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7"/>
  </p:notesMasterIdLst>
  <p:sldIdLst>
    <p:sldId id="256" r:id="rId3"/>
    <p:sldId id="1415" r:id="rId4"/>
    <p:sldId id="1321" r:id="rId5"/>
    <p:sldId id="1326" r:id="rId6"/>
    <p:sldId id="1416" r:id="rId7"/>
    <p:sldId id="1417" r:id="rId8"/>
    <p:sldId id="1437" r:id="rId9"/>
    <p:sldId id="1422" r:id="rId10"/>
    <p:sldId id="1424" r:id="rId11"/>
    <p:sldId id="1466" r:id="rId12"/>
    <p:sldId id="1423" r:id="rId13"/>
    <p:sldId id="1425" r:id="rId14"/>
    <p:sldId id="1441" r:id="rId15"/>
    <p:sldId id="1421" r:id="rId16"/>
    <p:sldId id="1432" r:id="rId17"/>
    <p:sldId id="1429" r:id="rId18"/>
    <p:sldId id="1419" r:id="rId19"/>
    <p:sldId id="1477" r:id="rId20"/>
    <p:sldId id="1478" r:id="rId21"/>
    <p:sldId id="1476" r:id="rId22"/>
    <p:sldId id="1480" r:id="rId23"/>
    <p:sldId id="1481" r:id="rId24"/>
    <p:sldId id="1479" r:id="rId25"/>
    <p:sldId id="1467" r:id="rId26"/>
    <p:sldId id="1450" r:id="rId27"/>
    <p:sldId id="1451" r:id="rId28"/>
    <p:sldId id="1482" r:id="rId29"/>
    <p:sldId id="1483" r:id="rId30"/>
    <p:sldId id="1485" r:id="rId31"/>
    <p:sldId id="1486" r:id="rId32"/>
    <p:sldId id="1487" r:id="rId33"/>
    <p:sldId id="1490" r:id="rId34"/>
    <p:sldId id="1493" r:id="rId35"/>
    <p:sldId id="1494" r:id="rId36"/>
    <p:sldId id="1495" r:id="rId37"/>
    <p:sldId id="1492" r:id="rId38"/>
    <p:sldId id="1488" r:id="rId39"/>
    <p:sldId id="1505" r:id="rId40"/>
    <p:sldId id="1327" r:id="rId41"/>
    <p:sldId id="1496" r:id="rId42"/>
    <p:sldId id="1509" r:id="rId43"/>
    <p:sldId id="1510" r:id="rId44"/>
    <p:sldId id="1508" r:id="rId45"/>
    <p:sldId id="1511" r:id="rId46"/>
    <p:sldId id="1329" r:id="rId47"/>
    <p:sldId id="1497" r:id="rId48"/>
    <p:sldId id="1512" r:id="rId49"/>
    <p:sldId id="1471" r:id="rId50"/>
    <p:sldId id="1513" r:id="rId51"/>
    <p:sldId id="1333" r:id="rId52"/>
    <p:sldId id="1330" r:id="rId53"/>
    <p:sldId id="1500" r:id="rId54"/>
    <p:sldId id="1472" r:id="rId55"/>
    <p:sldId id="1328" r:id="rId56"/>
    <p:sldId id="1514" r:id="rId57"/>
    <p:sldId id="1515" r:id="rId58"/>
    <p:sldId id="1331" r:id="rId59"/>
    <p:sldId id="1517" r:id="rId60"/>
    <p:sldId id="1473" r:id="rId61"/>
    <p:sldId id="1335" r:id="rId62"/>
    <p:sldId id="1516" r:id="rId63"/>
    <p:sldId id="1518" r:id="rId64"/>
    <p:sldId id="1338" r:id="rId65"/>
    <p:sldId id="1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0924542-01FA-4881-808D-20D59CFD3889}">
          <p14:sldIdLst>
            <p14:sldId id="256"/>
            <p14:sldId id="1415"/>
            <p14:sldId id="1321"/>
            <p14:sldId id="1326"/>
          </p14:sldIdLst>
        </p14:section>
        <p14:section name="Recognition of Customary Lands" id="{1C85A471-361D-4542-9675-D0672511044F}">
          <p14:sldIdLst>
            <p14:sldId id="1416"/>
            <p14:sldId id="1417"/>
            <p14:sldId id="1437"/>
            <p14:sldId id="1422"/>
            <p14:sldId id="1424"/>
            <p14:sldId id="1466"/>
            <p14:sldId id="1423"/>
            <p14:sldId id="1425"/>
            <p14:sldId id="1441"/>
            <p14:sldId id="1421"/>
            <p14:sldId id="1432"/>
            <p14:sldId id="1429"/>
            <p14:sldId id="1419"/>
            <p14:sldId id="1477"/>
            <p14:sldId id="1478"/>
            <p14:sldId id="1476"/>
            <p14:sldId id="1480"/>
            <p14:sldId id="1481"/>
          </p14:sldIdLst>
        </p14:section>
        <p14:section name="Spatial Representation" id="{8FCB9EFF-E048-4483-8EE2-4797D9F5B4B2}">
          <p14:sldIdLst>
            <p14:sldId id="1479"/>
            <p14:sldId id="1467"/>
            <p14:sldId id="1450"/>
            <p14:sldId id="1451"/>
            <p14:sldId id="1482"/>
            <p14:sldId id="1483"/>
            <p14:sldId id="1485"/>
            <p14:sldId id="1486"/>
            <p14:sldId id="1487"/>
            <p14:sldId id="1490"/>
            <p14:sldId id="1493"/>
            <p14:sldId id="1494"/>
            <p14:sldId id="1495"/>
            <p14:sldId id="1492"/>
            <p14:sldId id="1488"/>
            <p14:sldId id="1505"/>
          </p14:sldIdLst>
        </p14:section>
        <p14:section name="Customary Rights Model: 1. Rules" id="{2669B123-077C-47F7-9B0B-7D2262324E98}">
          <p14:sldIdLst>
            <p14:sldId id="1327"/>
            <p14:sldId id="1496"/>
            <p14:sldId id="1509"/>
            <p14:sldId id="1510"/>
            <p14:sldId id="1508"/>
            <p14:sldId id="1511"/>
            <p14:sldId id="1329"/>
            <p14:sldId id="1497"/>
            <p14:sldId id="1512"/>
            <p14:sldId id="1471"/>
            <p14:sldId id="1513"/>
            <p14:sldId id="1333"/>
            <p14:sldId id="1330"/>
            <p14:sldId id="1500"/>
            <p14:sldId id="1472"/>
            <p14:sldId id="1328"/>
            <p14:sldId id="1514"/>
            <p14:sldId id="1515"/>
            <p14:sldId id="1331"/>
            <p14:sldId id="1517"/>
            <p14:sldId id="1473"/>
            <p14:sldId id="1335"/>
            <p14:sldId id="1516"/>
            <p14:sldId id="1518"/>
            <p14:sldId id="1338"/>
            <p14:sldId id="133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mmen, Chrit" initials="LC" lastIdx="1" clrIdx="0">
    <p:extLst>
      <p:ext uri="{19B8F6BF-5375-455C-9EA6-DF929625EA0E}">
        <p15:presenceInfo xmlns:p15="http://schemas.microsoft.com/office/powerpoint/2012/main" userId="S::Chrit.Lemmen@kadaster.nl::8e6f57ba-964e-4b99-9644-8d122361a1fa" providerId="AD"/>
      </p:ext>
    </p:extLst>
  </p:cmAuthor>
  <p:cmAuthor id="2" name="Chipofya, M.C. (ITC)" initials="CM(" lastIdx="3" clrIdx="1">
    <p:extLst>
      <p:ext uri="{19B8F6BF-5375-455C-9EA6-DF929625EA0E}">
        <p15:presenceInfo xmlns:p15="http://schemas.microsoft.com/office/powerpoint/2012/main" userId="S::m.c.chipofya@utwente.nl::e264ef41-a34f-4b42-8d0b-3714ef063f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napToGrid="0">
      <p:cViewPr>
        <p:scale>
          <a:sx n="80" d="100"/>
          <a:sy n="80" d="100"/>
        </p:scale>
        <p:origin x="1518" y="1224"/>
      </p:cViewPr>
      <p:guideLst/>
    </p:cSldViewPr>
  </p:slideViewPr>
  <p:notesTextViewPr>
    <p:cViewPr>
      <p:scale>
        <a:sx n="1" d="1"/>
        <a:sy n="1" d="1"/>
      </p:scale>
      <p:origin x="0" y="0"/>
    </p:cViewPr>
  </p:notesTextViewPr>
  <p:sorterViewPr>
    <p:cViewPr>
      <p:scale>
        <a:sx n="100" d="100"/>
        <a:sy n="100" d="100"/>
      </p:scale>
      <p:origin x="0" y="0"/>
    </p:cViewPr>
  </p:sorter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3-16T10:53:57.666" idx="2">
    <p:pos x="2704" y="1664"/>
    <p:text>Updating annually means that new members can only be formally assimilated on an annual basis.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3-29T13:14:55.083" idx="3">
    <p:pos x="5866" y="3101"/>
    <p:text>Use naming of village as abbrev for spatial units.</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1-08-26T11:49:55.010" idx="1">
    <p:pos x="3887" y="2304"/>
    <p:text>This is as opposed to times of drought or other extraordinary situation.</p:text>
    <p:extLst>
      <p:ext uri="{C676402C-5697-4E1C-873F-D02D1690AC5C}">
        <p15:threadingInfo xmlns:p15="http://schemas.microsoft.com/office/powerpoint/2012/main" timeZoneBias="-12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59"/>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92 195 488,'-92'25'4477,"102"-37"-2613,-4 8-1596,0 1-1,0 0 0,0 0 1,0 1-1,0 0 0,1 0 0,-1 0 1,1 1-1,-1 0 0,1 0 1,7 1-1,22-4 234,36-8-25,-45 6-110,0 1-1,0 1 1,0 2-1,51 2 0,-3 4-71,0-2 0,134-16 0,141 8 639,-238 9-855,174-18-1,-222 7-66,1 3 0,113 5-1,-58 5 6,205-18 0,130-22 8,-353 25-19,232-17 6,-19 33-17,207 38 4,-91-22 16,-1-26 4,110 23 52,-71 1-36,391-69 293,-655 32-287,-55 8-27,190 13-1,-87 4 32,407-39 0,-212 6 33,-1 21-51,-374 4-25,597-7 75,-4-1 24,863 47-28,-1166-16-64,483 16 12,-193-15-8,-558-18-10,441 15 19,308 22-12,-756-36-9,347 13 8,3 0 0,593 63 8,-960-77-18,122 8 27,214-10 0,722-98 70,-958 81-94,307 17-1,88-20 53,-389 4-43,234 9 5,-221 5 5,28-20 337,-65 2-57,93 16-256,-58 2-17,-150-4-6,-1-3-1,52-12 1,-49 8-13,75-7-1,-64 17-2,0 2-1,1 2 1,58 14-1,-93-16 20,-3-2-8,0 0 1,0-1 0,22-2 0,-21 1-4,2 1-11,-2 0-423,-13-2 100,-6 0-38,-10-5-215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8"/>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110 390 2008,'-5'-24'686,"1"0"0,0 0 0,2 0 0,2-47 0,0 23 500,-1 26-597,0 2 400,4-40 0,-3 56-880,1-1-1,0 1 0,0-1 1,0 1-1,0 0 0,1-1 0,-1 1 1,1 0-1,1 0 0,-1 0 1,0 0-1,1 1 0,0-1 0,4-4 1,-7 8-104,1-1 0,-1 0 1,1 1-1,-1-1 0,1 1 0,0 0 1,-1-1-1,1 1 0,0-1 1,-1 1-1,1 0 0,0 0 0,0-1 1,-1 1-1,1 0 0,0 0 1,0 0-1,-1 0 0,1 0 1,0 0-1,0 0 0,-1 0 0,1 0 1,0 0-1,0 0 0,-1 0 1,1 1-1,0-1 0,0 0 1,-1 0-1,1 1 0,0-1 0,-1 1 1,1-1-1,0 1 0,-1-1 1,1 1-1,-1-1 0,1 1 1,-1-1-1,1 1 0,-1 0 0,1-1 1,-1 1-1,1 1 0,2 3 14,-1 1 0,1-1 0,-1 1 0,2 12 0,2 10 68,-1 2 0,-2-1-1,0 45 1,-14 92 281,-34 146 504,20-162-390,-8 206 1,40 75 563,-5-176-905,-4-92-111,3-71-15,12 297 266,-11-349-219,-2 0 0,-6 54 0,-19 78 839,-5 58-189,23-86-654,-10 137 6,11-222-56,2-1 0,3 1 0,3-1 0,16 107 0,6 101 83,-12-88 126,27 262 376,-7-194-521,-19-172 69,-3 1-1,0 134 1,-46 178 881,0-16-960,21-203-50,6-90-1,3 132 1,28-41 5,-13-118-6,5 100-1,-34 129 60,5-131-45,13-108-24,1 0 1,3-1-1,1 1 0,2 0 1,1-1-1,15 47 0,0-9 8,19 125 0,-18-43-1,12 105 6,-29-229-15,2 0 0,1 0-1,2-1 1,2 0 0,16 35-1,-19-46 7,-1 0-1,0 1 0,-2 0 1,-1 0-1,-1 1 0,-2-1 1,0 1-1,-1 0 1,-2-1-1,-6 46 0,-15 164 26,12-104-20,6-84-7,3-13 4,-3-1 1,0 0-1,-2 0 1,-17 52-1,6-39 12,-7 12-10,3 1 1,-21 102-1,41-144-12,0 0 0,1 0 1,1 1-1,0-1 0,6 26 0,3 29-3,-8-46 7,2 31 4,-2 1 1,-2-1-1,-11 84 1,5-109-4,-21 157-8,25-165 3,1 0-1,2 0 1,0 0 0,2 0-1,10 44 1,-7-47 2,5 16 2,-2-1-1,-1 1 1,-2 1-1,2 42 0,-8 248 0,2 83 0,-2-213-1,-1-83-2,17 155 1,-7-199 0,31 170 2,-33-207 2,-1 2 0,-2-1 0,-1 1-1,-2-1 1,-1 1 0,-2-1 0,-1 1 0,-13 51-1,-11 114 1,9-47-2,9-108 3,4-21-6,1-1-1,1 1 1,1 0-1,1 1 1,2 31-1,0-42 7,-1 0-1,0-1 1,-1 1-1,-1-1 1,-4 17-1,3-20-5,1 0-1,0 0 1,1 0-1,0 0 1,1 0 0,0 0-1,1 0 1,0 0-1,0 0 1,5 15 0,-3-13 4,0 0 1,-2 0 0,1 1 0,-1-1 0,-1 0 0,-1 0 0,-3 24 0,0 22 7,1-31-1358,-1-7-1378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12.388"/>
    </inkml:context>
    <inkml:brush xml:id="br0">
      <inkml:brushProperty name="width" value="0.05" units="cm"/>
      <inkml:brushProperty name="height" value="0.05" units="cm"/>
    </inkml:brush>
  </inkml:definitions>
  <inkml:trace contextRef="#ctx0" brushRef="#br0">39 43 2304,'-38'14'1310,"71"-22"2316,-17 7-3203,-1-1 0,21 2-1,-3 1 394,-1-1 0,56-8 0,195-18 129,-255 23-901,3-1-38,-25 2-6,0 1 0,0 0 0,0 0 0,0 1 0,1 0 0,9 1 0,-16-1-23,0 0 1,0 0 0,0 0 0,0 0 0,0 0-1,-1 0 1,1 0 0,0 0 0,0 0 0,0 0 0,0 0-1,0 0 1,0 0 0,0 0 0,0 0 0,0 1-1,0-1 1,-1 0 0,1 0 0,0 0 0,0 0 0,0 0-1,0 0 1,0 0 0,0 0 0,0 1 0,0-1-1,0 0 1,0 0 0,0 0 0,0 0 0,0 0 0,0 0-1,0 0 1,0 0 0,0 0 0,0 0 0,0 0-1,0 0 1,0 1 0,0-1 0,0 0 0,0 0 0,0 0-1,0 0 1,1 0 0,-1 0 0,0 0 0,0 0 0,0 0-1,0 1 1,0-1 0,0 0 0,0 0 0,0 0-1,0 0 1,0 0 0,1 0 0,-1 0 0,0 0 0,0 0-1,0 0 1,0 0 0,0 0 0,0 0 0,0 0-1,1 0 1,-2 0-474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13.408"/>
    </inkml:context>
    <inkml:brush xml:id="br0">
      <inkml:brushProperty name="width" value="0.05" units="cm"/>
      <inkml:brushProperty name="height" value="0.05" units="cm"/>
    </inkml:brush>
  </inkml:definitions>
  <inkml:trace contextRef="#ctx0" brushRef="#br0">70 36 2497,'-53'16'1688,"53"-15"-1592,-1-1 1,0 0-1,1 0 1,-1 1-1,0-1 1,0 0-1,1 0 1,-1 0-1,0 0 1,0 0-1,0 0 1,1 0-1,-1 0 1,0 0-1,0-1 1,1 1-1,-1 0 1,0-1-1,-1 1 1,2 0-59,0-1 0,0 1 0,0 0 0,0 0 0,-1 0 0,1 0 0,0-1 0,0 1 0,0 0 0,0 0 0,0 0 1,0-1-1,0 1 0,0 0 0,0 0 0,0 0 0,0 0 0,0 0 0,0-1 0,0 1 0,0 0 0,0 0 1,0 0-1,0-1 0,0 1 0,0 0 0,1 0 0,-1 0 0,0 0 0,0-1 0,0 1 0,0 0 0,0 0 0,0 0 1,1 0-1,2-2 0,0 1 0,0 0 0,0 0 0,1 0 0,-1 1 0,0 0 0,1-1 0,-1 1 0,7 0 0,-2 0 7,151-7 212,23-3 332,12 1 401,-186 9-902,0-1-1,0 0 0,10-3 0,-10 2-81,0 1 0,1-1 0,10 1-1,34 3-1423,-44 0 911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28.314"/>
    </inkml:context>
    <inkml:brush xml:id="br0">
      <inkml:brushProperty name="width" value="0.05" units="cm"/>
      <inkml:brushProperty name="height" value="0.05" units="cm"/>
    </inkml:brush>
  </inkml:definitions>
  <inkml:trace contextRef="#ctx0" brushRef="#br0">15 19 1520,'-6'6'509,"0"0"-137,6-6-318,0 0 0,0 0 0,0 0 0,0 0 0,-1 0 0,1 0 0,0 0 0,0 0 0,0 0 0,0 0 0,0 0 0,0 0 0,0-1 0,-1 1 0,1 0 0,0 0 0,0 0 0,0 0 0,0 0 0,0 0 0,0 0 0,0 0 0,0 0 0,0 0 0,-1 0 0,1 0 0,0 0 0,0-1 0,0 1 0,0 0 0,0 0 0,0 0 0,0 0 0,0 0 0,0 0 0,0 0 0,0 0 0,0-1 0,0 1 0,0 0 0,0 0 0,0 0 0,0 0 0,0 0 0,0 0 0,0 0 0,0 0 0,0 0 0,0 0 0,0 0 0,0-1 0,0 1 0,0 0 0,0 0 0,0 0 0,0 0 0,0 0-20,0-1 0,0 1 0,0 0 0,0 0 0,0 0 0,0-1 0,0 1 0,0 0 0,0 0 0,0 0 0,0 0 0,1 0 0,-1 0 0,0-1 0,0 1 0,0 0 0,0 0 0,0 0 0,0 0 0,0-1 0,0 1 0,1 0 0,-1 0 0,0 0 0,0 0 0,0 0 0,0-1 0,1 1 0,-1 0 0,0 0 0,0 0 0,0 0 0,0 0 0,0 0 0,0 0 0,1 0 0,-1 0 0,0 0 0,0 0 0,0 0 0,1 0 0,-1 0 0,0 0 0,0 0 0,0 0 0,1 0 0,-1 0 0,0 0 0,0 0 0,2 0 779,-9-8 1431,45 15-2162,0-2 1,41 1 0,307-12 225,-178 1-87,-30-3 128,35 0 84,66 6-260,192 2 143,-400-2 109,31 2-197,-30 10-213,-27-2 20,-14-11 37,-9 3-71,59 0 22,-78 0-241,-7 2-656,-8 1-367,-12 7 469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30.018"/>
    </inkml:context>
    <inkml:brush xml:id="br0">
      <inkml:brushProperty name="width" value="0.05" units="cm"/>
      <inkml:brushProperty name="height" value="0.05" units="cm"/>
    </inkml:brush>
  </inkml:definitions>
  <inkml:trace contextRef="#ctx0" brushRef="#br0">0 33 1408,'0'0'3989,"4"0"-2401,263-13-157,45 20-1189,-138-12-210,-34-6 1320,-24 1-465,27 14-817,-88 0-65,188 5 33,-141-8-21,15 0 6,146 8 81,-212-7-85,47-1 128,-3-1 250,-48 1-375,-12-7 90,1 3-176,-34 4-1154,-2-1 763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31.553"/>
    </inkml:context>
    <inkml:brush xml:id="br0">
      <inkml:brushProperty name="width" value="0.05" units="cm"/>
      <inkml:brushProperty name="height" value="0.05" units="cm"/>
    </inkml:brush>
  </inkml:definitions>
  <inkml:trace contextRef="#ctx0" brushRef="#br0">1 30 5057,'0'0'70,"0"0"1,0 0-1,0 0 0,0 0 1,0 0-1,0-1 0,0 1 1,-1 0-1,1 0 0,0 0 0,0 0 1,0 0-1,0 0 0,0-1 1,0 1-1,0 0 0,0 0 1,0 0-1,0 0 0,0 0 0,0-1 1,0 1-1,0 0 0,0 0 1,0 0-1,0 0 0,0 0 1,0 0-1,0 0 0,0 0 1,0-1-1,0 1 0,0 0 0,0 0 1,1 0-1,-1 0 0,0 0 1,0 0-1,0-1 0,0 1 1,0 0-1,0 0 0,0 0 1,1 0-1,7-4 741,12 1-1289,-18 3 761,16-3-163,1 1 1,32 2 0,-4 0 259,-41 0-292,590-9 1630,-435 14-1699,20 0 13,161-16 239,-272 8-79,135 13 0,-109-9-144,-50-2-2,-6 3-8,49 7-1,-72-9 27,11-6-1100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32.611"/>
    </inkml:context>
    <inkml:brush xml:id="br0">
      <inkml:brushProperty name="width" value="0.05" units="cm"/>
      <inkml:brushProperty name="height" value="0.05" units="cm"/>
    </inkml:brush>
  </inkml:definitions>
  <inkml:trace contextRef="#ctx0" brushRef="#br0">1 7 1440,'37'-3'1041,"-29"1"15,0 2-448,2 0-152,0 0-152,3 0-32,-3-1-72,4 1-32,0 0-96,-1 0-32,2 0-24,-2 0-8,-2 1-16,-2 0-88,-3 0 64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34.317"/>
    </inkml:context>
    <inkml:brush xml:id="br0">
      <inkml:brushProperty name="width" value="0.05" units="cm"/>
      <inkml:brushProperty name="height" value="0.05" units="cm"/>
    </inkml:brush>
  </inkml:definitions>
  <inkml:trace contextRef="#ctx0" brushRef="#br0">56 53 1240,'-36'-12'591,"29"7"1623,6 5-1987,0-1 0,0 0 1,1 1-1,-1 0 1,0-1-1,1 1 1,-1-1-1,0 1 1,0-1-1,1 1 0,-1 0 1,0 0-1,0 0 1,-1-1-1,27 1 684,55-2 148,-23-3-642,214-17 943,1 22-1051,119 15-216,-344-15 14,277 3 248,-262 3-320,-37-3-3,0 0-1,0-2 0,50-3 0,-34-1 86,-41 0-1172,0 3 608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18.552"/>
    </inkml:context>
    <inkml:brush xml:id="br0">
      <inkml:brushProperty name="width" value="0.05" units="cm"/>
      <inkml:brushProperty name="height" value="0.05" units="cm"/>
    </inkml:brush>
  </inkml:definitions>
  <inkml:trace contextRef="#ctx0" brushRef="#br0">10 75 1576,'-1'-44'937,"2"22"1483,0 13 2556,-2 11-4866,0-1 0,0 1 0,1-1 0,-1 1 1,1 0-1,-1 0 0,1-1 0,0 1 0,-1 2 0,-1 16 222,0-1 0,1 24 1,3-2-7,-1-19 115,0 0 0,1-1 0,1 0 0,10 33 0,-11-45-403,0 1 0,-1 0 1,0 0-1,0 0 0,-1 0 1,0 0-1,-3 17 0,1-14-14,1 1 0,1 0-1,0 14 1,2-19 8,0 0 0,1 0 1,3 9-1,-3-8-17,1 5 41,0 1 0,-2-1-1,2 25 1,-4-31-35,0-1 0,-3 12 1,0 11 35,8 45 3,-3-43-49,3 20 220,-5-52-274,0-1 0,0 1 1,0-1-1,0 0 1,0 1-1,0-1 0,0 0 1,0 0-1,0 1 0,0-1 1,0 1-1,0-1 1,-1 0-1,1 1 0,0-1 1,0 0-1,0 0 0,0 1 1,-1-1-1,1 0 0,0 1 1,0-1-1,0 0 1,-1 0-1,1 1 0,0-1 1,-1 0-1,1 0 0,-2 0-582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20.358"/>
    </inkml:context>
    <inkml:brush xml:id="br0">
      <inkml:brushProperty name="width" value="0.05" units="cm"/>
      <inkml:brushProperty name="height" value="0.05" units="cm"/>
    </inkml:brush>
  </inkml:definitions>
  <inkml:trace contextRef="#ctx0" brushRef="#br0">1 66 2000,'28'-32'727,"-26"31"-519,-1-1-1,1 0 0,-1 0 0,0 1 1,0-1-1,0 0 0,0 0 1,0 0-1,0-1 0,-1 1 1,1 0-1,0-2 0,-2-3 6348,1 7-6421,-4 8 503,2 14-201,0 0 0,2 42 0,10 43 234,-9-102-628,-1-1 0,0 1 1,-1-1-1,0 5 0,1-5-8,-1 0 0,1 0 0,0 0 0,0 0 0,0-1 0,1 6 0,0-2 2,0 1 0,-1-1 0,0 1 0,0-1 0,-1 1 0,-1 7 0,1-6-10,0 0 0,0 0 0,2 15 0,1 6 12,-1-16-5,3 21 0,-3-28-22,0 1 0,-1-1 1,0 1-1,-1 13 0,0-13 0,0 0 0,1-1 1,0 1-1,2 10 0,10 57 140,-6-17-118,-6-56-22,0 0 0,0 0 0,0 0 0,0-1-1,0 1 1,0 0 0,0-1 0,-1 1 0,1 0-1,-1 3 1,-2 5 2,1 0 1,0 0-1,1 0 0,0 11 1,1-20 19,0-1 0,0 1 0,0 0-1,0 0 1,0 0 0,-1-1 0,1 1 0,0 0 0,0 0 0,0-1 0,-1 1 0,1 0 0,0-1 0,-1 1 0,0 1-1,-4-1-686,0-2-2642,5 0 2253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22.612"/>
    </inkml:context>
    <inkml:brush xml:id="br0">
      <inkml:brushProperty name="width" value="0.05" units="cm"/>
      <inkml:brushProperty name="height" value="0.05" units="cm"/>
    </inkml:brush>
  </inkml:definitions>
  <inkml:trace contextRef="#ctx0" brushRef="#br0">11 24 1240,'-1'-11'6782,"-1"-1"-4151,2 12-2615,0 0 0,0 0 0,0 0 0,0 0 0,0 0 0,0 0 0,0 0 0,-1 0 0,1 0 0,0 0 0,0 0 0,0 0 0,0 0 0,0 0 0,-1 0 0,1 0 0,0 0 0,0 0 0,0 0 0,0 0 0,0 0 0,-1 0-1,1 0 1,0 0 0,0 0 0,0 0 0,0 0 0,0 0 0,-1 0 0,1 0 0,0 0 0,0 0 0,0 1 0,0-1 0,0 0 0,0 0 0,0 0 0,0 0 0,0 0 0,0 0 0,0 1 0,0-1 0,0 0 0,0 0 0,0 0 0,0 0 0,0 0 0,0 0 0,0 1 0,0-1 0,0 0 0,0 0 0,0 0 0,0 0 0,0 0 0,0 0 0,0 0 0,-3 31 397,3-1-1,0 0 1,3 1 0,0-1 0,11 44-1,-11-56-206,-1-1 0,0 35 0,0-11-165,-2-14 32,-4 44-1,3-62-49,-2 17 10,2 0-1,2 32 1,-2-28 13,1-26-39,-1 1 0,1-1 0,0 1 0,0 0-1,0-1 1,1 1 0,1 6 0,-1-6-4,-1 0 1,0 0 0,1 0-1,-2 0 1,1 0-1,-1 6 1,0-3 12,-2 57 64,1-46 51,2-19-80,-6-5 1184,5 3-5568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0"/>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207 9 7266,'6'-2'237,"-4"0"-110,0 1-1,1 1 1,-1-1-1,0 0 0,0 0 1,1 1-1,-1 0 0,1-1 1,-1 1-1,0 0 0,1 0 1,-1 0-1,4 1 1,-5-1-100,-1 1 1,1-1 0,-1 1 0,1-1-1,-1 1 1,1-1 0,-1 1 0,0 0 0,1-1-1,-1 1 1,0-1 0,1 1 0,-1 0 0,0-1-1,0 1 1,0 0 0,0-1 0,1 2 0,-1 25 222,-10 92 2477,-1 22-825,7-44-1624,-22 113-1,19-171-228,-5 26 126,3 0 1,2 1-1,3 82 1,5 9-115,-2-84 198,1-51-63,0 32 71,11 98 0,1-86-233,-4 1 0,1 125 0,-9-129-21,8 68 1,0 26 10,-26 171 55,-8 81 1,22-346-7,-3 0 0,-3 0 1,-31 106-1,27-105-1,-8 91 1,-4 25-39,-26 113-1,51-274-32,1 0 0,0 0 0,1 0 0,2-1 0,0 1 0,7 24 0,43 107-9,-33-101 9,-16-37 4,0 0 0,-1 1-1,0-1 1,-1 1 0,-1 0 0,0-1-1,0 1 1,-1 0 0,-2 13 0,-4 10 10,-18 63 1,15-67-8,1 1-1,-6 54 1,-3 77-3,8-88-1,2 1 0,6 97 0,15-56-4,-13-115 0,-1 0 0,1 0 0,0 0 1,0 0-1,0 0 0,0 0 0,1 0 0,-1 0 1,1 0-1,0-1 0,0 1 0,0-1 1,0 1-1,4 2 0,0 0 1,0-1 1,0 0-1,0-1 1,11 5-1,-11-6 0,-1 0 0,0 0-1,0 0 1,-1 1 0,1 0 0,0 0-1,-1 0 1,0 0 0,0 1 0,0 0-1,0 0 1,0 0 0,-1 0 0,0 0 0,0 1-1,0-1 1,4 10 0,-1 7 1,-1 0 0,-1 1-1,-1-1 1,0 32 0,5 44 12,1-37-2,2 0 0,2 0 0,38 101 0,-32-115-9,-3 1 0,-1 1 1,-3 0-1,9 66 1,-10-20-3,-5-53 5,-1 0 0,-3 0 0,-3 61 0,-16 80 424,9-110-194,-3-1 1,-27 90 0,34-147-227,-23 77 39,15-52-16,-12 61-1,-28 291 31,48-365-43,1 1-1,1 0 1,1-1 0,2 1-1,0 0 1,2-1-1,1 1 1,1-1 0,1 0-1,2-1 1,0 1-1,21 43 1,-17-45-4,-1 1 0,-1 0-1,-2 1 1,-1 0 0,0 1 0,-2-1 0,2 41 0,-9-13 621,0-40-524,1 0 1,1 0-1,2 21 0,0-27-192,2 15 144,-4-22-91,0-1 0,0 1 0,0 0 0,0 0 1,0 0-1,0 0 0,0-1 0,0 1 0,0 0 0,0 0 0,-1 0 1,1-1-1,0 1 0,-1 0 0,1 0 0,0-1 0,-1 1 1,1 0-1,-1 0 0,0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23.768"/>
    </inkml:context>
    <inkml:brush xml:id="br0">
      <inkml:brushProperty name="width" value="0.05" units="cm"/>
      <inkml:brushProperty name="height" value="0.05" units="cm"/>
    </inkml:brush>
  </inkml:definitions>
  <inkml:trace contextRef="#ctx0" brushRef="#br0">48 10 768,'-36'12'676,"36"-12"-418,-1 1-1,1-1 0,0 0 0,-1 0 0,1 1 1,-1-1-1,1 0 0,-1 0 0,1 0 1,0 0-1,-1 0 0,1 0 0,-1 0 0,1 0 1,-1 0-1,1 0 0,-1 0 0,1 0 1,-1 0-1,1 0 0,-1 0 0,1 0 1,-1-1-1,1 1-202,0 0 1,0-1 0,0 1 0,1 0-1,-1 0 1,0 0 0,0-1-1,0 1 1,1 0 0,-1 0-1,0 0 1,0 0 0,1 0 0,-1 0-1,0 0 1,0 0 0,0 0-1,1 0 1,-1 0 0,0 0-1,0-1 1,1 1 0,-1 0 0,0 0-1,1 1 1,15-1 501,0 0 0,23-4 0,69-13 523,-102 17-1079,0 0 1,1 0-1,-1 1 0,0 0 0,1 0 1,-1 0-1,10 4 0,10 1 39,-17-4 66,0-1 1,1 0 0,0-1-1,-1 1 1,19-3 0,-28 1 64,1-1-360,3 2-2965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2:57.524"/>
    </inkml:context>
    <inkml:brush xml:id="br0">
      <inkml:brushProperty name="width" value="0.05" units="cm"/>
      <inkml:brushProperty name="height" value="0.05" units="cm"/>
    </inkml:brush>
  </inkml:definitions>
  <inkml:trace contextRef="#ctx0" brushRef="#br0">14 82 1656,'-10'8'337,"7"-4"-183,4-3 52,-1-2-94,0 1 0,0 0 0,1 0 0,-1 0 0,0 0 0,0 0 0,0-1 0,0 1 0,0 0 0,1 0 0,-1 0 0,0 0 0,0 0 0,0 0 0,0 0 0,0-1 0,0 1 0,0 0 0,0 0 0,0 0 0,0-1 0,0 1 0,0 0 0,0 0 1,0 0-1,0-1 0,0 1 0,0 0 0,0 0 0,0 0-26,0-1 1,0 1-1,0-1 1,0 1 0,0 0-1,0-1 1,0 1-1,0 0 1,0 0-1,0-1 1,0 1-1,0 0 1,0-1 0,0 1-1,0 0 1,0-1-1,0 1 1,1 0-1,-1 0 1,0-1 0,0 1-1,0 0 1,1 0-1,-1-1 1,1 1-1,3-2-76,0 0 0,0 1-1,1 0 1,-1 0-1,1 0 1,-1 0 0,1 1-1,-1-1 1,1 1 0,-1 1-1,1-1 1,7 2-1,-4-1-5,-1-1-1,17 0 0,121-16 66,-28 9-30,-1 4 162,-7 0 8,80-18 304,75-5-305,-30 33-174,6-1 15,18-1 119,-149-2-140,260 7 68,-293-5-83,50 0 0,419-9 513,-361 9-514,-74-1 321,-53-1 113,-19-1-44,59-4 0,-31 1 303,-46 1-654,-2 0-1,23-3 0,136-21 972,-155 24-934,-12 3-383,-10-3 261,0 0 0,0 0-1,0 0 1,0 0-1,0 1 1,0-1 0,1 0-1,-1 0 1,0 0 0,0 0-1,0 1 1,0-1-1,0 0 1,0 0 0,0 0-1,0 1 1,0-1 0,0 0-1,0 0 1,0 0-1,0 0 1,0 0 0,0 0-1,0 1 1,0-1 0,0 0-1,0 0 1,0 0-1,0 1 1,0-1 0,-1 0-1,1 0 1,0 0 0,0 0-1,0 1 1,0-1-1,0 0 1,0 0 0,-1 0-1,1 0 1,0 0 0,0 0-1,-7 7-624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2:59.775"/>
    </inkml:context>
    <inkml:brush xml:id="br0">
      <inkml:brushProperty name="width" value="0.05" units="cm"/>
      <inkml:brushProperty name="height" value="0.05" units="cm"/>
    </inkml:brush>
  </inkml:definitions>
  <inkml:trace contextRef="#ctx0" brushRef="#br0">60 148 3385,'-46'-8'1376,"34"3"-263,12 5-1067,0 0-1,0 0 1,0-1 0,0 1 0,-1 0-1,1 0 1,0 0 0,0-1 0,0 1-1,0 0 1,0 0 0,0 0 0,0-1-1,0 1 1,0 0 0,0 0 0,0 0-1,0 0 1,0-1 0,0 1 0,0 0-1,0 0 1,0-1 0,0 1 0,0 0-1,0 0 1,0 0 0,0-1 0,1 1 88,-1-1 1,1 0 0,-1 1 0,1-1-1,-1 1 1,1-1 0,-1 1 0,1-1-1,0 1 1,0-1 0,-1 1 0,2-1 0,24-6 7,-1 1 1,1 1 0,1 1 0,0 1 0,-1 2 0,51 3 0,-50-1-105,0-1 0,37-4 0,54-14 515,-1 0-227,-50 12-293,-22 3 27,49-11-1,-34 5-33,92-4-1,-81 8 3,262-1 65,-98 4-71,-161 1 5,127 14 0,-99-3 1,115-3 0,-144-10 7,19-1-6,31 5 12,103 4-50,-51-6 18,-64-3 8,-93 4-15,287 12 10,-172-4 49,-60-5-26,-4 4-21,24 2 70,11-10 729,-31 11-717,-72-10-99,12 0 152,-9-1 194,-7-2 309,1 3-692,1 0 1,0 0 0,0-1 0,-1 1 0,1 0-1,0 1 1,-1-1 0,1 0 0,-1 0 0,1 1-1,-2-1 1,-5 2-560,-24 4-1781,3 1 1050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4:54.468"/>
    </inkml:context>
    <inkml:brush xml:id="br0">
      <inkml:brushProperty name="width" value="0.05" units="cm"/>
      <inkml:brushProperty name="height" value="0.05" units="cm"/>
    </inkml:brush>
  </inkml:definitions>
  <inkml:trace contextRef="#ctx0" brushRef="#br0">0 4 504,'23'11'2015,"-16"-9"-1308,-1 1-449,0-1 1,0 0-1,0 0 0,0-1 1,1 0-1,-1 0 1,10 1-1,-3-5 224,-11 3-402,0-1 0,1 0 1,-1 1-1,0 0 0,1 0 1,-1-1-1,0 2 0,4-1 0,8 2 66,1-2-1,0 1 0,0-2 0,-1 0 0,24-5 0,-26 4-133,0 1-1,0 0 1,-1 0-1,1 1 0,0 1 1,14 2-1,-11-2 474,0-1 0,0-1 0,-1 0 0,30-7 1,-27 4-407,-16 4-72,2 0-6,0 0 0,0-1 1,-1 0-1,1 0 0,0 1 1,3-3-1,-6 3-36,-2 0-3258,1 0 2309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4:57.207"/>
    </inkml:context>
    <inkml:brush xml:id="br0">
      <inkml:brushProperty name="width" value="0.05" units="cm"/>
      <inkml:brushProperty name="height" value="0.05" units="cm"/>
    </inkml:brush>
  </inkml:definitions>
  <inkml:trace contextRef="#ctx0" brushRef="#br0">4 1 128,'-1'3'57,"-1"6"-2,2-9-46,0 0 0,0 0 0,0 0 0,0 0 0,0 0-1,0 0 1,0 1 0,0-1 0,0 0 0,0 0 0,0 0-1,0 0 1,0 0 0,0 0 0,0 0 0,0 0 0,0 1-1,0-1 1,0 0 0,0 0 0,0 0 0,1 0 0,-1 0-1,0 0 1,0 0 0,0 0 0,0 0 0,0 0 0,0 0-1,0 0 1,0 0 0,0 0 0,1 0 0,-1 0 0,0 1-1,0-1 1,0 0 0,0 0 0,0 0 0,0 0 0,0 0-1,0 0 1,1-1 0,-1 1 0,0 0 0,0 0 0,0 0-1,0 0 1,0 0 0,0 0 0,0 0 0,0 0 0,0 0-1,0 0 1,0 0 0,0 0 0,0 0 0,0 0 0,1 0-1,-1 0 1,0-1 0,0 1 0,0 0 0,0 0 0,0 0-1,0 0 1,19 3 1473,-9-3-1067,0 1-1,16 4 1,-6-1 8,-2-1 1099,-12-2-1397,1 1-1,-1-1 0,1 0 1,-1-1-1,1 0 0,-1 0 1,1 0-1,-1-1 0,12-2 1,-14 3-89,1-1 1,-1 0 0,1 0-1,0 1 1,0 0 0,0 0-1,-1 1 1,7 1 0,-5-2-10,14 5 235,-17-4-227,1-1 0,-1 1 0,1 0 0,-1-1 0,1 1 0,-1-1 0,1 0 0,-1 0 0,5-1 0,-1-1 78,1 2 0,0 0 0,-1 0 0,1 0 0,12 3 0,30-2 520,-26-2-421,-20 0-125,0 1 0,1 0 0,-1 0 0,0 0 0,1 0 0,6 2-1,13 0 0,-1 0 339,-17-1-310,-1 0-1,1 0 0,-1 0 0,0-1 1,1 0-1,8 0 0,-4-5 373,-10 4-486,1 1 0,-1 0-1,1 0 1,-1-1 0,1 1-1,-1 0 1,0 0 0,1-1-1,-1 1 1,1 0 0,-1 0-1,1 0 1,-1-1 0,0 1-1,1 0 1,0 0 0,-1 0-1,1 0 1,-1 0 0,1 0-1,-1 0 1,1 0 0,-1 0-1,1 1 1,-1-1-1,1 0 1,0 1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17:46.033"/>
    </inkml:context>
    <inkml:brush xml:id="br0">
      <inkml:brushProperty name="width" value="0.05" units="cm"/>
      <inkml:brushProperty name="height" value="0.05" units="cm"/>
    </inkml:brush>
  </inkml:definitions>
  <inkml:trace contextRef="#ctx0" brushRef="#br0">3 80 5929,'-3'-7'2213,"3"4"-2302,0 1-1,0 1 0,0-2 1,0 1-1,1 0 0,-1 0 1,0 0-1,1 0 0,0 0 1,-1 0-1,1 0 0,0 0 0,2-3 1,-2 4 277,0 0-1,0-1 1,1 2 0,-1-1 0,0-1 0,1 2-1,-1-1 1,1 0 0,-1 0 0,1 1 0,-1-1-1,1 1 1,-1-1 0,1 1 0,-1 0 0,1-1-1,3 1 1,33 1 627,-24 0-412,8-2-287,0-1 0,1 0 0,-2-2 0,29-8 0,-23 5-84,-25 7-30,-2-1-2,1 1 1,0 0-1,-1 0 1,1 0-1,-1 0 1,1 0-1,0 0 1,0 0-1,0 0 1,-1 0 0,1 0-1,-1 0 1,1 0-1,0 1 1,0-1 7,-4 0-1390,-4 1 883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17:47.669"/>
    </inkml:context>
    <inkml:brush xml:id="br0">
      <inkml:brushProperty name="width" value="0.05" units="cm"/>
      <inkml:brushProperty name="height" value="0.05" units="cm"/>
    </inkml:brush>
  </inkml:definitions>
  <inkml:trace contextRef="#ctx0" brushRef="#br0">43 27 2232,'-16'-26'2972,"16"26"-2928,0 0 1,0 0 0,0 0-1,0 0 1,0 0 0,-1 0-1,1-1 1,0 1 0,0 0-1,0 0 1,0 0 0,-1 0-1,1 0 1,0 0 0,0 0-1,0 0 1,0 0 0,-1 0-1,1 0 1,0 0 0,0 0-1,0 0 1,0 0 0,0 0-1,0 0 1,-1 0 0,1 0-1,0 0 1,0 0 0,0 0-1,0 0 1,-1 0 0,1 1-1,0-1 1,0 0 0,0 0-1,0 0 1,0 0 0,-1 0-1,1 0 1,0 1 0,0-1-1,0 0 1,0 0 0,0 0-1,0 0 1,0 1 0,0-1-1,0 0 1,0 0 0,-6 12-34,4-8 248,0-1-224,1 0 33,-1-1 0,1 1 1,0 0-1,0-1 0,0 1 0,0-1 0,0 1 0,1 0 0,-1 0 0,1 5 0,1 10 361,-2-14-401,2 0 1,-1 0 0,0 1 0,1-1 0,1 4 0,-1 3 29,-1-10-18,0 0 0,0 1 0,1-1 0,-1 1 0,0-1 0,0 0 0,1 1 0,-1-1 0,0 0 1,1 0-1,0 1 0,0 0 0,0 0 0,0 0-1,0 0 1,0 0 0,-1 0 0,1 0 0,0 0-1,-1 1 1,1-1 0,-1 0 0,0 0-1,0 0 1,0 0 0,0 0 0,0 1 0,-1-1-1,0 3 1,0-2-23,1 0-1,-1 0 0,1 0 1,0 0-1,0 0 0,1 6 1,0-7 31,-1-1 0,0 1 0,0 0 0,0 0 0,0 0 0,-1-1 0,1 1 0,0 0 0,-2 2 0,1-1 40,0 0 0,1 0 0,0 0 0,-1 0 0,1 0 0,0 4 0,-1 18 330,0-6-273,-1-19-2590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27:19.599"/>
    </inkml:context>
    <inkml:brush xml:id="br0">
      <inkml:brushProperty name="width" value="0.05" units="cm"/>
      <inkml:brushProperty name="height" value="0.05" units="cm"/>
    </inkml:brush>
  </inkml:definitions>
  <inkml:trace contextRef="#ctx0" brushRef="#br0">0 0 112,'0'3'32,"3"0"-24,0 0-16,-3-5 0,0 1-8,0-1 16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27:24.918"/>
    </inkml:context>
    <inkml:brush xml:id="br0">
      <inkml:brushProperty name="width" value="0.05" units="cm"/>
      <inkml:brushProperty name="height" value="0.05" units="cm"/>
    </inkml:brush>
  </inkml:definitions>
  <inkml:trace contextRef="#ctx0" brushRef="#br0">1 11596 520,'67'-202'2403,"-1"-2"-1576,-26 86-388,194-696 541,-172 595-810,-35 133-67,29-170-1,-45 116-9,4-31-65,17-17-40,69-230-1,-68 321-6,89-179 1,-47 110 29,100-326 0,-39 90 21,25 10 0,125-362 260,-214 513-42,177-519 192,-203 643-365,292-710 45,-282 708-122,129-201-1,104-91-4,-154 225 4,-37 61-11,213-208 0,-302 324 12,185-203 2,-109 114 1,110-97 0,-90 105 7,112-102 11,-155 130-20,3 3-1,119-85 0,-141 116 0,335-223-6,-173 106 5,392-208 0,-558 333 0,638-290 42,-511 246-21,2 7 0,276-55-1,363-37 73,-466 79-86,375-54 6,-425 107-4,365 25 0,284 96 14,-415-4 92,245 33 1229,-512-115-1351,0-11 1,1-11-1,339-50 1,-460 36 9,467-54 15,4 35-5,5 13-27,222 2-12,-716 24 20,363 18 16,-375-9-60,-1 4 0,155 42 1,-12 14 11,261 77-10,578 165 131,-996-288-78,515 123-5,-253-65 12,-201-41 12,148 62 1,139 82 27,-297-123-53,474 248-30,-540-265-121,107 81 0,59 72-364,-82-65 352,-50-33 156,-5 4 0,106 135 0,-146-163-2,3 6-39,83 123-1,-128-165 35,-1 0 0,-3 2 1,-1 0-1,-2 1 0,20 77 0,-19-30 81,13 159-1,-18 94 16,15 156-99,-13-388 7,4 0 0,5-1 0,5-2 0,4-1 0,95 200 0,-117-285 9,151 320-1,-143-291 1,-2 0-1,-2 1 1,-2 1-1,11 101 1,-8 135 58,-42 575 0,20-816-53,-12 147 75,-53 240-1,-255 701 627,172-607-216,-53 146-142,0-90-9,122-335-344,-12 40-13,-138 364-122,-31-1-468,215-524 625,-50 140 11,66-180-15,-3 0-1,-5-3 1,-82 131 0,34-86 151,-148 167 0,115-151 291,-89 96 8,121-152-452,-586 540 890,564-543-811,-229 139 1,269-193-30,-2-4 0,-92 27 1,102-37-54,13-6-115,-101 14 1,-24 7-324,-156 78 277,-59 17 62,-307 95-39,112-31 105,66-74 460,-125 9-209,236-58 18,-585 27 0,813-91-227,-424-6 19,500-11-17,-374-24-83,335 30 53,-188 19 0,124 10 26,-343 89-1,405-79 10,-2-6 1,-252 18-1,311-41-18,-172 5-34,227-13 24,0-2 0,0-1 0,1-1 0,0-2 0,-49-17-1,-83-37 22,-3 8 0,-2 7-1,-262-35 1,226 59 25,-242 6 1,339 13 126,-135-20 0,-13-1-127,246 24-40,-45-2 48,-67-12 0,106 11-44,0-1 1,0-1-1,0-1 1,1 0-1,0-2 1,0 1-1,-26-19 1,17 12 1,-1 1-1,0 1 1,-1 1 0,0 1-1,-1 2 1,0 1 0,-39-5-1,20 6-8,0 2 0,-1 2-1,-70 6 1,-143 32 45,234-30-95,-1 1-1,-44 17 0,70-23 25,0-1 1,-1 1-1,1-1 0,0 1 1,0-1-1,0 0 0,-1 0 0,1 0 1,0-1-1,0 1 0,0-1 0,-1 0 1,1 0-1,0 0 0,0 0 0,0 0 1,-5-4-1,-41-29 36,-15-24-15,47 41 23,-2 1 0,0 0 0,-28-17-1,17 17-4,-1 2 0,-1 1 0,0 2-1,0 1 1,-1 1 0,0 2 0,-1 1-1,0 2 1,1 1 0,-53 3-1,62 0-19,1 2-1,-1 1 0,0 1 0,1 1 1,0 1-1,0 1 0,0 1 0,1 0 1,0 2-1,-33 20 0,0 8-2794,50-35 2069</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27:27.747"/>
    </inkml:context>
    <inkml:brush xml:id="br0">
      <inkml:brushProperty name="width" value="0.05" units="cm"/>
      <inkml:brushProperty name="height" value="0.05" units="cm"/>
    </inkml:brush>
  </inkml:definitions>
  <inkml:trace contextRef="#ctx0" brushRef="#br0">1632 142 1504,'-84'25'878,"80"-26"-812,0 1 0,0-1 0,0 0 0,0 0 0,0 0 0,0 0 0,0-1 0,0 1 0,0-1 0,0 0 0,1-1 0,-1 1 0,1 0 0,0-1 0,-1 0 0,1 0 0,1 0 0,-1 0 0,0 0 0,-4-7 0,-9-9-213,0 5 546,0 0 1,-1 1 0,-1 0-1,-23-12 1,34 21-323,0 1 0,0 0 0,-1 1 0,1 0 0,-1 0 0,1 0 0,-1 1 0,0 0 1,1 1-1,-1 0 0,0 0 0,0 0 0,1 1 0,-1 0 0,-10 3 0,-54 21-288,1 3 0,0 4 0,-105 63-1,112-59 166,-1 3 39,2 3 0,-62 53-1,-104 109-2,195-171 22,2 2 0,1 1 0,2 1 0,-28 47 0,43-60-13,0 1 0,2 0-1,1 0 1,1 2 0,1-1-1,1 1 1,2 0 0,-4 33-1,9-55 0,1 0 0,1 0 1,-1 1-1,1-1 0,0 0 0,0 0 0,1 0 0,-1 0 0,1 0 0,0 0 0,0-1 0,1 1 1,-1-1-1,1 1 0,0-1 0,1 0 0,-1 0 0,8 7 0,6 3-148,1 1-1,0-2 1,23 13 0,7 5-630,-29-17 486,14 13-184,1-2 0,1-1 0,2-2 0,0-1 0,73 28 0,-33-26 184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1"/>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0 135 2320,'0'0'3475,"26"3"-2910,-16 1-551,0 0-1,0 0 1,16 10 0,-18-10 138,0 1 0,0-1 0,0-1 0,0 0 0,0 0 0,16 3 0,20-1 571,0-3 0,77-5 0,7 0-429,494-13 668,-435 3-250,74-2-419,1135-78 841,-1286 81-1031,-7 0 359,178 3 0,-138 18-441,-8 0 50,216-12 1,-246-2 261,147 12 0,41 0-302,216-27 67,-499 19-98,47-3 0,0 3-1,0 2 1,96 14-1,-44 9-27,-66-12 37,1-3 0,0-1 0,0-2-1,70 0 1,66-22 38,-109 7-33,1 4-1,95 4 1,-164 1-14,87 8-4,148-8 0,277-26 71,-171 11-7,71 11 312,-226 6-359,-16-3 12,227 4 54,44-14-1,-111-3-26,-231 13-46,181 4 18,186-12 82,-344 6 36,148 14 1,164 0-62,-348-15-70,159 3 1313,-198 2-1288,-1-2 0,61-9 0,-65 4-24,1 2 0,85 5 0,42 26-25,-159-25 23,0-1 0,0-1 0,0 0 0,20-3 0,21-1-5,2 6-10,-32 0 32,38-2 0,54-7 84,-76 8-119,-22-1 17,0 1 0,19 4 0,-37-5-3,-1 0 1,0 0-1,0 0 1,0 0-1,0 0 1,1 1-1,-1-1 1,0 0-1,0 0 1,1 0 0,-1 0-1,0 0 1,0 0-1,0 0 1,1 0-1,-1 0 1,0 0-1,0 0 1,1 0-1,-1 0 1,0 0 0,0 0-1,0 0 1,1 0-1,-1 0 1,0 0-1,0 0 1,1 0-1,-1-1 1,0 1-1,0 0 1,0 0 0,1 0-1,-1 0 1,0 0-1,0-1 1,0 1-1,0 0 1,0 0-1,1 0 1,-1-1-1,0 1 1,0 0 0,0 0-1,0 0 1,0-1-1,0 1 1,0 0-1,0 0 1,0-1-1,0 1 1,0 0 0,0 0-1,0 0 1,0-1-1,0 1 1,0 0-1,0 0 1,0-1-1,0 1 1,0 0-1,0 0 1,0 0 0,0-1-1,-1 1 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27:28.291"/>
    </inkml:context>
    <inkml:brush xml:id="br0">
      <inkml:brushProperty name="width" value="0.05" units="cm"/>
      <inkml:brushProperty name="height" value="0.05" units="cm"/>
    </inkml:brush>
  </inkml:definitions>
  <inkml:trace contextRef="#ctx0" brushRef="#br0">0 1399 576,'36'-1'473,"-1"1"0,1 2-1,66 12 1,-100-14-445,10 2 149,0 1-1,-1 0 1,1 0 0,-1 1 0,0 1 0,0 0 0,0 0 0,0 1 0,17 13 0,-24-16-67,-1 0 0,1-1 0,0 1 0,-1-1 0,1 0 1,0 0-1,0-1 0,0 1 0,0-1 0,1 0 0,-1 0 1,0 0-1,1 0 0,-1-1 0,6 0 0,-2-1-2,0 0-1,0 0 1,0-1 0,0 0-1,0 0 1,-1-1-1,13-6 1,5-4 33,-2-2 1,0-1-1,36-32 0,-36 26 31,-1-1 0,0 0 1,-2-2-1,-1 0 0,23-41 0,63-145 1090,-98 196-1148,-2 5 23,-1 0 0,-1-1 1,0 1-1,0-1 1,-1 1-1,0-1 0,-1 0 1,0 0-1,0 0 0,-2 0 1,1 0-1,-1 0 0,-1 0 1,0 0-1,0 1 0,-1-1 1,-1 1-1,0-1 0,-9-17 1,4 13 159,-1 1 1,0 0-1,-1 0 1,-1 1-1,0 0 1,0 1 0,-1 1-1,-1 0 1,0 1-1,0 0 1,-29-14-1,-31-10 227,42 21-563,1-2-1,1-1 0,-45-31 1,68 41-139,1 0 0,0-1 0,1 1 1,0-1-1,0 0 0,0-1 0,1 1 1,0-1-1,0 0 0,1 0 0,0 0 1,0-1-1,1 1 0,0 0 1,1-1-1,0 0 0,0 1 0,1-15 1,1-8-766,1 0 1,2 1-1,14-57 1,15-27-229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27:30.243"/>
    </inkml:context>
    <inkml:brush xml:id="br0">
      <inkml:brushProperty name="width" value="0.05" units="cm"/>
      <inkml:brushProperty name="height" value="0.05" units="cm"/>
    </inkml:brush>
  </inkml:definitions>
  <inkml:trace contextRef="#ctx0" brushRef="#br0">873 16 4417,'-63'-14'1166,"62"14"-1176,1 0 1,-1-1 0,0 1-1,0 0 1,1 0 0,-1 0 0,0 0-1,0-1 1,1 1 0,-1 0 0,0 0-1,0 0 1,1 1 0,-1-1-1,0 0 1,0 0 0,1 0 0,-1 0-1,0 1 1,0-1 0,1 0 0,-1 1-1,0-1 1,1 1 0,-1-1-1,0 0 1,1 1 0,-1 0 0,1-1-1,-1 1 1,1-1 0,-1 1 0,1 0-1,-1-1 1,1 1 0,0 0-1,-1-1 1,1 1 0,0 0 0,0-1-1,-1 1 1,1 0 0,0 0 0,0 0-1,0-1 1,0 1 0,0 0-1,0 0 1,0-1 0,0 1 0,1 1-1,-2 9-100,-15 38 5,-1 0-1,-2-1 1,-3-1-1,-35 58 1,-129 173 2259,102-158-1261,4-1-487,-83 164 0,138-231-411,2 0 0,2 2 0,3 0 1,2 1-1,3 1 0,-8 68 0,20-112-1,0 1 0,1-1 0,0 0-1,1 0 1,1 0 0,0 0 0,0 0-1,1 0 1,1 0 0,0-1 0,0 1-1,2-1 1,-1 0 0,1-1 0,1 1-1,-1-1 1,2-1 0,9 12 0,17 15 9,1-1 0,2-2 0,1-1 0,2-2 1,0-2-1,2-2 0,74 35 0,-65-34-3,-2 2 0,78 60 0,14 8-17,-122-85 9,1-2-1,0 0 1,0-2 0,1 0 0,1-1 0,-1-1-1,1-1 1,0-1 0,0-1 0,27 1 0,-15-5 43,-1 0 1,1-3-1,-1 0 1,0-2-1,0-2 1,36-13-1,-10 2-29,-18 7 66,-1-2-1,63-32 1,-91 39-1,1-1 0,-1 0 0,-1-1 1,0 0-1,0-1 0,-1 0 0,0 0 0,0-1 0,-1-1 0,-1 1 0,13-24 0,96-245 661,-77 175-600,-29 76-92,-1-1-1,-1 0 0,-2 0 1,-1-1-1,-1 0 0,-2 0 1,-1 0-1,-1-1 0,-2 1 1,-1 0-1,-7-36 0,1 18 84,-11-52 298,16 88-373,2 1 0,-1-1 0,2 1 0,-1-1-1,2 1 1,0-1 0,0 1 0,4-17 0,-2 14 95,0 1 1,-2-1 0,0 0-1,0 0 1,-3-20 0,0 18-117,1 1 0,1-1 0,1 0 0,5-29 0,1-27-13,-6 47-1,0-9-2,-1 0-1,-9-60 1,7 83-13,0 1 0,-2-1 1,1 1-1,-2 0 0,1 0 1,-1 0-1,-1 0 0,0 1 0,-1 0 1,0 0-1,-15-16 0,-7-1 0,-2 2-1,0 1 1,-1 2-1,-2 0 0,0 3 1,-1 1-1,-1 1 1,-56-17-1,-136-22 175,195 49-210,19 5-484,0 0 1,-1 1-1,1 1 0,-20 2 1,-31 0-2400,7-8 1792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47:26.225"/>
    </inkml:context>
    <inkml:brush xml:id="br0">
      <inkml:brushProperty name="width" value="0.1" units="cm"/>
      <inkml:brushProperty name="height" value="0.1" units="cm"/>
      <inkml:brushProperty name="color" value="#AE198D"/>
      <inkml:brushProperty name="inkEffects" value="galaxy"/>
      <inkml:brushProperty name="anchorX" value="408.51996"/>
      <inkml:brushProperty name="anchorY" value="-4997.12744"/>
      <inkml:brushProperty name="scaleFactor" value="0.5"/>
    </inkml:brush>
  </inkml:definitions>
  <inkml:trace contextRef="#ctx0" brushRef="#br0">1 1 5873,'0'0'0,"16"9"2009,8 8-2083,0 5 260,0 5-137,-2 5-85,-2 6 5,-2 7 19,-3 7-6,-4 5 30,-3 5 10,-3 5 46,-1 2 64,-2 0 51,1 1 1,-1-2-12,0-1-49,1 4-24,2 4 2,1 5-14,1 5-26,2 3-40,0 0-9,-1 1-38,1-2-12,0-2-8,2-2 8,-1-3 34,-1-5 0,-3-6 22,-4-7-5,-2-8-72,-2-7-165,0-7-573,0-6-318,2-7 820,0-9-7316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47:27.116"/>
    </inkml:context>
    <inkml:brush xml:id="br0">
      <inkml:brushProperty name="width" value="0.1" units="cm"/>
      <inkml:brushProperty name="height" value="0.1" units="cm"/>
      <inkml:brushProperty name="color" value="#AE198D"/>
      <inkml:brushProperty name="inkEffects" value="galaxy"/>
      <inkml:brushProperty name="anchorX" value="-1158.32727"/>
      <inkml:brushProperty name="anchorY" value="-8376.07129"/>
      <inkml:brushProperty name="scaleFactor" value="0.5"/>
    </inkml:brush>
  </inkml:definitions>
  <inkml:trace contextRef="#ctx0" brushRef="#br0">0 0 920,'0'0'0,"2"18"792,4 29 225,2 19-233,1 17-237,2 13-65,0 7-128,1 3-13,1 3-18,1-2 26,1-2 29,0-3 2,0-4-16,-2-1-49,-3-4-174,-3-3-20,-4-4-110,-2-6 1,0-8-9,1-8-22,0-9-125,1-11-68,-2-9-484,1-9-331,-2-10 816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4T15:47:27.861"/>
    </inkml:context>
    <inkml:brush xml:id="br0">
      <inkml:brushProperty name="width" value="0.1" units="cm"/>
      <inkml:brushProperty name="height" value="0.1" units="cm"/>
      <inkml:brushProperty name="color" value="#AE198D"/>
      <inkml:brushProperty name="inkEffects" value="galaxy"/>
      <inkml:brushProperty name="anchorX" value="-2604.51318"/>
      <inkml:brushProperty name="anchorY" value="-11452.19043"/>
      <inkml:brushProperty name="scaleFactor" value="0.5"/>
    </inkml:brush>
  </inkml:definitions>
  <inkml:trace contextRef="#ctx0" brushRef="#br0">20 0 6049,'0'0'0,"-8"40"2081,0 34-2213,4 18 594,7 19-332,7 14-73,4 8-160,4 6-53,0-1-194,-1-4 32,-4-9 50,-4-11 90,-4-12 202,-5-13-2,-3-13-8,-3-12-5,0-10-260,-1-9-142,1-4-826,1-4 1043,2-9-5922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098"/>
    </inkml:context>
    <inkml:brush xml:id="br0">
      <inkml:brushProperty name="width" value="0.05" units="cm"/>
      <inkml:brushProperty name="height" value="0.05" units="cm"/>
    </inkml:brush>
  </inkml:definitions>
  <inkml:trace contextRef="#ctx0" brushRef="#br0">5069 55 944,'-6'4'176,"-9"4"196,14-8-348,0 0 1,1 0 0,-1 0 0,0 0 0,1 1 0,-1-1 0,1 0 0,-1-1 0,0 1 0,0 0 0,0 0-1,1 0 1,-1 0 0,0 0 0,1 0 0,-1-1 0,1 1 0,-1 0 0,0-1 0,1 1 0,-1-1 0,0 1-1,-9-8 183,-1 1 0,0 0 0,0 1 0,0 0 0,-1 1 0,0 0 0,0 1 0,0 0 0,0 1 0,-1 0 0,1 1 0,-25-1 0,-9 3 279,1 1-1,-57 10 0,91-9-347,-76 10 93,29-3-365,-90 2 0,17-14-234,-33 0 409,139 4-34,-342 15-6,-34 2 34,287-14 247,-177 28 0,-101 40-314,375-69 32,-550 135-109,77 31 3,441-146 59,-68 44 0,-38 41 5,117-76 36,1 2-1,-46 55 1,-11 10 24,54-58-6,-67 85 0,29-28 5,-5 7 10,63-75-26,-30 54 1,-102 280-104,145-344 101,-24 74-30,-32 168-1,62-254 32,-58 272 15,-15-4-6,57-220-8,-18 116 0,29-127-13,3 0 0,2 0 0,6 54 0,-3-71 2,2 0 1,1 0 0,0-1-1,3 0 1,0 0 0,2-1-1,15 31 1,8 2-7,2-2 1,3-1-1,53 60 0,-45-63 17,7 9-9,102 92-1,-78-89 1,132 86 0,-26-31-26,43 25 11,-121-85 11,262 136-63,-281-157 87,101 63 0,-91-41-80,121 55-1,-186-102 41,570 240 8,-399-178-24,100 35-703,-185-75 381,209 35 0,128-16 842,-265-43-334,230-14 0,187-52-49,-203 12 6,-46 5 17,520-33 626,-769 67-728,175-8 4,-3-18 40,93-50 686,-306 59-412,-2-3-1,0-2 1,90-51 0,-128 60-242,-2-2 0,1-1 0,27-29 0,-35 36-302,-9 7 10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099"/>
    </inkml:context>
    <inkml:brush xml:id="br0">
      <inkml:brushProperty name="width" value="0.05" units="cm"/>
      <inkml:brushProperty name="height" value="0.05" units="cm"/>
    </inkml:brush>
  </inkml:definitions>
  <inkml:trace contextRef="#ctx0" brushRef="#br0">0 8 880,'50'-7'556,"-49"7"-503,0-1 0,0 1 0,-1 0 0,2 0 0,-1 0 0,0 0 0,-1 0 0,1 0 0,0 0 0,0 0 0,0 1 0,0-1 0,0 0 0,-1 0 0,1 1 0,0-1-1,0 1 1,0-1 0,0 0 0,0 1 0,-1 0 0,1-1 0,-1 1 0,1-1 0,0 1 0,0 0 0,-1 0 0,1 0 0,0 1-6,0 1 0,0-1 0,-1 0 0,0 0 0,1 1 1,-1-1-1,0 0 0,0 3 0,1 4 95,4 12 777,9-22-728,1-1-1,-2 2 1,1 0 0,1 0-1,20 5 1,68 19 359,-82-19-421,0-2 0,0 0 1,29 0-1,10 1 554,18 2 96,46 7-319,106 37-440,-39-1 15,11 3 102,-110-26-90,259 78-18,-162-33-29,-116-42 0,84 25 6,-77-28-4,81 25-2,158 60 0,-82-13 0,-137-61 0,103 44 0,-42 4 12,-2-2 0,-155-80-12,135 65-17,-108-50 10,0 0 0,35 31-1,-13-5-1,52 41 2,-59-49 7,0 2-1,57 62 1,-37-35 0,6 7-6,-59-58-3,0 2 0,-1 0 0,10 18 1,63 125-87,-66-123 76,-2 0 0,-1 1 1,-1 1-1,17 77 0,-22-62 5,-2 1 0,-4 0-1,-1 63 1,-11 200 30,3-216-6,-5 0 0,-4 0 0,-47 169 0,-4-28 45,-5 22-9,47-193-22,-55 113 1,-36 98-16,110-271-9,-17 53 19,-7 22 37,22-72-45,-1 0 0,0 0 0,-16 23 0,-48 49 92,4-5 3,12 1 259,24-21-217,30-59-135,0-1 0,0 0 0,0 1 0,-1-1-1,1 0 1,0 1 0,-1-2 0,1 2 0,-1-1-1,1-1 1,-1 1 0,1 0 0,-1 0-1,0-1 1,1 1 0,-3 0 0,-33 6 226,24-6-153,-18 3 22,22-4-734,0 1-1,0 1 1,-1-1 0,-9 5 0,13-4-344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0"/>
    </inkml:context>
    <inkml:brush xml:id="br0">
      <inkml:brushProperty name="width" value="0.05" units="cm"/>
      <inkml:brushProperty name="height" value="0.05" units="cm"/>
    </inkml:brush>
  </inkml:definitions>
  <inkml:trace contextRef="#ctx0" brushRef="#br0">177 70 3761,'-25'10'989,"25"-10"-999,-1 0 0,1 0 0,-1 0 0,1 0 0,-1 0 0,1 0 0,-1-1 0,1 1 0,-1 0 0,0-1 0,1 1 0,0 0 0,-1 0 0,1-1 0,-1 1-1,1 0 1,0-1 0,-1 1 0,1-1 0,0 1 0,0 0 0,-1-1 0,1 1 0,0-1 0,0 0 0,-1 1 0,1 0 0,0-1 0,0 1 0,0-1 0,0 0 0,0 1-1,0 0 1,0-2 0,-1-18-663,1-7 311,0 26 421,0 0 0,0 0 0,0 0 1,0 0-1,0 1 0,0-1 0,-1 0 1,1 0-1,0 1 0,0-1 0,-1 0 1,1 0-1,-1 1 0,1-1 0,-1 0 1,1 0-1,0 1 0,-1-1 0,0 1 1,1-1-1,-1 0 0,1 1 1,-1 0-1,0-1 0,0 1 0,1-1 1,-1 1-1,-1-1 0,2 1 198,-1 0 1,1 0-1,0 0 0,0 0 0,-1 0 1,1 0-1,-1 0 0,1 0 0,0 0 1,-1 0-1,1 1 0,0-1 1,0 0-1,-1 0 0,1 0 0,0 0 1,-1 1-1,1-1 0,0 0 0,-1 1 1,-5 11 760,3-5-519,0 0-355,2-4 56,0 1 0,-1-1 0,1 0 0,-1 1-1,-4 4 1,6-8-180,0 1 1,0-1-1,-1 1 0,1 0 0,0-1 0,0 0 1,0 1-1,0 0 0,0-1 0,0 1 1,0-1-1,0 1 0,0-1 0,0 1 0,0-1 1,1 1-1,-1-1 0,0 1 0,0-1 1,0 1-1,1-1 0,-1 1 0,0-1 0,1 1 1,-1 0 20,1 0 0,-1-1 0,1 1 0,-1 0 0,0 0 1,1-1-1,-1 1 0,0 0 0,0 0 0,0-1 1,0 1-1,0 0 0,0 0 0,0-1 0,0 2 0,-2 4 189,0-3-192,1-1 0,0 0 1,0 1-1,1 0 0,-1-1 0,1 1 0,-1 0 1,1-1-1,0 1 0,0-1 0,0 1 0,0 0 0,2 4 1,0 3 73,0 1 1,0 0-1,-1-1 1,-1 1-1,0 13 1,-10 56 106,1 0-96,-3 20 235,0-17-289,6 161 36,5-180-33,-1-42-15,2 0 0,1 1 0,3 22 0,0-14 52,-1 58 0,-5-59-59,-1-1 0,-2 1 0,-10 37 0,0-3-4,8-33-16,4-16-7,0 1 0,0-1 0,1 0 0,0 0 0,2 1 0,1 19 0,8 18-14,-4-30 17,-2 1 0,0 0 0,-1 33 0,-5-23-5,1-12 116,1 26 0,1-40-120,1 0-1,0 0 0,1 1 1,0-1-1,0-1 1,6 15-1,-4-11-8,0-1 1,-1 1-1,3 14 0,-4-13 11,1 0 0,6 18-1,16 41 97,-10-22-32,2 14 118,-13-44-108,-3-15-79,-1 0 0,1 0-1,0-1 1,0 1 0,3 6 0,-3-6-5,0-1-1,0 0 1,0 0-1,-1 1 1,1-1-1,-1 1 1,1 0 0,-1 3-1,2 16 26,6 5-1,-7-1 48,-1-22-52,0-1 0,0 1 0,0 8 0,-1-9-23,1 0-1,-1-1 0,1 1 0,1 0 0,-1-1 0,2 8 0,-2-11-2,0 0-1,0 0 0,0 0 0,0 0 0,0 0 0,0 0 1,0 0-1,0 0 0,0 1 0,0-1 0,0 0 0,0 0 1,0 0-1,0 0 0,0 0 0,0 0 0,0 0 0,0 1 0,0-1 1,0 0-1,0 0 0,0 0 0,-1 0 0,1 0 0,0 0 1,0 0-1,0 0 0,0 0 0,0 0 0,0 0 0,0 0 1,0 0-1,0 0 0,0 0 0,0 0 0,0 0 0,0 1 0,0-1 1,0 0-1,-1 0 0,1 0 0,0 0 0,0 0 0,0 0 1,0 0-1,0 0 0,0 0 0,0 0 0,-1 0 0,1 0 1,0 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1"/>
    </inkml:context>
    <inkml:brush xml:id="br0">
      <inkml:brushProperty name="width" value="0.05" units="cm"/>
      <inkml:brushProperty name="height" value="0.05" units="cm"/>
    </inkml:brush>
  </inkml:definitions>
  <inkml:trace contextRef="#ctx0" brushRef="#br0">190 32 4313,'-16'-26'1702,"15"25"-1633,1 1 0,-2-1 0,1 0 0,1 1 0,-2 0 0,1-1 0,0 1 1,0 0-1,0-1 0,0 1 0,-1 0 0,1 0 0,0 0 0,0 0 0,-1 0 1,2 0-1,-2 0 0,1 0 0,-2 1 0,3-1 92,0 1-1,0-1 1,-1 0 0,1 0-1,-1 0 1,1 0 0,0 0-1,-1 0 1,1 0 0,-1 0-1,1 0 1,0 0 0,0 0-1,-1 0 1,1 0 0,-1 0-1,1 0 1,-1 0 0,1 0-1,0 0 1,0 0-1,-1 0 1,1 0 0,0 0-1,-1-1 1,1 1 0,-1 0-1,1 0 1,0-1 0,0 1-1,0 0 1,-1-1 498,1 2-312,1 10-16,-1-1 0,-1 1-1,0-1 1,-3 14 0,-2 15 265,4-25-373,-6 25 1,5-29-138,1 0 0,-1 1-1,2 0 1,-1 12 0,11 72 47,-4-61-101,0 35 1,-5-52-21,-5 110 72,3-93-52,2 34 1,1-43 56,-1-1 0,-1 0 1,-9 47-1,-18 90 856,-6 24-160,27-158-670,-3 7 21,-11 71 0,19-82-102,-2 9 194,1 0 0,4 63-1,3-19-150,-3-44-51,6 37 1,-5-55-22,2 9 21,3 47 0,-9-46 20,2-14-33,-1-1 1,1 1 0,2 8 0,-2-16-430,1 2 1424,-4-7-5699,-2-6 3077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2"/>
    </inkml:context>
    <inkml:brush xml:id="br0">
      <inkml:brushProperty name="width" value="0.05" units="cm"/>
      <inkml:brushProperty name="height" value="0.05" units="cm"/>
    </inkml:brush>
  </inkml:definitions>
  <inkml:trace contextRef="#ctx0" brushRef="#br0">74 70 1656,'-2'-6'413,"0"0"0,1 0 0,0 1 1,0-1-1,0 0 0,0-7 0,-1-8 3921,-4 44-3119,-2 21 107,2 1 1,-1 54-1,13 157 186,-5-247-1450,-2 27 372,-7 53 1,3-46-318,-9 55 141,9-18-107,2-69 45,2-10-182,0 1-1,0 0 1,1-1 0,-1 1 0,1 0 0,0 0 0,-1 3 0,0 7 32,0 0 0,2 19 0,4-7 473,-8-18-357,1-6-3733,1 0 2278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2"/>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164 52 2248,'-1'-6'753,"1"3"-281,0-1 1,-1 1-1,1 0 1,-1-1-1,0 1 1,0-1-1,0 1 1,-1 0 0,1 0-1,-1 0 1,-3-6-1,5 9-406,-1 0 0,1 0-1,-1 0 1,1 0 0,-1-1 0,1 1 0,-1 0-1,0 0 1,1 0 0,-1 0 0,1 0-1,-1 0 1,1 0 0,-1 1 0,0-1-1,1 0 1,-1 0 0,1 0 0,-1 0-1,1 1 1,-1-1 0,1 0 0,-1 1-1,1-1 1,-1 0 0,1 1 0,0-1 0,-1 0-1,1 1 1,-1 0 0,-13 21 681,4-4-335,-20 24 32,27-38-375,0 0-1,1 1 0,-1 0 1,1-1-1,0 1 0,1 0 1,-1 0-1,-1 8 0,-1 6 39,-2 7-39,2 0 0,0 0 0,2 0 0,1 36 0,-2 30 0,-10 190 204,7-116 978,2-20-1072,3 188-102,2-298-39,-6 47 0,3-58-31,0 0 0,2 0 0,0 0 0,7 35 0,68 296 20,-51-246 12,-16-70 13,3 56 0,-7-56 25,37 266 156,16-80-176,2 17 6,-25-9-6,-15-96 0,-13-97-41,1 5 30,-1-1 1,-1 75-1,-15 58 187,-3 96 443,12-230-635,-2 0 0,-2 0-1,-2-1 1,-2 1 0,-18 51 0,-5 9-4,-20 112 0,34-139 229,-54 142 0,67-203-153,1 1-1,1-1 1,0 1-1,1-1 0,1 23 1,0-21-97,0 1 0,-1-1 0,-1 0 0,-6 24 1,-1-27 48,9-13-54,0-1 0,0 0 0,0 1 0,0-1 0,0 0-1,0 1 1,0 0 0,1-1 0,-1 1 0,0 2 0,1-4-5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3"/>
    </inkml:context>
    <inkml:brush xml:id="br0">
      <inkml:brushProperty name="width" value="0.05" units="cm"/>
      <inkml:brushProperty name="height" value="0.05" units="cm"/>
    </inkml:brush>
  </inkml:definitions>
  <inkml:trace contextRef="#ctx0" brushRef="#br0">94 26 5425,'-29'-21'923,"27"16"4897,2 26-5405,0 0 0,3 29 1,-2-39-145,-1 0 1,0 0 0,0 0 0,-4 13 0,2-10 5,0 26 0,2 7-43,-9 64 0,6-81-112,-3 59 417,6-66-442,0-16-74,0 0 0,0 0 0,-1 0 0,1 0 0,-3 7 1,-1 3 0,1 1 0,1-1 0,1 1 0,1 0 0,1 23 0,1-2 52,0 16 70,0-29 115,-1-1 0,-5 42 0,3-51-190,1 1 0,0-1-1,1 0 1,1 1 0,5 16 0,0 17 3,0-11 4,-4-25-22,-1-1 1,1 20 0,-4 37 143,2-40-78,-9 57 0,5-58 19,-1-7-25,3-13-77,-1-1-1,1 12 0,1-1-2,-1-9 3,1 1 0,1-1 0,2 13 0,-3-20-29,1 0 0,-1-1 0,0 1 0,0 0-1,0-1 1,0 1 0,0 0 0,0-1 0,0 1 0,-1 0 0,0-1-1,-1 5 1,1-2-2,-1-1 0,2 1 0,-1-1 0,0 1 0,1 0 0,0 0 0,1 8 0,0-7-4,-1 1 0,0-1 0,-2 11 0,1 15 99,0-27 372,1-5-503,0 0-1,0 0 1,0 0 0,0 0 0,0 0-1,1 0 1,-1 0 0,0 0 0,0 0 0,0 1-1,0-1 1,0 0 0,0 0 0,0 0-1,0 0 1,0 0 0,0 0 0,0 0-1,0 0 1,0 0 0,0 0 0,0 0 0,0 0-1,0 0 1,0 0 0,0 0 0,0 0-1,0 0 1,0 0 0,0 1 0,-1-1-1,1 0 1,0 0 0,0 0 0,0 0-1,0 0 1,0 0 0,0 0 0,0 0 0,0 0-1,0 0 1,0 0 0,0 0 0,0 0-1,0 0 1,0 0 0,0 0 0,-1 0-1,1 0 1,0 0 0,0 0 0,0 0 0,0 0-1,0 0 1,0 0 0,0 0 0,0 0-1,0 0 1,0 0 0,0 0 0,-1 0-1,-9-10-3104,-14-17 1534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4"/>
    </inkml:context>
    <inkml:brush xml:id="br0">
      <inkml:brushProperty name="width" value="0.05" units="cm"/>
      <inkml:brushProperty name="height" value="0.05" units="cm"/>
    </inkml:brush>
  </inkml:definitions>
  <inkml:trace contextRef="#ctx0" brushRef="#br0">284 59 1712,'-4'-46'974,"1"34"1754,3 12-2560,0 0-1,0 0 0,0 0 1,0 0-1,0 0 0,-1 0 0,1 0 1,0 0-1,0 0 0,0 0 1,-1 0-1,1 0 0,0 0 0,0 0 1,-1 0-1,1 0 0,0 0 1,0 0-1,0 0 0,0 0 0,-1 0 1,1 0-1,0 0 0,0 0 0,0 0 1,-1 0-1,1 1 0,0-1 1,0 0-1,-4 33-61,-1 11 505,3-29-408,1-1 0,0 0-1,1 0 1,1 0 0,0 0 0,4 15-1,2 37 472,-3-18-131,-3-36-465,1 0 0,-2 1 0,1-1-1,-2 0 1,1 1 0,-5 17 0,3-20-3,0 1 0,1-1-1,0 0 1,1 0 0,1 12 0,-1-9 24,1 0 0,-4 20 1,0-16 85,-2 12 287,-2 56 0,5-65-348,-5 35 0,3-33 26,-2 9 124,3-21-165,1 0 0,-2 21 0,-4 60 595,4-62-398,-1 44-1,5-39-2,-7 67 0,5-87-265,1-1 1,1 29 0,0-37-39,0 0 0,-1 0 0,1 0 0,-3 7 0,2-7 15,0 0 0,0 1 0,0 9 0,1 25 132,-8 64 1,2-70-133,4-20-15,-3 18 1,4-15-5,0 51 38,1-56-24,0 0 0,-1 0-1,-4 18 1,3-21 2,0 0 0,1 1 0,0-1 0,0 0 0,1 0 0,1 1 0,1 10 0,-1-10-8,0 0 1,0-1-1,-1 1 0,-1 0 1,0 0-1,-3 13 0,0 14 15,-1 202-11,5-145-5,-1-17 2,1-62 1,-1-1 0,-6 26-1,5-26-7,-1 0-1,0 27 1,2-5 15,-1 0 1,-1 0 0,-18 70-1,16-88-16,3-12-3,0 1 0,1-1 1,0 1-1,-1 7 0,1 14-18,1 66 26,0-90 6,-1-1 0,0 1 1,0 0-1,0 0 1,0-1-1,0 1 1,-1-1-1,0 1 1,-3 5-1,-6 14 4,7-9-5,1 0 1,0 0-1,0 1 0,1 14 1,-9 26 1,6-30-7,4-22-9,1-1 2,0 0 0,-1-1-1,1 1 1,0 0 0,0-1 0,0 1-1,0 0 1,1 0 0,-1-1 0,0 1-1,1 0 1,0-1 0,-1 1-1,1-1 1,1 3 0,-2-4 169,-3 16-120,3-8-33,0 1-1,1 0 1,3 12 0,-4-16 44,0-2 1,-1 2 0,1-1 0,-1 0 0,0 0 0,0 0-1,0-1 1,-4 8 0,3-6-14,-3 5-314,5-10 205,0 0 0,0 0 1,0 0-1,0 1 0,0-1 0,0 0 0,0 0 0,0 0 0,0 0 0,0 0 0,0 0 0,0 0 0,0 0 0,0 0 0,0 0 0,-1 0 0,1 0 0,0 0 0,0 0 0,0 0 0,0 0 0,0 0 0,0 0 0,0 0 0,0 0 0,0 0 0,0 0 0,0 0 0,0 0 1,0 0-1,-1 0 0,1 0 0,0 0 0,0 0 0,0 0 0,0 0 0,0 0 0,0 0 0,0 0 0,0 0 0,-1 0 0,1 0 0,0 0 0,0 0 0,0 0 0,-5-17-6373,3 10 6335,-6-33-1650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5"/>
    </inkml:context>
    <inkml:brush xml:id="br0">
      <inkml:brushProperty name="width" value="0.05" units="cm"/>
      <inkml:brushProperty name="height" value="0.05" units="cm"/>
    </inkml:brush>
  </inkml:definitions>
  <inkml:trace contextRef="#ctx0" brushRef="#br0">3 69 2961,'0'0'133,"0"0"1,-1 0-1,1-1 1,0 1 0,0 0-1,-1 0 1,1-1 0,0 1-1,0 0 1,0 0-1,0 0 1,-1-1 0,1 1-1,0 0 1,0-1 0,0 1-1,0 0 1,0-1-1,0 1 1,0 0 0,0 0-1,0-1 1,0 1-1,0 0 1,0-1 0,0 1-1,0 0 1,0-1 0,0 1-1,1 0 1,11-3 2565,-9 2-2939,141-11 2638,-51 5-2037,135-4 258,15 5 310,-116 0-496,-17 1-302,143 2 310,-18 6-99,-121-2-212,67 2 621,-66-6-637,-60 1-64,127-2 20,-41 6-36,-68-8 67,-69 6-137,-12 3-6170,7-3 5972,-8 3-1730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6"/>
    </inkml:context>
    <inkml:brush xml:id="br0">
      <inkml:brushProperty name="width" value="0.05" units="cm"/>
      <inkml:brushProperty name="height" value="0.05" units="cm"/>
    </inkml:brush>
  </inkml:definitions>
  <inkml:trace contextRef="#ctx0" brushRef="#br0">150 66 3105,'-10'-15'2449,"8"13"-2203,0 1-1,1-1 0,0 0 0,0 1 0,0-1 1,0 0-1,0 0 0,0 0 0,0 0 0,0 0 1,1 0-1,-1 0 0,1 0 0,0 0 0,-1 0 1,1 0-1,0-1 0,0 1 0,1 0 0,-1-4 1,2 1 1432,-2 8-482,2 12-854,1 3-60,-1 0 0,0 0-1,-2 1 1,-1 21 0,-10 248 1232,10-189-1441,0-75-67,-11 229 141,11-244-143,-19 137 244,-25 149 319,39-210-456,7 107-1,-1-145 32,0-22-62,4 37 1,5 63 47,-7-67-85,-1-38-16,0-1 78,0 0 0,-1-1-1,-5 33 1,-3-30-3,6-17-87,1-1-1,-1 1 1,1-1 0,-1 6-1,-6 53-19,9-55 16,-1-6-10,0-1 0,1 1 0,-1-1 1,0 0-1,0 1 0,0-1 0,0 0 1,1 1-1,-1-1 0,0 1 0,0-1 1,0 1-1,0-1 0,0 0 0,0 1 0,0-1 1,0 1-1,0-1 0,-1 1 0,1-1 1,0 0-1,0 0 0,0 1 0,0-1 1,-1 1-1,1-1 0,0 1 0,0-1 1,0 0-1,-1 0 0,1 1 0,0-1 0,-1 0 1,1 1-1,0-1 0,-1 0 0,1 0 1,0 1-1,-1-1 0,1 0 0,-1 0 1,1 0-1,-1 1 18,0-1 0,1 1 1,0 0-1,-1-1 0,1 1 0,-1 0 1,1 0-1,0-1 0,-1 1 0,1 0 1,0 0-1,0-1 0,0 1 0,0 0 1,0 0-1,0-1 0,0 1 0,0 0 1,0 0-1,0-1 0,0 1 0,1 1 1,-1 5-46,0-2 32,-1-2-3,1 0-1,0 0 0,0-1 1,0 1-1,0 0 0,1 0 1,0-1-1,-1 1 0,3 5 1,-2-4 6,-1-1 0,1 1 0,-1 0 0,0 5 0,0-8-5,0-1 13,0 1 5,0 0 0,0 0 0,0 0 0,0 0 0,0 0 0,0 1 0,0-2 1,-1 2-1,1-1 0,0-1 0,-2 3 0,1 0 28,-3 15-83,-2 6 51,6-22-20,0 0-1,0-1 1,0 0 0,-1 1 0,1-1-1,0 1 1,-1-1 0,1 1 0,-1-1-1,1 1 1,-1-1 0,1 0 0,-1 1-1,0-1 1,0 0 0,-1 1 0,2-1 3,0-1 0,0 0 0,0 0 0,-1 0 0,1 1 0,0-1 0,0 0 0,0 0 1,0 0-1,0 0 0,0 1 0,0-1 0,0 0 0,0 0 0,0 1 0,0-1 0,0 0 0,0 0 0,0 1 1,0-1-1,0 0 0,0 0 0,0 0 0,0 0 0,0 1 0,0-1 0,0 0 0,1 1 0,-1-1-5,0 0-1,0 0 0,0 0 0,0 0 0,0 0 0,0 0 0,0 0 0,0 1 1,0-1-1,0 0 0,0 0 0,0 0 0,0 0 0,0 0 0,0 0 0,0 0 1,0 0-1,0 0 0,0 1 0,0-1 0,0 0 0,0 0 0,0 0 0,0 0 1,0 0-1,0 0 0,0 1 0,0-1 0,0 0 0,0 0 0,0 0 0,0 0 1,-1 0-1,1 0 0,0 0 0,0 0 0,0 0 0,0 1 0,0-1 0,0 0 1,0 0-1,0 0 0,0 0 0,0 0 0,0 0 0,-1 0 0,1 0 0,0 0 1,0 0-1,0 0 0,0 0 0,0 0 0,0 0 0,-1 0 0,1 0 0,0 0 1,0 0-1,0 0 0,0 0 0,0 0 0,0 0 0,-1 0 0,1 0 0,0 0 1,0 0-1,0-1 0,0-1-3222,0-1 2338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7"/>
    </inkml:context>
    <inkml:brush xml:id="br0">
      <inkml:brushProperty name="width" value="0.05" units="cm"/>
      <inkml:brushProperty name="height" value="0.05" units="cm"/>
    </inkml:brush>
  </inkml:definitions>
  <inkml:trace contextRef="#ctx0" brushRef="#br0">13 74 1120,'-7'4'182,"1"0"745,16-2 2748,19 0-2561,-22-1-970,0 0 0,13-1 0,130-14 1037,-28 3-403,-19 2-492,61-4 241,-12 4-45,-144 9-463,41-1 185,60-8 1,-52 3-81,-1 2 1,82 5-1,-37 0-68,-46 0 44,-37 0 270,24-1 0,-11-2-30,-16 2-224,-1-1 0,27-5 0,-15 4-9,-26 1-100,0 1 37,1-3 602,-1 3-713,-1 0-1,1 0 1,0 0 0,0 0 0,0 0-604,0 0 604,0 0 0,0 0 0,0 0 0,0 0 0,0 0 0,0 0-1,0 0 1,0 0 0,0 0 0,-1 0 0,1 0 0,0 0 0,0 0 0,0 0 0,0 0 0,0 0 0,0 0-1,0 0 1,0 0 0,0 0 0,0 0 0,0 0 0,0 0 0,0 0 0,0 0 0,0 0-604,0 0 604,-9 12-2975,7-9 2691,0 0 0,0-1 0,1 1 0,-1-1 0,-2 6 0,4-5-293,1 1 385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8"/>
    </inkml:context>
    <inkml:brush xml:id="br0">
      <inkml:brushProperty name="width" value="0.05" units="cm"/>
      <inkml:brushProperty name="height" value="0.05" units="cm"/>
    </inkml:brush>
  </inkml:definitions>
  <inkml:trace contextRef="#ctx0" brushRef="#br0">88 11 816,'3'-10'9910,"-4"15"-10168,1 15 322,1-18-55,-1 0 1,0 0 0,0 0 0,0 0-1,0 0 1,0 0 0,0 1 0,0-1-1,-1 0 1,0 0 0,1 0 0,-1 0-1,0 0 1,0 0 0,-1 2 0,0-1 35,1-1 1,0 0 0,0 0 0,0 1 0,0 0 0,0-1 0,0 1 0,1-1 0,-1 1-1,1-1 1,0 4 0,0 33 328,1-10-235,-2-8 17,1 42 402,0-48-482,-4 29-1,0 0-42,3-27 8,-5 22-1,4-23 17,-3 29 0,10 54 203,-1-24-113,-4-67-117,-1 0 1,-2 14 0,-2 9 121,-2 110 340,6-120-470,-1-1 114,3 24-1,0-21-24,2 16-22,-2-26-72,0 24-1,-1-1 3,5 15 28,-1-12 37,-1 53 0,-7 21 115,2 57-52,2-146-110,-4 75 68,0-56-77,2-28-21,1 30 0,2-19 14,-1 0 0,-7 42 1,6-26-9,2-32-5,-2 1 1,1-1-1,-4 15 0,2-15-4,1-1 0,0 15-1,1-15 13,-1-1-1,1 1 0,-5 14 0,-1-10 1,5-12-16,-1 1 0,2-1 0,-1 1 0,0-1 0,0 1 0,1-1 0,0 1 0,-1-1 0,1 1 0,-1 0 0,1 1 0,-3 27 15,1-23-15,2 0 1,-1-1-1,0 1 0,1 0 0,1 0 1,-1 0-1,1 0 0,2 8 1,-1-8 7,0 0 1,0 14-1,0-3-3,-1-8 261,-1-10-260,0 0-1,0 0 1,0 0 0,0 0-1,0 0 1,0 0 0,-1 0-1,1 0 1,0 1 0,0-1-1,0 0 1,0 0 0,0 0-1,0 0 1,0 0 0,-1 0-1,1 0 1,0 0 0,0 0-1,0 0 1,0 0 0,0 0-1,0 0 1,0 0 0,0 0 0,0 0-1,0 0 1,-1 0 0,1 0-1,0 0 1,0 0 0,0 0-1,0 0 1,0 0 0,0 0-1,0-1 1,-1 1 0,1 0-1,0 0 1,0 0 0,0 0-1,0 0 1,0 0 0,0 0-1,0 0 1,0 0 0,0-1-1,0 1 1,0 0 0,-1 0-1,1 0 1,0 0 0,0 0-1,0 0 1,0-1 0,0 1-1,0 0 1,0 0-50,0 0 0,0 0-1,0 0 1,0 0 0,0 0 0,0 0-1,0 0 1,0 0 0,0-1-1,0 1 1,0 0 0,0 0 0,0 0-1,0 0 1,0 0 0,-1 0 0,1 0-1,0 0 1,0 0 0,0 0 0,0 0-1,0 0 1,0 0 0,-1 0-1,1 0 1,0 0 0,0 0 0,0 0-1,0 0 1,0 0 0,0 0 0,-1 0-1,1 0 1,0 0 0,0 0-1,0 0 1,0 0 0,0 0 0,0 0-1,0 0 1,0 0 0,0 0 0,0 1-1,-3 4-3627,2-2 2805,-2 6-730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09"/>
    </inkml:context>
    <inkml:brush xml:id="br0">
      <inkml:brushProperty name="width" value="0.05" units="cm"/>
      <inkml:brushProperty name="height" value="0.05" units="cm"/>
    </inkml:brush>
  </inkml:definitions>
  <inkml:trace contextRef="#ctx0" brushRef="#br0">69 85 760,'5'-68'1710,"-4"67"-1533,-1-1 0,0 1-1,0 0 1,0-1 0,0 1 0,0 0 0,-1 0 0,1-1 0,0-1-1,-3 2 1003,-3 6-577,3 1-465,-1-1 0,1 0 0,0 1 0,1 0 0,0 0 0,-1 0 0,1 0 0,1 0 0,0 0 0,-2 7 0,2 6 171,0-13-155,0-1 0,0 1 0,1 0 0,0 0-1,2 11 1,-1-11-46,0 1-1,-1 0 0,0 0 1,0-1-1,-2 9 1,0 15 138,2 24 270,0-15 68,7 62 0,-4-72-316,0 35 1,-2-21-188,4-8-9,-4-26-27,1 0 1,0 13 0,-2-13-3,1 1 1,4 13-1,-4-16-24,1 0 0,-1 1-1,-1-1 1,1 1 0,-2 7-1,-2 13 38,2 0-1,2 50 0,0-64-41,-1 1 1,-3 22-1,1-19-5,-4 12 26,5-24-24,-1 0 0,1 0 0,0 0-1,0 0 1,1 11 0,0-10 0,0 0 0,-1 0-1,1 0 1,-4 9 0,-1 17 65,1 44 75,5 6 2,3-44-65,-2-18-47,0 24 1,-2-34-24,1-1 0,1 1 0,2 13 0,-1-15-2,-1 1 0,-1 0 0,0 0 1,0 11-1,-3 2 18,1-11-23,0 0 1,2 20-1,-1-24-3,0-1-1,0 1 1,-1-1-1,-1 8 1,1-6 1,0 0 0,0 12 0,3 11 16,0 62 63,-4-78-73,1-15-14,1 2 1,0-1-1,0-1 0,-1 2 0,1-1 1,0 0-1,0 0 0,1 0 1,-1 0-1,1 3 0,1 4 10,0 0 0,-1 0 0,0 0 0,-1 0 0,0 1-1,-2 16 1,1-8 15,2 69 16,-3-64-25,0 20 23,1-3 46,-9 63 1,9-91-72,-1 24 28,2-27-29,0 0 0,-1 0 0,-1 0 0,1 0 0,-4 11 0,-11 40 113,11-38-99,3-15-18,1 1 0,0 0-1,0-1 1,0 2-1,1-2 1,0 1 0,1 0-1,0 0 1,0 0-1,3 9 1,-2-8 7,-1-1 0,1 0 0,-2 18 0,4 16 48,-4-39-50,1 6 55,0-8-67,-1-1-1,0 0 0,0 0 0,0 0 0,0 0 0,0 0 0,0 1 1,0-1-1,-1 0 0,1 0 0,0 0 0,0 1 0,0-1 0,0 0 1,0 0-1,0 0 0,0 1 0,0-1 0,0 0 0,-1 0 0,1 0 1,0 0-1,0 0 0,0 0 0,0 0 0,0 1 0,0-1 1,0 0-1,-1 0 0,1 0 0,0 0 0,0 0 0,0 0 0,-1 0 1,1 0-1,0 0 0,0 0 0,-1 1 0,1 1 8,-1 0-1,1 0 0,0 0 1,0 0-1,0 1 1,0 3-1,0-4-2,-5 23 559,0-25-1680,2 0 504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0"/>
    </inkml:context>
    <inkml:brush xml:id="br0">
      <inkml:brushProperty name="width" value="0.05" units="cm"/>
      <inkml:brushProperty name="height" value="0.05" units="cm"/>
    </inkml:brush>
  </inkml:definitions>
  <inkml:trace contextRef="#ctx0" brushRef="#br0">48 16 544,'-6'0'48,"1"0"484,-1 0 0,1 0 0,-1 0 0,-8-3 1,8 1 673,9 3 822,12 2-652,1-3-478,18-3 0,15-1-289,54 0-147,12 1-311,-46 6 78,88 16 1,-126-16-168,0-1 1,57-5-1,-24 0 7,125-4 251,78 5 338,-193 4-645,-6 3 3,-14 0 38,-20-7-45,-6 0 228,-27-3 214,28 1-127,-30 3-2075,0 1 1138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1"/>
    </inkml:context>
    <inkml:brush xml:id="br0">
      <inkml:brushProperty name="width" value="0.05" units="cm"/>
      <inkml:brushProperty name="height" value="0.05" units="cm"/>
    </inkml:brush>
  </inkml:definitions>
  <inkml:trace contextRef="#ctx0" brushRef="#br0">17 50 784,'-7'-1'283,"7"1"-222,-1 0 0,1 0 0,0 0 0,-1 0 0,1 0 0,0 0 0,0 0 0,0 0 0,-1 0 0,1 0 0,0 0 0,-1 0 0,1 0 0,0 0 0,-1 0 0,1 0 0,0 0 0,-1-1 0,1 1 1,0 0-1,0 0 0,0 0 0,-1 0 0,1 0 0,0 0 0,0-1 0,0 1 0,-1 0 0,1 0 0,0-1 0,0 1 0,0 0 0,-1-1 0,1 1 0,0 0 0,0 0 0,0 0 0,0-1 0,0 1 0,0 0 0,0-1 0,0 1 0,1-1 138,1 1 0,-1-1-1,0 0 1,1 1-1,-1 0 1,0-1-1,0 1 1,1 0-1,2 0 1,3-1-59,30-4 8,59-1-1,19-2 156,-17-2 644,107 1-1,-104 17-811,-1 0-87,258-19 237,-333 9-184,34 0 132,1 3 0,0 2 1,97 17-1,-68-9-46,-42-6-6,-40-4-97,-1-1 0,1 0 0,0 0-1,0-1 1,10-2 0,-7 3 111,-8 0-206,-1 0-1,0 0 1,0 0 0,1 0 0,-1 0 0,0 0 0,1 0 0,-1-1 0,0 1 0,2-1 0,-3 1-378,0 0 170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2"/>
    </inkml:context>
    <inkml:brush xml:id="br0">
      <inkml:brushProperty name="width" value="0.05" units="cm"/>
      <inkml:brushProperty name="height" value="0.05" units="cm"/>
    </inkml:brush>
  </inkml:definitions>
  <inkml:trace contextRef="#ctx0" brushRef="#br0">1 36 1416,'2'-3'2221,"-1"3"-2076,-1 0 0,0 0 0,0 0 0,1-1 0,-1 1 0,0 0 0,1-1 1,-1 1-1,0 0 0,0 0 0,0-1 0,1 1 0,-1 0 0,0-1 1,0 1-1,0 0 0,0-1 0,1 1 0,-1 0 0,0-1 0,0 0 0,0 1-116,0 0-1,0-1 0,0 1 0,0 0 1,0 0-1,0 0 0,0-1 0,1 1 0,-1 0 1,0 0-1,0-1 0,1 1 0,-1 0 1,0 0-1,0 0 0,1-1 0,-1 1 1,0 0-1,0 0 0,0 0 0,1 0 0,-1 0 1,0 0-1,1 0 0,-1 0 0,0 0 1,1 0-1,-1 0 0,0 0 0,14-2-9,-9 2 45,13 0-30,-12 1 56,0-1-1,1 0 1,-1-1-1,0 1 0,12-4 1,-8 2 103,1-1 0,-1 2 1,0-1-1,18 1 0,20-3 229,-41 3-416,-1 0 0,1 1 0,0 0 0,-1 0-1,1 1 1,-1 0 0,1 0 0,-1 0 0,11 4 0,-12-3 3,1-1 1,-1-1 0,0 0-1,10 0 1,-8 0 3,-2 1 4,-3-1 41,-1 1 1,0-1-1,1 0 0,-1 0 0,0 0 0,0 0 1,1 0-1,0 0 0,-1 0 0,0 0 1,0-1-1,1 1 0,-1-1 0,0 1 1,0 0-1,1-1 0,-1 0 0,0 1 0,2-2 1,-3 1-56,1 1 1,-1 0 0,0-1-1,1 1 1,0 0 0,-1 0-1,1 0 1,-1 0-1,1-1 1,-1 1 0,1 0-1,-1 0 1,1 0 0,-1 0-1,1 0 1,-1 0 0,1 0-1,-1 0 1,1 0 0,0 0-1,-1 0 1,0 1-1,1-1 1,1 0 0,5 2-386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3"/>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94 117 6201,'-17'-91'2033,"16"89"-1953,1 1 1,0-1-1,-1 0 1,1 1-1,-1-1 0,1 1 1,-1-1-1,0 1 1,0-1-1,0 1 1,0-1-1,0 1 1,-2-2-1,-7 1 142,7 2-221,2 1-13,1-1 0,-1 1 0,1 0 0,-1 0 0,1 0 0,-1 0 0,1-1 0,-1 1 0,1 0-1,0 0 1,0 0 0,-1 0 0,1 0 0,0 0 0,0 0 0,0 0 0,0 2 0,0-2 7,-1 11 287,-1 1 1,-1-1-1,-8 25 0,-3 15 489,8-16-401,1 1 1,1 65-1,15 72-273,-4-77-51,-5-40-26,-1-28 15,0 0 0,2 0 0,11 48 0,-3-37 322,-3 2 1,-1 0-1,-2 0 1,-1 42-1,-17 168 56,10-207-390,2-1 0,1 1-1,3 0 1,16 82 0,-16-101 111,-1 0 0,-2 0 0,0-1 0,-6 35 1,3-26 166,0 3-111,-5 95-114,6-105-59,-7 35 0,5-38-7,1-1-1,0 32 1,20 134 3,-4-79 22,-8-68-23,-2-21-8,-1-1 0,-1 0 0,-1 1 0,-2 20 0,0-21 1,1-1 1,1 0-1,4 28 0,-1-2 24,-5 19 274,1-52-253,0-1 1,0 1-1,1-1 1,1 1 0,0-1-1,0 0 1,1 1 0,6 16-1,5 5-34,-4-10-11,0 1 1,-1 0-1,-2 0 1,5 28-1,7 87-3,9 75 461,-7-77 92,-12-98-510,-2-1 0,-2 1 0,-1 0 0,-4 66 1,-8-48 8,5-35 116,1 0 0,0 0 0,2 1 0,1-1 0,2 24 1,2-21-150,0 2 0,-2-1 1,-1 0-1,-1 0 0,-1 1 1,-5 26-1,-11 29 23,-38 113 0,29-110-6,15-42-28,3-11-4,-5 54 1,3-16 5,7-54-7,-2 1 0,-7 15 0,-3 13 20,7-20-905,12-74-5345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3"/>
    </inkml:context>
    <inkml:brush xml:id="br0">
      <inkml:brushProperty name="width" value="0.05" units="cm"/>
      <inkml:brushProperty name="height" value="0.05" units="cm"/>
    </inkml:brush>
  </inkml:definitions>
  <inkml:trace contextRef="#ctx0" brushRef="#br0">1 17 1280,'0'4'102,"0"0"470,1-4 199,7-8 9,-8 8-654,0 0 0,1 0 0,-1-1 0,0 1 0,0 0 0,1 0 0,-1 0 1,0-1-1,0 1 0,1 0 0,-1-1 0,0 1 0,0 0 0,1-1 0,-1 1 0,0 0 0,0 0 1,0-1-1,0 1 0,0-1 0,0 0 0,0 1-68,0 0 1,0 0 0,0 0-1,0 0 1,0-1-1,0 1 1,0 0-1,0 0 1,1-1-1,-1 1 1,0 0-1,0 0 1,0 0 0,0-1-1,0 1 1,1 0-1,-1 0 1,0 0-1,0 0 1,0 0-1,0 0 1,1 0-1,-1 0 1,0-1 0,0 1-1,1 0 1,-1 0-1,0 0 1,0 0-1,0 0 1,0 0-1,0 0 1,1 0-1,-1 0 1,0 0 0,0 0-1,1 0 1,-1 0-1,0 0 1,0 0-1,1 0 1,49 4-96,3 0 298,-41-4 24,19-4 0,-19 2 38,19 1-88,1 0-83,-27 1-149,-1-1 0,0 1 1,1 0-1,7 2 0,-8-2 0,0 0 1,1 0-1,0 0 1,7 0 0,-10 0-9,-2 0 8,0 0 0,0 0 1,0 0-1,0 0 0,0 0 0,0 0 0,0 0 0,0 0 0,0 0 0,0 0 0,0 0 0,0 0 0,1 0 0,-1 0 0,0 0 0,0 0 0,0 0 0,0 0 0,0 0 0,0 0 0,0-1 0,0 1 0,0 0 1,0 0-1,0 0 0,1 0 0,-1 0 0,0 0 0,0 0 0,0 0 0,0 0 0,0 0 0,0 0 0,0 0 0,0 0 0,0 0 0,0 0 0,0-1 0,0 1 0,0 0 0,0 0 0,0 0 0,0 0 0,0 0 1,0 0-1,0 0 0,0 0 0,0 0 0,0 0 0,0-1 0,0 1 0,0 0 0,0 0 0,0 0 0,0-3 31,0 3-155,-1 0-1313,0 0 870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2"/>
    </inkml:context>
    <inkml:brush xml:id="br0">
      <inkml:brushProperty name="width" value="0.05" units="cm"/>
      <inkml:brushProperty name="height" value="0.05" units="cm"/>
      <inkml:brushProperty name="color" value="#E71224"/>
    </inkml:brush>
  </inkml:definitions>
  <inkml:trace contextRef="#ctx0" brushRef="#br0">0 25 2192,'4'1'387,"6"-2"257,-9 0-277,-1 1 0,0 0 0,1-1-1,-1 1 1,0-1 0,1 0 0,-1 1-1,0 0 1,0-1 0,0 0 0,0 1-1,0-1 1,0 1 0,0-1 0,0 1-1,0-1 1,0 0 0,0 1 0,0-1 739,1 2-952,0 1 1,0-1-1,0 1 0,-1 0 0,1 0 0,0-1 0,-1 1 0,1 2 0,0-1-14,1 4-36,-1 0 0,0 0 0,0 0 0,-1 0 1,0 0-1,0 8 0,-1 0 61,1-10-96,-1-2-1,1 2 1,-1-1-1,1-1 1,-1 2-1,-2 4 1,-5 16 239,3-40 204,5 6-535,-1-1 0,1 1 1,0 0-1,2-18 0,1-4 19,-6-9-222,4 40 212,0-1 0,1 0 0,-1 0 0,0 1 0,1-1 0,-1 0 0,1 0 0,-1 1 0,4-1 0,-5 1 11,10-2-30,1 0 0,-1 1 0,14 1 0,8-2 28,-24 1 25,-5 19 200,5 87 426,-8-99-614,0 0 0,-1 0 0,0 0 0,0 0 1,0 0-1,-4 8 0,4-13 11,0-1 0,0 1 0,0 0 0,0 0 1,0-1-1,-1 0 0,1 1 0,0-1 0,0 0 0,-2 1 0,-4 0-13,3 1-23,4-1-3,-2-1 0,1 1 0,0 0-1,-1-1 1,1 1 0,0-1 0,-1 0 0,1 0-1,-1 0 1,1 1 0,0-1 0,-1 0-1,1 0 1,-1 0 0,1-1 0,0 1-1,-1 0 1,1 0 0,-2-1 0,-2-3-550,5 3 330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3"/>
    </inkml:context>
    <inkml:brush xml:id="br0">
      <inkml:brushProperty name="width" value="0.05" units="cm"/>
      <inkml:brushProperty name="height" value="0.05" units="cm"/>
      <inkml:brushProperty name="color" value="#E71224"/>
    </inkml:brush>
  </inkml:definitions>
  <inkml:trace contextRef="#ctx0" brushRef="#br0">36 13 2345,'-4'0'458,"3"0"-299,0 0 0,1 0 0,-1 0 1,1 0-1,-1-1 0,0 1 0,1 0 0,-1-1 0,0 1 0,1 0 1,-1-1-1,0 1 0,1 0 0,-1-1 0,1 1 0,-1-1 0,1 1 0,-4-3 5147,4 6-3649,0 6-2051,0-7 874,3 17-105,-2-12-184,1 0 0,-2 0 1,1 1-1,-1-2 0,-1 11 0,1-15-172,0 0 0,-1 1 1,1-1-1,0 0 0,0 0 1,0 0-1,0 0 0,0 0 0,1 1 1,-1-1-1,1 0 0,-1 0 1,1 0-1,0 0 0,0 0 1,0 0-1,0 0 0,3 3 0,-7-8 39,1 0 0,1 0 0,-1 0 0,0 0 0,1 0 0,0 0 0,0 0 0,0 0 0,0-1 0,0 1 0,0-5 0,-3-10-25,-8-14-29,12 30-21,1-1 1,-1 1 0,1-1-1,0 1 1,-1 0 0,4-4-1,-2 1-51,-2 4 56,1 1-1,-1-1 1,1 0-1,-1 1 1,1-1 0,0 0-1,-1 0 1,1 1 0,0 0-1,0-1 1,0 1-1,-1-1 1,1 1 0,0-1-1,0 1 1,-1 0 0,1 0-1,2-1 1,19-2-89,-19 2 97,17 0-1,-19 1 1,0 0 1,0 0 0,0 0-1,1 0 1,-1 0 0,0 0-1,0 1 1,1-1 0,-2 1-1,2-1 1,-1 1 0,0-1-1,1 2 1,-2-2-17,7 15 208,-4-5-11,-1 0-1,0 0 1,2 18 0,-4 23 183,0-51-344,0 0-1,-1 1 1,1-1 0,0 0-1,0 1 1,0-1 0,0 0 0,0 1-1,0-1 1,0 0 0,-1 0 0,1 0-1,0 1 1,0-1 0,-1 0 0,1 1-1,0-1 1,-1 0 0,1 0 0,0 1-1,0-1 1,0 0 0,-1 0 0,0 0-1,-11 5 586,4-3-460,0 0-141,1 0 0,-1 0 0,0-1 0,-16 0 0,11-1-4041,18 0 2873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4"/>
    </inkml:context>
    <inkml:brush xml:id="br0">
      <inkml:brushProperty name="width" value="0.05" units="cm"/>
      <inkml:brushProperty name="height" value="0.05" units="cm"/>
      <inkml:brushProperty name="color" value="#E71224"/>
    </inkml:brush>
  </inkml:definitions>
  <inkml:trace contextRef="#ctx0" brushRef="#br0">34 31 2505,'-10'4'742,"-6"2"-60,9-5 3641,16 8-322,-8-8-3768,0 2 0,0-2 1,0 1-1,-1 1 0,1-1 1,1 4-1,-1-1-107,-1 1 1,0-1-1,0 1 0,0 6 1,-7 34 981,12-38-827,-4-7-71,-4-3 113,2-6-304,1 4-18,0-14-1,1 9-40,-1-1 1,-1-17 0,0 23 5,1 1 0,-1-1 0,1 0 1,1 0-1,-1 1 0,2-6 0,-2 7 24,0 1 0,0 0 0,0-1 0,1 2 0,-1-2-1,1 1 1,-1 0 0,1 0 0,0 0 0,-1-1 0,1 1 0,0 1 0,0-2 0,0 1 0,0 1 0,0-1 0,-1 0 0,2 0 0,-1 0 0,0 1-1,2-2 1,10-2-39,1-1 34,-1 2 0,23-5 0,-24 7 45,-8 0-32,-1 0 0,1 0-1,0 1 1,-1 0 0,1 0 0,6 1-1,-9-1 3,0 0 0,0 1 0,0-1-1,0 1 1,0-1 0,0 0 0,0 1-1,0 0 1,0 0 0,-1-1 0,1 1 0,0 0-1,0 0 1,-1-1 0,1 1 0,0 0-1,0 0 1,-1 0 0,0 0 0,1 0-1,-1 0 1,1 0 0,-1 0 0,0 0-1,1 0 1,-1 0 0,0 2 0,0 0 33,0-1 1,0 1-1,0-1 0,-1 1 1,1 0-1,-1-1 1,0 1-1,1 0 1,-2 2-1,-4 15 63,5-12-90,0 0 54,1 0 0,-1 0 0,2 16 0,-1-22-34,0 1 0,0-1 1,0 0-1,0 1 0,-1 0 0,1-1 1,-1 0-1,0 0 0,1 1 0,-2-1 1,1 0-1,0 0 0,0 1 0,-1-1 1,-2 3-1,-3 7 85,6-11-89,1-1 1,-1 1 0,1-1 0,0 0-1,-1 1 1,0-1 0,1 0 0,-1 1-1,1-1 1,-1 0 0,0 1 0,1-1-1,-1 0 1,0 0 0,1 0 0,-1 0-1,0 0 1,1 0 0,-1 0 0,1 0-1,-2 0 1,-7 0 33,-1 1-12,1-1 1,-1-1-1,1 0 1,0 0 0,0-1-1,-11-3 1,17 4-2836,3 0 1873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5"/>
    </inkml:context>
    <inkml:brush xml:id="br0">
      <inkml:brushProperty name="width" value="0.05" units="cm"/>
      <inkml:brushProperty name="height" value="0.05" units="cm"/>
      <inkml:brushProperty name="color" value="#E71224"/>
    </inkml:brush>
  </inkml:definitions>
  <inkml:trace contextRef="#ctx0" brushRef="#br0">36 55 3297,'-5'1'514,"3"-1"-400,1 0-1,1 0 0,-2 0 1,1 0-1,0 0 1,0 0-1,0 0 0,0 0 1,0 0-1,0 0 0,0-1 1,1 1-1,-2 0 0,1-1 1,0 1-1,-3 1 7695,3 20-7215,0-9-421,1 1-1,1 0 1,0-1 0,1 0 0,0 1 0,5 14 0,-6-17-91,-2-9 62,2-5 285,0-8-432,2-9-114,-1-1 0,-1 1 1,-1-1-1,-5-37 1,5 58 109,0 1 1,0-1-1,0 0 1,0 0-1,1 1 1,-1-1 0,0 0-1,0 1 1,1-1-1,-1 0 1,0 1 0,1-1-1,-1 0 1,1 1-1,-1-1 1,0 1-1,1-1 1,-1 0 0,1 1-1,0 0 1,-1-1-1,0 1 1,1-1-1,0 1 1,0-1 0,-1 1-1,1 0 1,-1 0-1,1-1 1,0 1-1,1 0 1,27-7-97,-25 6 106,3 0-4,0 0 0,1 0 0,-1 1 1,0 0-1,0 0 0,0 1 0,1 0 1,-1 0-1,12 4 0,-18-5 8,-1 0 1,0 1-1,1-1 0,-1 0 0,1 0 0,-1 1 1,1-1-1,-1 1 0,1-1 0,-1 1 0,0-1 1,0 0-1,0 1 0,1-1 0,-1 1 0,0-1 0,0 1 1,0-1-1,1 1 0,-1-1 0,0 1 0,0-1 1,0 1-1,0-1 0,0 1 0,0-1 0,0 1 1,0-1-1,0 1 0,0-1 0,-1 2 0,-6 17 315,4-13-250,2-2-14,0 1 0,0 0 0,1 0 0,-1 0 0,1-1 0,0 7 0,0 6 98,-1-12-126,1 0-1,0 1 1,0-1-1,0 0 0,0 0 1,1 0-1,0 0 0,0 0 1,0 0-1,4 8 1,-5-12-24,0-1 0,0 0 0,1 0 0,-1 1 0,0-1 0,0 0 0,0 0 0,0 1 0,0-1 1,0 0-1,0 0 0,0 0 0,0 0 0,0 1 0,0-1 0,0 0 0,0 0 0,0 1 1,0-1-1,0 0 0,0 0 0,0 1 0,0-1 0,0 0 0,0 0 0,-1 0 0,1 0 0,0 0 1,0 1-1,0-1 0,0 0 0,0 0 0,-1 0 0,1 0 0,0 1 0,0-1 0,0 0 1,-1 0-1,1 0 0,-11 4 305,0 0-312,9-3 6,-2 1 10,-1 1 1,0-1-1,0-1 1,0 1-1,0-1 1,0 1-1,-7-1 1,-1 0 9,1-2 0,0 0 0,-24-5 1,29 5-33,7 1-26,0 0 0,0 0 1,0 0-1,0 0 0,0 0 0,-1 0 0,1 0 1,0 0-1,0 0 0,0 0 0,0 0 0,0 0 1,0 0-1,0 0 0,-1 0 0,1 0 0,0 0 1,0 0-1,0 0 0,0 0 0,0 0 0,0 0 1,0 0-1,0 0 0,0 0 0,-1 0 0,1 0 1,0 0-1,0-1 0,0 1 0,0 0 0,0 0 1,0 0-1,0 0 0,0 0 0,0 0 0,0 0 1,0 0-1,0-1 0,0 1 0,0 0 0,0 0 1,0 0-1,0 0 0,0 0 0,0 0 0,0 0 1,0 0-1,0 0 0,0 0 0,0 0 0,0 0 1,0-1-1,0 1 0,0 0 0,0 0 0,0 0 1,0 0-1,0 0 0,0 0 0,0 0 0,0 0 1,1-1-1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6"/>
    </inkml:context>
    <inkml:brush xml:id="br0">
      <inkml:brushProperty name="width" value="0.05" units="cm"/>
      <inkml:brushProperty name="height" value="0.05" units="cm"/>
      <inkml:brushProperty name="color" value="#E71224"/>
    </inkml:brush>
  </inkml:definitions>
  <inkml:trace contextRef="#ctx0" brushRef="#br0">24 35 2312,'-3'-12'6533,"4"8"-3922,-1 7-7,0-1-2571,4 30 817,8 38 0,-24-87-193,8 10-654,1 1-19,-1 0 1,1-1-1,0 0 0,1 1 1,-3-10-1,5 15 5,-1-1 0,1 0 0,0 1 0,0-1 0,0 0 0,0 1-1,0-1 1,0 1 0,0-1 0,1 0 0,-1 1 0,1-1 0,-1 0-1,1 1 1,-1-1 0,1 1 0,0-1 0,0 1 0,0 0 0,0 0-1,0-1 1,0 1 0,0 0 0,1 0 0,-2 0 0,2 0 0,0-1-1,-1 2 1,0-1 0,3-1 0,0 0-8,1 1-1,0-1 0,0 1 1,0 0-1,-1 0 1,1 0-1,0 1 1,10 0-1,-12 0 14,0 0-1,0 0 1,0 1-1,0-1 1,0 1-1,0 0 1,0 0-1,0 0 1,0 0-1,0 0 1,-1 1-1,1-1 1,-1 1-1,1 0 1,3 2-1,-6-3 10,1 0-1,-1 0 1,0 0-1,0 0 1,0 0-1,0-1 1,0 1-1,0 0 1,0 0-1,0 0 1,0 0-1,0 0 1,0 0-1,0 0 1,0 0-1,-1-1 1,1 1-1,-1 0 1,1 0 0,-1 1-1,-2 8 17,2 5 55,1-11-34,0-1 0,0 0 1,0 1-1,-1-1 0,1 1 0,-1-1 0,0 0 0,0 0 1,0 1-1,0-1 0,-3 4 0,2-5-20,1 0-10,0-1 0,0 1 0,0-1 0,0 1-1,0 0 1,0 0 0,0 0 0,0 0 0,1-1 0,-1 2 0,0-2 0,1 1 0,0 3 0,-9-2 439,4-1-434,0 0 0,0 0 0,-1 0 0,1-1-1,-10 2 1,12-3-30,1 0 0,0 0 0,0 0 0,-1 0 0,1-1 0,0 1-1,-1-1 1,1 1 0,0-1 0,0 0 0,0 0 0,0 1 0,0-1 0,0-1-1,-1 1 1,-2-3 0,1-3-2593,5 8 1561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7"/>
    </inkml:context>
    <inkml:brush xml:id="br0">
      <inkml:brushProperty name="width" value="0.05" units="cm"/>
      <inkml:brushProperty name="height" value="0.05" units="cm"/>
      <inkml:brushProperty name="color" value="#E71224"/>
    </inkml:brush>
  </inkml:definitions>
  <inkml:trace contextRef="#ctx0" brushRef="#br0">34 8 4257,'-26'-8'2032,"26"8"-1913,0 0-1,0 0 0,0 0 1,0 0-1,0 0 0,0 0 0,0 0 1,0 0-1,-1 0 0,1 0 1,0 0-1,0 0 0,0 0 1,0 0-1,0 0 0,0 0 1,0 0-1,-1 0 0,1 1 0,0-1 1,0 0-1,0 0 0,0 0 1,0 0-1,0 0 0,0 0 1,0 0-1,0 0 0,-1 1 1,1-1-1,0 0 0,0 0 0,0 0 1,0 0-1,0 0 0,0 0 1,0 0-1,0 1 0,0-1 1,0 0-1,0 0 0,0 0 1,0 0-1,0 0 0,0 0 0,0 0 1,2 11 1304,4 9-2246,-6-18 1300,2 3-404,0 1 0,-1-1 0,1 0 0,-1 1 0,-1 0 0,1-1 0,0 1 0,-1 0 0,-1-1 0,1 1 0,-3 10 0,3-16-63,0 0 0,0 0-1,0 0 1,0 0 0,0 0 0,0 0 0,0 0 0,0 0-1,0 0 1,0 0 0,0 0 0,0 0 0,0 0 0,0 0-1,0 0 1,0 0 0,0 0 0,0 0 0,0 0 0,0 0-1,0 0 1,-1 0 0,1 0 0,0 0 0,0 0 0,0 0-1,0 0 1,0 0 0,0 0 0,0 0 0,0 0 0,0 0-1,0 0 1,0 0 0,0 0 0,0 0 0,0 0 0,0 0-1,0 0 1,0 0 0,0 0 0,0 0 0,0 0 0,0 0-1,0 0 1,0 0 0,0 0 0,0 0 0,0 0 0,0 0-1,0 0 1,0 0 0,-2-8 127,-2-13-247,4 18 162,-8-52-149,8 55 73,0 0-17,0 0 37,0-1 0,0 1 0,0 0 0,0 0 0,0 0 0,0 0 0,0 0 0,0 0 0,0 0 0,0-1 0,0 1 0,0 0 0,0 0 0,0 0-1,0 0 1,0 0 0,0 0 0,0 0 0,0 0 0,0 0 0,0 0 0,0 0 0,0 0 0,0 0 0,0 0 0,0 0 0,0-1 0,0 1 0,0 0 0,1 0 0,-1 0 0,0 0 0,0 0 0,0 0 0,0 0 0,0 0-1,0 0 1,0 0 0,1 0 0,-1 0 0,0 0 0,0 0 0,0 0 0,0 0 0,0 0 0,0 0 0,106 0-13,-105 0 17,-1 0 0,0 0 1,0 0-1,0 0 0,0 0 0,0 0 1,0 0-1,1 0 0,-1 0 0,0 0 1,0 0-1,0 0 0,0 0 1,0 0-1,0 1 0,0-1 0,0 0 1,0 0-1,0 0 0,1 0 1,-1 0-1,0 0 0,0 0 0,0 0 1,0 0-1,0 0 0,0 0 1,0 0-1,0 0 0,0 1 0,0-1 1,0 0-1,1 0 0,-1 0 0,0 0 1,0 0-1,0 0 0,0 1 1,0-1-1,0 0 0,0 0 0,0 0 1,0 0-1,0 1 0,-3 6 162,0 1-71,2-3-72,-5 28 257,6-30-247,0 0-1,0 0 0,0 0 1,0-1-1,0 1 0,1 0 1,-1 0-1,1-1 0,0 1 1,1 3-1,-22-2 615,13-3-632,0 0 1,-13 0-1,17 0-5,1-2 0,0 1-1,-1 0 1,1-1-1,-1 1 1,1 0 0,-1-1-1,1 0 1,0 0 0,0 0-1,-1 0 1,1 0-1,-2-2 1,-12-9-1785,14 11 1179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8"/>
    </inkml:context>
    <inkml:brush xml:id="br0">
      <inkml:brushProperty name="width" value="0.05" units="cm"/>
      <inkml:brushProperty name="height" value="0.05" units="cm"/>
      <inkml:brushProperty name="color" value="#E71224"/>
    </inkml:brush>
  </inkml:definitions>
  <inkml:trace contextRef="#ctx0" brushRef="#br0">37 36 5185,'-26'-15'2223,"25"14"-1948,0 1-1,0-1 1,1 0-1,-1 1 1,0-1-1,0 0 1,0 0-1,1 0 1,-1 0-1,1 0 1,-1 1-1,0-3 0,1 2 1401,1 6-1197,4 64 625,-5-69-916,0-1-170,0 0-1,0-1 1,0 1 0,0 0-1,0 0 1,1-1 0,-1 1-1,0 0 1,0 0 0,2-3-1,-1 0 1,3-10-16,-1 5-5,0 1 1,5-15 0,-7 22-5,0 0 1,0 1-1,0-1 0,0 0 1,-1 1-1,2-1 0,-1 1 1,0-1-1,0 1 1,0-1-1,0 1 0,0 0 1,0-1-1,0 1 0,0 0 1,0 0-1,1 0 1,-1 0-1,1 0 0,23 2-70,-22-1 69,1 0 0,-1 1 0,0-1 0,0 0-1,0 1 1,5 3 0,-7-5 12,1 2 0,-1-1 0,0 0 0,1 0-1,-1 0 1,0 1 0,1-1 0,-1 1 0,0-1 0,0 1-1,-1-1 1,1 1 0,2 2 0,-7 9 565,2-6-550,1 0 0,-2 0 0,1 0-1,-1 0 1,-6 11 0,7-18 24,1 1 0,-1-1 0,0 1 0,0-1 0,1 1-1,-2-1 1,2 0 0,-1 0 0,0 0 0,1-1 0,-1 1 0,-3-1 0,1 0 1,-1 1-170,-18-3 437,22 3-421,0-1 1,-1 1-1,1-1 0,-1 1 1,1-1-1,0 1 1,-1-1-1,1 0 0,0 0 1,0 1-1,0-2 0,0 1 1,-1 1-1,0-3 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9"/>
    </inkml:context>
    <inkml:brush xml:id="br0">
      <inkml:brushProperty name="width" value="0.05" units="cm"/>
      <inkml:brushProperty name="height" value="0.05" units="cm"/>
      <inkml:brushProperty name="color" value="#E71224"/>
    </inkml:brush>
  </inkml:definitions>
  <inkml:trace contextRef="#ctx0" brushRef="#br0">19 1 1992,'-17'15'5620,"17"-7"-3645,1 1-1495,-1-5-395,0-1 0,0 0 1,0 0-1,1 1 0,0-1 1,0 0-1,0 0 0,2 7 0,-6-34-19,3 23-73,-1 0 1,1 0 0,0 0 0,-1 0 0,1-1-1,0 1 1,0 0 0,0 0 0,0 0-1,1-2 1,-1 3 1,1-1 0,-1 0-1,0 1 1,1-1 0,-1 1 0,1 0-1,-1 0 1,1-1 0,-1 1 0,1-1-1,-1 1 1,1 0 0,0-1-1,-1 1 1,1 0 0,11-6 54,-11 6-49,1-1 10,0-1 0,1 1 0,0 0 0,0 0 0,-1 0 0,1 0 0,0 0 0,0 1 0,0 0 0,0-1 0,0 1 0,0 0 0,3 0 0,28 0 58,-34 4 242,0 1 0,0-1 0,0 0 0,-1 1 0,0-1 0,0 0 0,-2 6 0,2-10-271,1 1-1,0 0 0,-1-1 1,0 1-1,0-1 0,1 1 0,-1-1 1,0 1-1,0-1 0,1 1 1,-1-1-1,0 0 0,0 0 1,0 0-1,1 1 0,-1-1 1,0 0-1,0 0 0,0 0 1,0 0-1,0 0 0,1 0 1,-1 0-1,0 0 0,0 0 1,-1-1-1,-25-6 105,23 6-37,-12-6 228,15 7-304,-1-1 1,1 0 0,-1 0 0,1 1-1,-1-1 1,0 0 0,1 1-1,-1 0 1,1-1 0,-1 1-1,0 0 1,0 0 0,1 0-1,-3 0 1,3 0-1243,0 0 833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9"/>
    </inkml:context>
    <inkml:brush xml:id="br0">
      <inkml:brushProperty name="width" value="0.05" units="cm"/>
      <inkml:brushProperty name="height" value="0.05" units="cm"/>
      <inkml:brushProperty name="color" value="#E71224"/>
    </inkml:brush>
  </inkml:definitions>
  <inkml:trace contextRef="#ctx0" brushRef="#br0">32 32 1688,'2'-13'2597,"-2"12"-2207,0-1 0,1 1 0,-1 0 0,0 0 0,0-1 0,0 1 0,0 0 0,0-1 0,0 1 0,0-1 0,-1-1 0,1 3-341,0 0 1,0 0 0,0 0-1,0 0 1,0 0 0,0 0-1,0 0 1,0 0 0,0 0-1,0 0 1,0 0 0,0 0-1,0 0 1,0 0 0,-1 0-1,1 0 1,0 0 0,0 0-1,0 0 1,0 0 0,0 0-1,0 0 1,0 0 0,0 0-1,0 0 1,-1 0-1,1 0 1,0 0 0,0 0-1,0 0 1,0 0 0,0 0-1,0 0 1,0 0 0,0 0-1,0 0 1,0 0 0,0 0-1,0 1 1,-1-1 0,1 0-1,0 0 1,0 0 0,0 0-1,0 0 1,0 0 0,0 0-1,0 0 1,0 0 0,0 0-1,0 1 1,0-1 0,0 0-1,0 0 1,0 0 0,-2 6-86,2-5 170,-5 15 81,1 1-1,1-1 1,0 1 0,0 17-1,3 73 309,0-101-488,0 1 0,-1 0 0,0 0 0,0-1 0,-5 13 0,6-15 4,-1 2 106,1-9 361,2-59-677,0 7-260,-3 50 378,1-9-114,0 1 0,0 0 0,1 0 0,1 0 0,5-21 0,-7 33 157,0 0 0,1 0 0,0 0 0,-1 0 0,1 0 0,0 0 0,-1 0 0,1 1 0,0-1 0,0 0 0,0 0-1,0 1 1,0-1 0,0 0 0,0 1 0,0-1 0,0 1 0,0 0 0,0-1 0,0 1 0,1-1 0,-1 1 0,0 0 0,0 0 0,0 0 0,0 0 0,2 0 0,5 0 3,0 1 0,-1 0 0,10 2 0,-7-1-19,31 0 21,-33-2 4,0 0-1,0 1 0,0-1 0,-1 1 0,13 4 0,-19-5 5,0 1 0,-1-1 0,1 0 0,-1 0 0,0 0 0,1 1 0,-1-1 0,1 1 0,-1-1 0,1 1 0,-1-1 0,0 0 0,0 1 0,1-1 0,-1 1 0,0-1 0,0 1 0,1-1 0,-1 1 0,0-1 0,0 1 0,0 0 0,0-1-1,1 0 1,-1 1 0,0 0 0,0-1 0,0 1 0,-1-1 0,1 1 0,0-1 0,0 1 0,0-1 0,0 1 0,0-1 0,-1 1 0,1 0 0,-13 24 108,8-16-95,0 4 115,-5 23-1,2-4 305,2 1 25,5-26-401,0 0 1,-1 0-1,1-1 1,-5 11 0,6-16-54,-1 0 0,1 1 0,0-1 0,-1 0 0,1 0 0,0 1 0,0-1 0,0 0 0,0 1 0,0 1 0,-1 9 65,-1-12-4,0 0-1,-1 0 1,1 0-1,-1 0 1,1 0-1,0 0 1,-1 0-1,1-1 1,-4-1-1,-25-3-114,24 5 33,-1 0-35,-1 0-1,-14-3 1,22 4-1820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4"/>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125 0 5625,'-2'0'142,"1"0"0,-1 1 0,0-1 0,1 0 0,-1 0 0,1 1 0,-1-1 0,1 1 0,0-1 0,-1 1 0,1 0 0,0 0-1,-1-1 1,1 1 0,0 0 0,0 0 0,0 0 0,-1 1 0,1-1 0,0 0 0,1 0 0,-1 0 0,0 1 0,0-1 0,0 0 0,0 4 0,-3 4-233,0 1 1,-5 20 0,6-17 326,-13 49 268,2 1-1,3 1 0,3 0 1,2 0-1,3 1 1,4 0-1,2-1 0,15 86 1,35 407-406,-56-332 791,0-137-475,9 107 0,14-37-356,9 123-10,-32 149 39,-22-175 1,1-15-47,23-35-2,2-99 3,-13 115 0,2-161 96,-27 100 0,28-122 153,3 2 0,1-1 0,1 1 0,3 44 0,0-33-272,5 50 752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0"/>
    </inkml:context>
    <inkml:brush xml:id="br0">
      <inkml:brushProperty name="width" value="0.05" units="cm"/>
      <inkml:brushProperty name="height" value="0.05" units="cm"/>
      <inkml:brushProperty name="color" value="#E71224"/>
    </inkml:brush>
  </inkml:definitions>
  <inkml:trace contextRef="#ctx0" brushRef="#br0">41 57 968,'11'-15'1004,"-11"15"-865,0 0-1,0 0 1,0 1 0,-1-1-1,1 0 1,0 0-1,0 0 1,0 0-1,0 0 1,0 0-1,-1 1 1,1-1-1,0 0 1,0 0-1,-1 0 1,1 0 0,0 0-1,0 0 1,-1 0-1,1 0 1,0 1-1,0-1 1,0 0-1,-1 0 1,1 0-1,0 0 1,0-1-1,-1 1 1,1 0 0,0 0-1,0 0 1,-1 0-1,1 0 1,0 0-1,0 0 1,-1 0-1,1 0 1,0-1-1,0 1 1,0 0-1,0 0 1,0 0 0,-1 0-1,1 0 1,0 0-1,0-1 1,0 1-1,0 0 1,-1 0-1,1-1 1,0 1-1,0 0 1,0 0-1,0-1 1,0 1 0,0 0-1,0 0 1,0-1-1,-10 30 574,2 0 0,1 1 0,1 0 0,1 0 0,0 50 0,8-91-659,1 1-101,1-9-384,0 0 0,-2-1 0,3-35 0,-11-30 170,5 83 259,0 0 0,0 1 0,0-1 0,1 0 0,-1 1 1,1-1-1,-1 0 0,1 1 0,0-1 0,-1 1 0,1-1 0,0 1 0,0-1 0,0 1 0,0 0 0,0 0 0,2-2 0,0 1-3,-1 1 0,1-1 1,-1 0-1,1 1 0,0 0 1,0-1-1,-1 1 0,1 1 1,3-2-1,3 1 59,1-1-1,-1 1 1,0 1-1,0 0 1,14 2 0,-22-2-37,25 4 79,-24-4-95,0 0 1,0 0-1,-1 1 1,1 0-1,0 0 1,0-1 0,0 1-1,-1 0 1,1 0-1,2 2 1,-4-3 2,1 2 0,-1-1 0,0-1 0,0 1 0,0 0 0,0 0 0,0 0 0,0 0 1,0 0-1,0 0 0,-1 0 0,1 0 0,-1 1 0,0 8 35,1 61 376,0-62-363,0 0 1,0 0 0,-1-1-1,-1 1 1,0 0 0,0-1-1,-1 1 1,1-1 0,-2 0-1,1 0 1,-2 0-1,1 0 1,-9 12 0,11-19-35,0 0 1,0 0-1,1 0 1,-1 0-1,0 0 1,0-1 0,0 1-1,0 0 1,0-1-1,0 1 1,0-1-1,0 0 1,-2 0-1,-11 3 24,8-1-14,-1-1 0,0 1-1,-9-1 1,13 0-18,0-1 0,1 0 0,-1 0 1,0-1-1,1 1 0,-1-1 0,0 1 1,1-2-1,-4 0 0,5 0-1247,2 1 820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61"/>
    </inkml:context>
    <inkml:brush xml:id="br0">
      <inkml:brushProperty name="width" value="0.05" units="cm"/>
      <inkml:brushProperty name="height" value="0.05" units="cm"/>
      <inkml:brushProperty name="color" value="#E71224"/>
    </inkml:brush>
  </inkml:definitions>
  <inkml:trace contextRef="#ctx0" brushRef="#br0">4 65 160,'3'-16'18,"8"-15"10323,-9 42-8308,-1 12-2346,-2 2 886,-7 33 1,6-48-414,-1 2 14,2-12-172,1 0 0,0 0 0,0 1 0,0-1 0,0 0 1,0 0-1,-1 0 0,1 1 0,0-1 0,0 0 0,0 0 0,0 1 0,0-1 0,0 0 0,0 0 0,0 0 1,0 1-1,0-1 0,0 0 0,0 0 0,0 1 0,0-1 0,0 0 0,0 0 0,0 1 0,1-1 0,11 3 1,-3-2-1,5 1 22,0 0-1,1-1 1,-1-1-1,18-2 1,-30 2 4,0-1-1,0 1 1,0 0-1,0-1 1,1 1-1,-1-1 1,0 0-1,0 0 1,0 0-1,0 0 1,0 0-1,0 0 1,-1 0 0,1-1-1,0 1 1,0-1-1,-1 1 1,1-1-1,1-2 1,-3 2-12,0 1 1,0 0-1,0-1 1,1 1-1,-1-1 1,0 1-1,-1-1 1,1 1-1,0-1 1,0 1-1,0-1 1,-1 1-1,0-2 1,-1-11 16,3-5-29,8-26 1,-8 28-5,-1 15 0,0 1 0,0 0 0,0-1 0,0 1 0,0-1 0,0 1 0,0 0 0,0-1 0,1 1 0,-1 0-1,1-1 1,-1 1 0,1 0 0,-1 0 0,1 0 0,0-1 0,0 1 0,0-1 0,0-1-105,-6 2 261,-5 1 422,0 4-409,-1 0 0,0-1 0,1 0 0,-1-1 0,0 0 0,-16 0 0,-38-4-163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4"/>
    </inkml:context>
    <inkml:brush xml:id="br0">
      <inkml:brushProperty name="width" value="0.05" units="cm"/>
      <inkml:brushProperty name="height" value="0.05" units="cm"/>
      <inkml:brushProperty name="color" value="#E71224"/>
    </inkml:brush>
  </inkml:definitions>
  <inkml:trace contextRef="#ctx0" brushRef="#br0">0 88 2505,'19'-16'880,"-15"8"6202,-4 1-4420,0 7-2323,1 11-425,3 46 261,-2-14 195,3 0 0,10 46 0,-14-82-133,0-19-479,1-13 78,0-1 0,-1 1 0,-2-1 0,-1 1 0,-1 0 0,-6-27 0,6 40 171,1 5-5,-1 1 0,2-1 0,0 1 0,0-1 0,0 0 0,1 0 0,0-10 1,0 16-9,1 0 1,-1 0-1,1 0 1,0 0-1,-1 0 1,0 1-1,1-1 1,0 0 0,0 0-1,0 1 1,-1-1-1,1 1 1,0-1-1,0 0 1,-1 1 0,1 0-1,0-1 1,0 1-1,0-1 1,0 1-1,0 0 1,0 0-1,0-1 1,0 1 0,0 0-1,0 0 1,2 0-1,2 0-17,-1 0 0,1 0 0,0 0 0,6 2 0,7 3 27,0 0 0,33 16 0,-26-10 21,-16-7 0,6 2 92,-15-6-95,1 0-1,-1 1 1,1-1-1,-1 1 1,1-1-1,-1 1 1,0-1-1,0 0 1,0 1 0,1 0-1,-1-1 1,0 1-1,0-1 1,0 1-1,0-1 1,1 1-1,-1 0 1,0-1 0,0 0-1,0 1 1,0 0-1,0-1 1,-1 1-1,1-1 1,0 1-1,0 0 1,-5 19 400,-4 32-1,8-42-399,1 0 0,0 1 0,1-2 0,0 2 0,3 12 0,5 9 164,-5-19-104,-1 0 0,0 0-1,-1 0 1,1 14 0,-3-26-60,0 0 0,1 0 0,-2 0 1,1 0-1,0-1 0,0 1 0,0 0 0,0 0 1,-1 0-1,1 0 0,0 0 0,-1-1 0,1 1 1,-1 0-1,1 0 0,0-1 0,-1 1 1,1 0-1,-1 0 0,0-1 0,1 0 0,-2 2 1,-1-1 39,1 0 0,-1 0 0,0 0 1,1 0-1,-1-1 0,-3 2 0,-4-1-103,7 0 46,0 0 9,0-1-1,0 0 1,1 1-1,-1-1 1,0 0-1,0 0 1,0 0-1,0 0 1,-1-1-1,-3 0 1,-6-4 171,-1 2 0,0-1 1,0 2-1,-23-2 0,19 2-2005,16 2-326,-1 2 849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5"/>
    </inkml:context>
    <inkml:brush xml:id="br0">
      <inkml:brushProperty name="width" value="0.05" units="cm"/>
      <inkml:brushProperty name="height" value="0.05" units="cm"/>
      <inkml:brushProperty name="color" value="#E71224"/>
    </inkml:brush>
  </inkml:definitions>
  <inkml:trace contextRef="#ctx0" brushRef="#br0">0 0 2897,'12'3'5588,"2"4"-4328,-9-4-1284,1 0 0,0-1 0,-1 1 0,11 1 0,108 12 258,-35-6 167,-51-8-180,-30-2-170,0 0-1,0 1 1,0 0-1,0 0 0,0 1 1,9 3-1,-17 3 640,-2 7-82,-3 54 109,-1 43-42,3-48-13,0 7-209,2 87 3,0-65 464,0-85-888,0 0 0,-1 0 0,-3 10 0,-3 18 427,10-32-200,-4-7-1766,-4-9 948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6"/>
    </inkml:context>
    <inkml:brush xml:id="br0">
      <inkml:brushProperty name="width" value="0.05" units="cm"/>
      <inkml:brushProperty name="height" value="0.05" units="cm"/>
      <inkml:brushProperty name="color" value="#E71224"/>
    </inkml:brush>
  </inkml:definitions>
  <inkml:trace contextRef="#ctx0" brushRef="#br0">48 2 3553,'-1'-1'7811,"1"8"-6870,-1-3-898,0 0 0,0 0 0,-1 0 0,1 0 0,-1 0 0,0 0-1,0-1 1,-3 5 0,-3 6 146,5-7-66,1 1 0,0-1 0,1 1 0,0 0 0,0-1 0,1 1 0,1 15 0,-1-9-59,3 70 693,-3 87 807,-1-124-1468,1-29-49,-1 0-1,0 0 0,-5 20 0,6-34-40,-1 0 1,1 0-1,0 0 0,0 6 0,0-7 3,1 1-1,-1-1 0,0 0 1,-1 0-1,1 0 1,-1 0-1,1 0 0,-2 3 1,2-5 4,-1 1 0,1-1 0,-1 1 0,1-1 0,0 1 0,0-1 0,0 1 0,0-1-1,0 1 1,0-1 0,0 1 0,1-1 0,-1 1 0,1-1 0,-1 1 0,1 1 0,0-1-3,0 0 0,0 0-1,-1 0 1,1 0 0,-1 1-1,0-1 1,0 0 0,0 0 0,0 4-1,-4 26-41,4-32 33,1 1-1,-1-1 1,1 0-1,0 1 0,-1-1 1,1 1-1,-1-1 1,0 0-1,1 1 1,0-1-1,-1 0 0,1 0 1,-1 0-1,1 1 1,1-1-1,-1 1 3,3 0-1,0-1 1,-1 1-1,1 0 1,-1-1 0,1 1-1,0-1 1,-1 0 0,6-1-1,33-7 15,-40 8-17,79-14-3,-54 10 7,-21 2 238,-2 0-2750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7"/>
    </inkml:context>
    <inkml:brush xml:id="br0">
      <inkml:brushProperty name="width" value="0.05" units="cm"/>
      <inkml:brushProperty name="height" value="0.05" units="cm"/>
      <inkml:brushProperty name="color" value="#E71224"/>
    </inkml:brush>
  </inkml:definitions>
  <inkml:trace contextRef="#ctx0" brushRef="#br0">7 1 2465,'-1'1'533,"0"0"0,1 0 0,-1 1 0,1-1 1,-1 0-1,1 1 0,-1-1 0,1 0 1,-1 0-1,1 1 0,0-1 0,0 1 0,0-1 1,0 2-1,2 21 1067,-2-22-1430,4 24 613,-2-18-550,-1 1 1,0 0-1,0 0 0,-1 1 0,-1 14 0,1-32-102,1 0 0,-2-1 0,1 1 0,-3-11 0,2 4-277,-2-26 1,3 40 136,1 0 0,-1 0-1,0 0 1,1 0 0,-1 0 0,1 0-1,-1 0 1,1 0 0,-1 0 0,0 1-1,1-1 1,0 0 0,0 0 0,-1 1 0,1-1-1,0 0 1,0 0 0,-1 1 0,1 0-1,0-1 1,0 0 0,0 1 0,0-1-1,0 1 1,0 0 0,0 0 0,0 0-1,2-1 1,4-1-9,0 2-1,1-1 1,7 0 0,-7 1 7,8-2-6,-8 1 8,0 0 0,0 1 0,8 0 0,-14 0 7,0 0 0,-1 0 0,1 1 0,-1-1 1,1 0-1,-1 1 0,1 0 0,-1-1 0,1 1 0,-1-1 0,1 1 1,-1 0-1,1 0 0,-1 0 0,0 0 0,1 0 0,-1 0 1,0 0-1,0 1 0,1 1 0,-5 9 262,-2 2-88,4-1 8,0 0-1,1 0 0,2 14 1,-2-26-150,0 0 0,0 0 0,0 0 0,0 0 0,0-1 0,0 1 0,0 0 1,0 0-1,0-1 0,-1 1 0,1 0 0,0 0 0,-1 0 0,1-1 0,0 1 0,-1 0 1,1 0-1,0-1 0,-1 1 0,0 0 0,1-1 0,-1 1 0,1-1 0,-1 1 0,0 0 1,0-1-1,1 0 0,-1 1 0,0-1 0,1 1 0,-1-1 0,0 0 0,0 1 0,0-1 1,-1 0-1,-2 0 62,0 1-1,0-1 1,-1 0 0,1 0 0,-7-2 0,4 1-235,-28-4 189,25 3-201,0 0-1,-14 0 1,19 3-616,5 3 332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8"/>
    </inkml:context>
    <inkml:brush xml:id="br0">
      <inkml:brushProperty name="width" value="0.05" units="cm"/>
      <inkml:brushProperty name="height" value="0.05" units="cm"/>
      <inkml:brushProperty name="color" value="#E71224"/>
    </inkml:brush>
  </inkml:definitions>
  <inkml:trace contextRef="#ctx0" brushRef="#br0">56 29 800,'-30'-26'871,"30"25"-823,0 1-1,0 0 1,0 0-1,0 0 1,-1 0-1,1-1 1,0 1 0,0 0-1,0 0 1,0 0-1,-1 0 1,1 0 0,0 0-1,0 0 1,0 0-1,0 0 1,0 0-1,-1 0 1,1 0 0,0 0-1,0 0 1,0 0-1,-1 0 1,1 0-1,0 0 1,0 0 0,0 0-1,-1 0 1,1 0-1,0 0 1,0 0-1,0 0 1,0 0 0,0 0-1,0 1 1,-1-1-1,1 0 1,0 0 0,0 0-1,0 0 1,0 0-1,-1 1 1,1-1-1,0 0 1,0 0 0,0 0-1,0 1 1,0-1-1,-3 9 3356,3-8-1638,-2 10-1009,0 1 1,-1 20-1,2-7-479,-5 88-260,5-97-116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1"/>
    </inkml:context>
    <inkml:brush xml:id="br0">
      <inkml:brushProperty name="width" value="0.05" units="cm"/>
      <inkml:brushProperty name="height" value="0.05" units="cm"/>
      <inkml:brushProperty name="color" value="#E71224"/>
    </inkml:brush>
  </inkml:definitions>
  <inkml:trace contextRef="#ctx0" brushRef="#br0">37 174 4593,'-15'-63'1334,"14"60"-1298,0 0 0,1 1 0,0 0 0,0-1 0,0 1 0,0-1 0,0 0 0,0 1 0,1-5 0,0 5-49,-1 1 0,1-1 0,0 1 0,0-1 0,0 1 0,0-1 0,0 1-1,1-2 1,0 1 196,-1 1-1,0 0 0,0-1 0,1 0 1,-2 1-1,1-1 0,0 1 0,1-4 1,17-43 2768,-19 47-2135,-3 4-497,-1 7-70,-1 15 140,1 0-1,0 45 1,2-32-349,-8 87 338,-4 111 1091,13-220-1129,-1-11-518,-1-12-1804,0-8-166,-2-19 912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2"/>
    </inkml:context>
    <inkml:brush xml:id="br0">
      <inkml:brushProperty name="width" value="0.05" units="cm"/>
      <inkml:brushProperty name="height" value="0.05" units="cm"/>
      <inkml:brushProperty name="color" value="#E71224"/>
    </inkml:brush>
  </inkml:definitions>
  <inkml:trace contextRef="#ctx0" brushRef="#br0">1 117 3921,'1'-7'213,"0"0"0,0 1 0,1 0 0,0-1 0,1 1 0,-1 0-1,1 0 1,4-6 0,-6 10-111,1-1-1,0 1 0,0 0 0,0-1 1,1 1-1,-1 0 0,1 0 1,-1 0-1,0 0 0,1 0 0,0 1 1,0-1-1,0 1 0,0 0 1,-1 0-1,1 0 0,1 0 0,4 0 1,47-2 809,7 0-485,-54 1-383,31-4 223,75-1-1,-113 7-251,0 0 0,1 0 0,-1 0 0,1 0-1,-1 1 1,1-1 0,-1 1 0,1-1 0,-1 1 0,1-1 0,-1 1 0,0-1 0,1 1 0,-1 0 0,1 1 0,-1-1 64,0 0 0,0 0 0,-1 0 1,1 0-1,-1 0 0,1 0 0,-1 0 0,1 1 0,-1-2 1,1 2-1,-1-1 0,0 0 0,0 1 0,0-2 0,0 2 1,0-1-1,0 0 0,0 2 0,-2 23 513,-4 50-172,3-41 370,1 60 1,3-63-556,-1 0 0,-7 47 0,0-11 444,6-49-600,-1-1 0,0 0 0,-6 22 0,7-38-55,1-1 0,-1 1 1,0 0-1,-1 0 0,2-1 0,-2 1 1,1-1-1,0 1 0,-3 1 0,3-2-14,0 1-1,0-1 1,0 0-1,0 0 1,0 1-1,0-1 0,0 0 1,0 1-1,0-1 1,1 1-1,-2 2 0,2-4 16,-1 1 0,1 0-1,-1-1 1,0 1 0,1-1-1,-1 1 1,1-1-1,-1 1 1,0-1 0,0 0-1,1 0 1,-1 1-1,0-1 1,0 0 0,0 1-1,-1-1 1,-11 5 15,9-3-18,1 0 1,-1-1 0,0 1-1,0-1 1,-1 0 0,1 0 0,0 0-1,0-1 1,-6 1 0,-7-2 326,-31-5 0,33 3-199,0 0 1,0 2-1,-17 0 1,12 3-128,12-1-27,1-1 1,0 1-1,-1-1 1,-7-2 0,12 1-1897,3 0 1218</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3"/>
    </inkml:context>
    <inkml:brush xml:id="br0">
      <inkml:brushProperty name="width" value="0.05" units="cm"/>
      <inkml:brushProperty name="height" value="0.05" units="cm"/>
      <inkml:brushProperty name="color" value="#E71224"/>
    </inkml:brush>
  </inkml:definitions>
  <inkml:trace contextRef="#ctx0" brushRef="#br0">26 32 2665,'-19'-21'1256,"17"11"3548,2 24-4224,1 0 0,3 18 0,1 16 4,-5-43-459,-1 0 0,1 0-1,-1 0 1,1-1 0,-2 1 0,-1 5 0,2-7-99,1-2-98,-1 5 467,-1-10-15,0-21-485,0 0-1,2-30 1,1 54 91,-1-1-1,0 1 1,1-1-1,-1 1 1,1-1 0,-1 1-1,1 0 1,0 0-1,0-1 1,-1 1 0,1 0-1,0 0 1,0 0-1,0-1 1,0 1 0,0 1-1,0-2 1,1 1 0,1-1-1,0 1 1,0-1 0,0 1 0,0-1 0,0 1 0,0 0 0,0 0 0,1 0 1,2 0-1,2 1-1,-2 0 0,1 1 0,0-1 1,0 1-1,0 1 0,0-1 1,11 5-1,-10-3 35,1-1 0,0 1 0,-1-2 0,10 2 0,-15-3 0,0 0-31,-1 0 0,2 0 0,-1 0 1,0 1-1,5 1 0,-8-2 23,1 1 1,0-1-1,-1 0 1,1 1-1,-1-1 0,1 0 1,0 1-1,-1 0 1,1-1-1,-1 1 0,1-1 1,-1 1-1,1-1 1,-1 1-1,0 0 0,1-1 1,-1 1-1,0-1 1,0 1-1,1 0 0,-1-1 1,0 1-1,0 0 1,0 0-1,0-1 0,0 1 1,0 0-1,0 0 1,0 0-1,-1 7 226,0 0 0,0-1 0,-1 1 0,0 0 0,-6 14 0,4-12 130,3-7-281,0 1 0,-1-1 0,1 0 0,-1 1 0,0-1 0,-3 4-1,3-4-49,-1-1-1,1-1 0,0 2 0,0-2 0,-1 1 0,0 0 1,1-1-1,-1 0 0,0 1 0,0-1 0,1 0 0,-1 0 0,0-1 1,0 1-1,0 0 0,0-1 0,0 0 0,0 0 0,0 0 0,-4 0 1,2-1-40,-1 0 1,0 1 0,0-2 0,1 1 0,0-1-1,-1 0 1,1 0 0,-1-1 0,1 1-1,-5-4 1,5-1-3298,7 7 2087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5"/>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123 302 3881,'-102'-36'1731,"82"26"-292,20 10-1433,0 0 0,0 0-1,0-1 1,0 1 0,0 0 0,0 0-1,0 0 1,0 0 0,0 0-1,0 0 1,0 0 0,0 0-1,0 0 1,0-1 0,0 1-1,0 0 1,0 0 0,0 0 0,0 0-1,0 0 1,0 0 0,0 0-1,0 0 1,0-1 0,0 1-1,0 0 1,0 0 0,0 0-1,0 0 1,0 0 0,0 0 0,0 0-1,0 0 1,0 0 0,0 0-1,1-1 1,-1 1 0,0 0-1,0 0 1,0 0 0,0 0-1,0 0 1,0 0 0,0 0 0,0 0-1,0 0 1,1 0 0,-1 0-1,0 0 1,0 0 0,0 0-1,0 0 1,0 0 0,0 0-1,0 0 1,0 0 0,1 0 0,-1 0-1,0 0 1,0 0 0,0 0-1,0 0 1,0 0 0,0 0-1,0 0 1,18 1 10,12 1 725,0-2-1,55-5 1,23-2 230,0 13-622,-51-2-296,68-3 1,111-27 67,-19 3 155,296-6 43,-322 20-300,293-52 282,26-1 236,-189 52-549,225-11 183,-324 8 267,285 20-1,-256 28-122,12 1-262,419-13 222,-343 9 680,-20 0-833,142-38 301,13 0 259,-254 16-618,268-5 89,413-50 1491,-601 57-1146,-65 0-432,-159-12-34,85-10-1,-55-1 288,1 6 0,209 16 1,-178 2-286,150-6 0,-98-16 25,242-1 39,-203 25-92,176 3 5,-264-18 0,-20 1 20,127-15-1,-179 9 112,128 5-1,-164 2-128,-11-3 18,0 0-1,0-2 1,0 0-1,32-10 1,-45 11-24,3 0 1,0 0 0,0 1 0,0 0 0,0 1-1,0 0 1,16 3 0,73 17-2,-13-1 15,22-4 123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4"/>
    </inkml:context>
    <inkml:brush xml:id="br0">
      <inkml:brushProperty name="width" value="0.05" units="cm"/>
      <inkml:brushProperty name="height" value="0.05" units="cm"/>
      <inkml:brushProperty name="color" value="#E71224"/>
    </inkml:brush>
  </inkml:definitions>
  <inkml:trace contextRef="#ctx0" brushRef="#br0">74 73 1224,'-11'-50'250,"9"34"3899,2 16-4056,0 0 1,0 0-1,0 0 1,0 0-1,0 0 1,0 0-1,0 0 1,0 0-1,0 0 1,0 0-1,-1 0 0,1 0 1,0 0-1,0 0 1,0 0-1,0 0 1,0 0-1,0 0 1,0 0-1,-1 0 977,1 14 1014,-5 52-1233,2-27-284,-11 66 0,11-98-466,2 1 1,0-1-1,0 1 1,0-1 0,1 12-1,0-19-88,0-1-1,0 1 1,0 0 0,0 0-1,0 0 1,0 0-1,0 0 1,0 0 0,0 0-1,0 0 1,0 0 0,0 0-1,-1 0 1,1 0-1,0 0 1,0 0 0,0 0-1,0 0 1,0 0-1,0 0 1,0-1 0,0 1-1,-1 0 1,1 0 0,0 0-1,0 0 1,0 0-1,0 0 1,0 0 0,0 0-1,0 0 1,0 0-1,0 0 1,0 0 0,0 0-1,-1 1 1,5-9-25,-1 1 1,0-1-1,-1 1 0,0-1 0,1 0 1,-2 0-1,0 0 0,1-13 1,-2 8-59,0-12-88,-1 1 1,-5-35 0,-2 11-23,7 47 166,1-1 0,0 2 0,0-2-1,0 1 1,0 0 0,0 0 0,0 0 0,0-1-1,0 1 1,1 0 0,-1 0 0,0 0 0,1 0-1,-1 0 1,0 0 0,1 0 0,0-1 0,0 2-1,-1-1 1,1 0 0,0 0 0,-1 0 0,1 0 0,2-1-1,-1 1-11,0 0 0,0 0 0,0 1 0,1-1-1,-1 1 1,0-1 0,1 1 0,-1 0 0,0 0-1,1 0 1,-1 0 0,0 0 0,3 1 0,12 2-28,21 1 1,-20-3 71,17 4 1,-33-5-14,1 1 0,-1-1 1,1 0-1,-1 0 0,6-1 0,3 0 12,-11 1-23,0 2 6,1 37-18,0-17 366,-1 1 1,-1-1-1,-1 0 1,-8 40-1,-1-31-155,8-22-74,-1 1 0,1-1-1,1 0 1,-3 15 0,9-6 8,-1-9-109,-3-8-13,0 1-1,0 0 1,0 0-1,0 0 1,0 0-1,0 0 1,0 0-1,0 0 1,-1-1-1,-1 4 1,1 2 96,0-7-84,1 1 1,-1-1 0,1 1-1,-1-1 1,1 1-1,0-1 1,-1 0 0,0 1-1,1-1 1,-1 0-1,1 0 1,-1 1 0,0-1-1,1 0 1,-1 0-1,1 1 1,-1-1 0,0 0-1,1 0 1,-1 0-1,0 0 1,1 0 0,-2-1-1,-19 1 88,18-1-80,-45-3 63,-44-1-423,94 7-3304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5"/>
    </inkml:context>
    <inkml:brush xml:id="br0">
      <inkml:brushProperty name="width" value="0.05" units="cm"/>
      <inkml:brushProperty name="height" value="0.05" units="cm"/>
    </inkml:brush>
  </inkml:definitions>
  <inkml:trace contextRef="#ctx0" brushRef="#br0">23 55 952,'-9'-3'1840,"8"3"-1691,1 0 1,-1 0 0,1 0 0,-1 0-1,0-1 1,1 1 0,-1 0-1,1 0 1,-1 0 0,1-1 0,-1 1-1,1 0 1,-1-1 0,1 1-1,-1 0 1,1-1 0,-1 1-1,0-1 1,1 1 0,0-1 0,0 1-1,-1 0 1,1-1 0,-1 1-1,1-1 1,0 0 0,0 1-1,-1-1 1,1 0 0,2 0-99,-1 1 0,0-1 0,1 1 0,-1-1 0,1 1 0,-1-1 1,1 1-1,-1 0 0,3 0 0,0-1 231,29-4 131,-21 4-258,22-6-1,-15 3-24,-1 1 1,1 1 0,0 1-1,33 1 1,-26 0-109,14 1 5,36-2 130,-43-2-96,-10 1-25,0 0 0,44 3 0,67 10 63,-118-10-34,-1-1 1,24-3-1,6 0 48,-43 3-105,0 0-1,0 0 0,0 0 1,0-1-1,0 1 0,0-1 1,-1 0-1,4-1 0,-4 2-2,0-1 0,1 1 0,-1-1-1,1 0 1,-1 1 0,1-1 0,-1 1-1,1 0 1,-1 0 0,1 0 0,0 0-1,2 0 1,8 0 15,6 2 63,-13-2 299,-5 0-433,0 0 1,0-1-1,0 1 1,0 0-1,0 0 0,0 0 1,0 0-1,0 0 1,0 0-1,0 0 0,0 0 1,0 0-1,0-1 1,0 1-1,0 0 0,0 0 1,0 0-1,0 0 1,0 0-1,0 0 0,0 0 1,0 0-1,0 0 1,0 0-1,0 0 1,0 0-1,0 0 0,0 0 1,0-1-1,0 1 1,0 0-1,0 0 0,0 0 1,0 0-1,0 0 1,-1 0-1,1 0 0,0 0 1,0 0-1,0 0 1,0 0-1,0 0 0,0 0 1,0 0-1,0 0 1,0 0-1,-1 0 1,1 0-1,0 0 0,0 0 1,0 0-1,0 0 1,0 0-1,0 0 0,-4-2-675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8"/>
    </inkml:context>
    <inkml:brush xml:id="br0">
      <inkml:brushProperty name="width" value="0.05" units="cm"/>
      <inkml:brushProperty name="height" value="0.05" units="cm"/>
    </inkml:brush>
  </inkml:definitions>
  <inkml:trace contextRef="#ctx0" brushRef="#br0">1 162 1800,'3'-2'8505,"9"2"-7580,-9 0 506,0-2 4563,0-3-4448,-3 4-1575,0 0 0,0 1 0,0 0-1,0-1 1,1 1 0,-1-1-1,0 1 1,0-1 0,1 1 0,-1 0-1,0-1 1,1 1 0,-1-1 0,0 1-1,1-1 1,-1 1 0,0 0-1,1 0 1,-1-1 0,1 1 0,-1 0-1,0 0 1,1-1 0,0 1-1,-1 0 38,18-14 239,-10 8-285,-7 6 39,0 0 1,0-1-1,0 1 0,-1-1 1,1 1-1,0 0 0,-1-1 1,1 0-1,0 1 1,0-1-1,-1 1 0,1-1 1,-1 0-1,1 0 1,-1 1-1,1-1 0,-1 0 1,0 0-1,1 1 0,-1-1 1,1-1-1,-1 1-6,1 1 0,-1-1 0,0 1 0,1-1 0,0 1 0,-1 0-1,1 0 1,0-1 0,-1 1 0,0 0 0,1 0 0,0-1 0,0 1 0,-1 0 0,0 0 0,1 0-1,0 0 1,0 0 0,13-2-66,12 3 33,-18 0 50,1 0 0,-1-1 1,1 0-1,8-2 0,104-12-43,-66 9 31,15 3 0,-49 2 0,0 0 0,25-5 0,75-10 1,-53 8-2,197-23 1,74 13-21,-125 10 10,357 8-21,-516 2 34,192 5 12,-90-3-14,-2-1 0,109 4 0,115 6 8,-320-9-8,98 3 0,41 2 0,-18-1 0,-12-1 0,-69 2 0,-63-5 0,54 1 0,-20-3 8,-15 0-6,-13-1 8,17 1-6,85 2-4,-111-2 0,1 0-8,57 14 0,-90-17-141,1 1 461,-8-3-772,3 2-4237,-6 2 3162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9"/>
    </inkml:context>
    <inkml:brush xml:id="br0">
      <inkml:brushProperty name="width" value="0.05" units="cm"/>
      <inkml:brushProperty name="height" value="0.05" units="cm"/>
    </inkml:brush>
  </inkml:definitions>
  <inkml:trace contextRef="#ctx0" brushRef="#br0">63 49 2793,'-49'-45'3244,"45"42"631,3 5-1768,6 10-1073,-3-7-1054,1 0 131,-1 1-1,0-2 0,-1 2 0,1-1 0,-1 0 0,0 1 1,0-1-1,-1 0 0,0 8 0,-1-1 13,1 1 1,0 0-1,3 21 0,0 12-67,-1-13 63,-1-28-86,0 1 0,-1 0-1,1 0 1,-1 0 0,0 0 0,-1 0 0,1 0 0,-2 0 0,1 0 0,-3 8 0,2-8-14,0 0 1,0 0-1,1 0 0,0 0 1,0 0-1,1 0 1,0 11-1,-1 14 18,-1-22 15,2 2 1,-1-2-1,1 2 1,3 13-1,-3-23-19,0 9-31,0-10 24,0 0 1,-1 1-1,1-1 0,0 0 1,-1 0-1,1 1 1,0-1-1,0 0 0,-1 0 1,1 0-1,0 0 0,0 1 1,-1-1-1,1 0 1,-1 0-1,1 0 0,0 0 1,-1 0-1,1 0 0,-1 0 1,1 0-1,0 0 1,0 0-1,-1 0 0,1 0 1,-1 0-1,-6 6 621,5-3-3514,0-1 1828</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0"/>
    </inkml:context>
    <inkml:brush xml:id="br0">
      <inkml:brushProperty name="width" value="0.05" units="cm"/>
      <inkml:brushProperty name="height" value="0.05" units="cm"/>
    </inkml:brush>
  </inkml:definitions>
  <inkml:trace contextRef="#ctx0" brushRef="#br0">162 41 2697,'18'-32'1113,"-18"32"-888,0 0 0,0 0 0,1-1 0,-1 1 0,0 0 0,0 0 1,0-1-1,1 1 0,-1 0 0,0-1 0,0 1 0,0 0 0,0 0 0,0-1 0,0 1 0,0 0 0,0-1 0,0 1 0,0 0 0,0-1 0,0 1 0,0 0 0,0 0 1,0 0-1,0-1 0,0 1 0,0 0 0,-1-1 0,1 1 0,0 0 0,0-1 0,-1 1-174,1 0 1,0 0-1,0 0 1,0 0-1,0 0 1,0 0-1,-1 0 0,1 0 1,0 0-1,0 0 1,0 0-1,0 0 0,-1 0 1,1 1-1,0-1 1,0 0-1,0 0 1,0 0-1,-1 0 0,1 0 1,0 0-1,0 1 1,0-1-1,0 0 0,0 0 1,0 0-1,0 0 1,-1 1-1,1-1 1,0 0-1,0 0 0,0 0 1,0 0-1,0 0 1,0 0-1,0 1 0,0-1 1,0 0-1,0 0 1,0 1-1,-3 30 524,-2 7-184,1 53-1,1-25-106,1-6-170,1-42-99,-1 2 1,-8 36-1,6-35 35,-4 39 1,9 37 267,-6-19-159,1 7 233,4-76-340,-1 0 0,0 0 0,0-1 1,-1 1-1,-5 15 0,-21 41 536,19-44-413,-12 32 0,-7 72 40,20-89-58,-5 48-84,6 5 186,7-76-239,2 64 19,-1-35-26,2 12 9,-1 34 83,0 15-6,1 1 58,7 53 59,-1-23-91,2-8-44,0 20 216,-12-99-256,2 0 0,8 48 1,-5-57 77,-2 1-1,-4 60 1,0 6-94,6-5 36,0 63 21,-2-104-56,0-28 46,-6 60-1,2-71-54,0 0-1,2-1 0,0 2 0,4 20 1,-4-36-2,0 0 1,0 1-1,-1 8 1,0-11-12,1 1 1,-1-1-1,1 0 0,0 1 1,0-1-1,0 1 1,1 0-1,0-1 0,-1 0 1,3 6-1,-2-6 7,0 1-1,0-1 0,0 1 0,0-1 1,-1 0-1,0 4 0,0-4-4,1 0 0,-1 0-1,0 0 1,1 0-1,0-1 1,-1 1 0,1 0-1,1-1 1,0 4-1,-9 11 361,7-14-359,-4 18-36,4-19 32,0-1 0,0 0-1,0 1 1,0-1 0,0 0 0,0 0 0,0 1 0,1-1-1,-1 0 1,1 1 0,-1-2 0,1 2 0,-1-1 0,1 0 0,0 0-1,-1 0 1,2 2 0,-4-6 717,-1 3-1604,2 4-3593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1"/>
    </inkml:context>
    <inkml:brush xml:id="br0">
      <inkml:brushProperty name="width" value="0.05" units="cm"/>
      <inkml:brushProperty name="height" value="0.05" units="cm"/>
    </inkml:brush>
  </inkml:definitions>
  <inkml:trace contextRef="#ctx0" brushRef="#br0">4 27 4361,'-3'-1'3210,"6"-2"-2667,10-3-707,-6 2 252,-4 2 113,0 0 0,0 1 0,0-1 0,0 1 0,0 0 0,0 0 0,1 0 0,6-1 0,29 11 3020,28-3-2543,107-3-1,-4-4 100,-147 2-719,3-1 8,57 0 101,105 1 28,-48 1-120,143 0 273,-240-2-264,156-2 233,-81-1-21,51 0-57,25 6 32,-193-3-271,208 9 176,-76-5-88,12 1-47,-69 1 335,-77-7 212,5 0-523,11-1-150,2 0 89,-14 2-447,-6 0-335,-2 0 322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2"/>
    </inkml:context>
    <inkml:brush xml:id="br0">
      <inkml:brushProperty name="width" value="0.05" units="cm"/>
      <inkml:brushProperty name="height" value="0.05" units="cm"/>
    </inkml:brush>
  </inkml:definitions>
  <inkml:trace contextRef="#ctx0" brushRef="#br0">155 56 2857,'-42'-17'1427,"41"17"-1280,-1-1 0,1 0 1,0 1-1,0-1 1,0 1-1,0-1 0,-1 0 1,2 0-1,-2 1 1,1-2-1,1 1 1,-1 1-1,0-1 0,0-1 1,-1-1-1,2 3-45,0-1-1,-1 0 1,1 0-1,0 0 1,0 0-1,0 0 1,0 0-1,1 0 1,-1 0-1,0 1 1,0-1 0,0 0-1,1-1 1,1-9 3602,-1 12-3608,-1 1 0,0-1 1,1 1-1,-1-1 0,0 0 1,1 0-1,0 1 0,-1-1 0,1 0 1,0 1-1,0-2 0,0 2 1,1 0-1,-1 0-74,0-1 1,1 1-1,-1 0 1,0-1-1,0 1 0,0 0 1,0 0-1,0 0 1,0 3-1,2 13 753,-1 37-1,-1-14-334,0 12 216,-6 58 1,4-109-637,-8 82 737,4-42-553,-1 54 1,6-77-151,0 1 0,-2-2 0,0 1-1,-1 0 1,-1 0 0,-12 34 0,5-22 82,2 0-1,2 1 1,-4 35 0,9-56-143,-9 103 127,5-39-41,-1-24-32,-2 29 75,11 13 54,-1-2-129,-1-87-44,-2 27 18,2 0 0,1 1 1,8 49-1,3 1 38,-10-62-1,0-1 0,-2 39 0,-1-40-23,0 0 0,2 0 0,5 33 1,-4-42-17,0 0 0,-1 0 1,-1 0-1,1 1 0,-2 17 1,-1 36 206,1-13-126,0-35-82,1 2-1,1-1 0,0 0 1,1 0-1,4 15 0,-4-20-10,0-1 0,-1 0 0,-1 1 1,0-1-1,-2 20 0,-1-1 14,-11 125 126,13-143-131,0 1-1,2 12 1,0-15-7,-1 0 0,0 0 0,-1 0 0,-2 14 0,-2 1 22,1 0 0,1 0 0,1 0 0,2 0 0,2 31-1,-2-42-21,0 0 0,-2 15 0,1-14-1,0-1-1,2 16 1,1-5-6,-1-1 0,-3 29 0,-2-27 3,3-21-4,0 0 0,0 0 0,0 1 0,1-1 1,0 0-1,0 0 0,0 1 0,0-1 0,1 6 0,2 3 3,-2 0-1,1 0 0,-2 0 0,-1 23 0,0-20-1,-1 17 11,0-22-11,1-1 0,1 0-1,0 0 1,2 13-1,-1-13 4,0 0 1,-2 15-1,1-16-4,-1 0-1,3 12 0,-1 26 24,1-39-7,-2-7-16,0-1 1,0 0-1,0 0 0,1 1 0,-1-1 1,0 0-1,0 1 0,0-1 0,0 1 1,0-1-1,1 0 0,-1 0 0,0 1 1,0-1-1,0 1 0,0-1 0,0 0 0,0 1 1,-1-1-1,1 0 0,0 0 0,0 1 1,0-1-1,0 1 0,0-1 0,0 0 1,-1 1-1,1-1 0,0 0 0,0 0 1,0 0-1,0 1 0,-1-1 0,1 0 1,0 1-1,-1-1 0,1 0 0,0 0 1,-1 1-1,1-1 0,0 0 0,0 0 1,-1 0-1,1 0 0,0 0 0,-1 0 1,1 0-1,-1 0 0,1 0 0,0 0 1,-1 0-1,1 7 30,0 0 1,1 11 0,0-11 151,0-3-153,-1 0 1,1 0-1,-1-1 1,0 1-1,0 0 0,-1 0 1,0 5-1,-1-9 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3"/>
    </inkml:context>
    <inkml:brush xml:id="br0">
      <inkml:brushProperty name="width" value="0.05" units="cm"/>
      <inkml:brushProperty name="height" value="0.05" units="cm"/>
    </inkml:brush>
  </inkml:definitions>
  <inkml:trace contextRef="#ctx0" brushRef="#br0">150 71 1752,'-54'-42'710,"52"41"-665,1 0 0,-1 0 1,1 0-1,0 0 0,-1-1 0,1 1 1,0-1-1,0 1 0,-1-3 0,2 3 8,0 1 1,0-1-1,0 1 0,0 0 0,0 0 0,0-1 0,0 1 0,0-1 0,0 1 0,0 0 0,0-1 1,0 1-1,0 0 0,0-1 0,1 1 0,-1 0 0,0-1 0,0 1 0,0 0 0,0-1 0,1 1 0,1-3 1357,-2 3-1311,0 0 0,0-1 0,0 1 0,0 0 1,0 0-1,0 0 0,0 0 0,0 0 0,0 0 0,0-1 1,0 1-1,0 0 0,-1 0 0,1 0 0,0 0 0,0 0 1,0 0-1,0 0 0,0 0 0,0-1 0,0 1 0,0 0 1,-1 0-1,1 0 0,0 0 0,0 0 0,0 0 0,0 0 1,0 0-1,0 0 0,-1 0 0,1 0 0,0 0 0,0 0 0,0 0 1,0 0-1,0 0 0,0 0 0,0 0 0,0 0 0,0 0 1,-1 0-1,1 0 0,0 0 0,0 0 0,0 0 0,0 0 1,0 1-1,0-1 0,0 0 0,0 0 0,-1 0 0,1 0 1,0 0-1,0 0 0,0 0 0,0 0 0,0 1 0,0-1 1,0 0-1,0 0 0,-6 41 956,2 1 1,1 46-1,1-5-278,0 127 242,2-173-848,-3 104 399,0-17-364,4-87-173,0-21 2,-2 32 1,-20 80 110,16-105-125,-7 67 25,11-73-31,-2 18 4,1-22-18,0 0-1,1 17 1,-2 17 38,1-31-11,1-9-16,0-1 1,0 0 0,-3 9 0,4-14-19,0 0 0,0-1 0,0 1 0,0-1 0,0 1 0,0 0 0,0 0 0,0-1 0,0 1 0,1 0 0,-1-1 0,0 1 0,0-1 0,1 1 0,-1 0 0,0-1 0,1 1 0,-1-1 0,0 1 0,1-1 0,-1 1 0,1 0 0,0-1 0,0 1 0,0 0-18,-1 0-297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4"/>
    </inkml:context>
    <inkml:brush xml:id="br0">
      <inkml:brushProperty name="width" value="0.05" units="cm"/>
      <inkml:brushProperty name="height" value="0.05" units="cm"/>
    </inkml:brush>
  </inkml:definitions>
  <inkml:trace contextRef="#ctx0" brushRef="#br0">93 102 5145,'22'-40'1722,"-22"39"-1672,1-1 1,-1 1-1,1 0 1,-1 0-1,0 0 1,0 0-1,0-1 1,0 1-1,0 0 1,0 0-1,0-1 1,0 1-1,0 0 1,0 0-1,0 0 1,-1-1-1,0 0 1,0-8-1,2 3 92,3-8 1190,-4 15-1161,0 0 0,0-1 0,0 1 1,0 0-1,0-1 0,0 1 0,0 0 0,0 0 0,0-1 1,0 1-1,0 0 0,0 0 0,-1 0 0,1-1 1,0 1-1,0 0 0,0-1 0,0 1 0,0 0 0,-1 0 1,1-1-1,0 1 0,0 0 0,-1 4 831,-2 190 1257,-6-58-1063,1-46-1009,6-69-183,-14 191 465,15-201-422,-2-1 0,0 0 0,0 0-1,-1 1 1,-7 14 0,2-5 39,-7 3-46,-4 37-80,16-49-2733,2-9 714,1-7 802,1 5 505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5"/>
    </inkml:context>
    <inkml:brush xml:id="br0">
      <inkml:brushProperty name="width" value="0.05" units="cm"/>
      <inkml:brushProperty name="height" value="0.05" units="cm"/>
    </inkml:brush>
  </inkml:definitions>
  <inkml:trace contextRef="#ctx0" brushRef="#br0">53 31 2385,'-39'29'1120,"29"-22"64,6-7 776,4-1-1865,0 1 0,0 0-1,0 0 1,0-1-1,0 1 1,0 0 0,0-1-1,0 1 1,1 0-1,-1 0 1,0 0 0,0-1-1,0 1 1,0 0-1,1 0 1,-1-1-1,0 1 1,0 0 0,1 0-1,-1-1 1,0 1-1,0 0 1,0 0 0,0 0-1,1 0 1,-1 0-1,1 0 1,76-18 224,-69 16-329,-1 1 1,1 1 0,0 0-1,-1 0 1,1 0 0,13 3-1,20 1 6,18-10 139,-38 4 83,22-1 0,209-9 220,-12 1-305,-24 11 138,-68-4 452,-86 0-576,90 7 0,-41 5-2,176-7 0,-44-7 1482,91 17-1358,-313-10-253,0-2 1,23-2-1,10-2 0,-25 1-12,-24 4-3,1-1 0,0 0-1,9 0 1,26 1 43,-39-6 433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6"/>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114 71 7730,'-18'-57'2232,"10"43"-1735,8 14-521,0 1 0,0-1-1,0 0 1,0 0 0,1 0 0,-1 1 0,0-1 0,0 0 0,0 0 0,0 0 0,0 1 0,0-1 0,0 0-1,0 0 1,0 0 0,1 0 0,-1 0 0,0 1 0,0-1 0,0 0 0,0 0 0,0 0 0,1 0 0,-1 0-1,0 0 1,0 0 0,0 1 0,1-1 0,-1 0 0,0 0 0,0 0 0,0 0 0,1 0 0,-1 0-1,0 0 1,2 2 240,-1 0 0,0 0 0,0 1-1,0-1 1,0 0 0,0 1-1,-1-1 1,1 1 0,-1-1 0,1 1-1,-1 3 1,0 8 159,-1-1 0,0 0 1,-1 0-1,-1 0 0,-4 15 0,3-12-166,-14 72 226,-10 162 0,13-90-390,-8 122 13,23-240-27,1 0-1,2-1 1,2 1-1,18 70 1,1 8 147,-1 0-64,-5-60-94,0 0 17,-2 1 0,13 98 0,-16-39 27,5 64-10,-11-70-32,2 61 14,-9-137-17,-2 0 0,-9 57 0,-2-32 63,-23 66 0,30-108-55,1-1 0,1 1 1,1 0-1,1 0 0,0 29 0,7 112 95,0-1-44,-7-89-37,-1-23-13,3 0-1,6 55 0,-5-93-8,-1 0 0,0 0 0,0 0 0,-4 18 1,2-16-2,0 0 0,1 0 1,1 14-1,1-2-1,-1-1 1,-1 1-1,-1-1 0,-2 0 1,0 1-1,-9 24 0,9-30 3,1 0 0,-1 26 0,-3 19 26,2-41-26,2 1 1,1-1-1,1 1 1,3 46-1,-2-68-15,1-1 0,-1 1 0,0 0 0,0-1 0,0 1 0,0 0 0,0-1 0,0 1 0,0 0 0,-1-1 0,1 1 0,-1-1 0,1 1 0,-1 0 0,1-1 0,-1 1 0,0-1 0,0 0 0,0 1-1,-2 1 1,3 2 40,0-4-130,0-1 57,0 0-1,0 0 1,0 0 0,0 0-1,0 1 1,0-1-1,0 0 1,1 0 0,-1 0-1,0 0 1,0 1 0,0-1-1,0 0 1,0 0 0,0 0-1,0 0 1,-1 1-1,1-1 1,0 0 0,0 0-1,0 0 1,0 0 0,0 0-1,0 1 1,0-1 0,0 0-1,0 0 1,-2 1-369,2-1 368,0 0 1,-1 0 0,1 0-1,0 0 1,0 0 0,0 0-1,0 0 1,0 0 0,-1 0-1,1 0 1,0 0-1,0 0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6"/>
    </inkml:context>
    <inkml:brush xml:id="br0">
      <inkml:brushProperty name="width" value="0.05" units="cm"/>
      <inkml:brushProperty name="height" value="0.05" units="cm"/>
    </inkml:brush>
  </inkml:definitions>
  <inkml:trace contextRef="#ctx0" brushRef="#br0">70 33 2937,'-25'-5'1323,"25"4"-1283,0 1 1,0 0-1,-1 0 1,1 0-1,0 0 1,-1 0-1,1 0 0,0 0 1,0 0-1,0 0 1,-1-1-1,1 1 1,0 0-1,0 0 1,-1 0-1,1-1 1,0 1-1,0 0 1,0 0-1,-1-1 1,1 1-1,0 0 1,0 0-1,0 0 1,0-1-1,0 1 1,0 0-1,0-1 1,0 1-1,0 0 1,0-1-1,0 1 1,0 0-1,0 0 1,0-1-1,0 1 1,0 0-1,0-1 1,0 1-1,0 0 1,0-1-1,0 1 1,0 0-1,0 0 1,1 0-1,-1 0 1,0-1-1,0 1 0,0 0 1,1-1-1,11-10 1987,-9 9-681,-4-1 4627,0 3-5802,-2 26-144,0-1 0,2 0 1,3 41-1,-1 17 10,-34 282 155,27-323-157,-6 30 207,12-65-160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7"/>
    </inkml:context>
    <inkml:brush xml:id="br0">
      <inkml:brushProperty name="width" value="0.05" units="cm"/>
      <inkml:brushProperty name="height" value="0.05" units="cm"/>
    </inkml:brush>
  </inkml:definitions>
  <inkml:trace contextRef="#ctx0" brushRef="#br0">159 31 1816,'0'-1'154,"-15"-17"3042,15 17-2849,-1 0 1,0 0-1,0 0 1,0 0-1,1 0 1,-2 1-1,1-1 0,0 0 1,0 0-1,0 1 1,0-1-1,0 1 1,0-1-1,0 1 1,-3-1-1,4 1-286,0 0 0,-1 0 0,0 1 0,1-1 0,-1 0 0,1 0 0,0 1-1,0-1 1,-1 0 0,1 1 0,-1-1 0,1 0 0,0 0 0,-1 1 0,1-1 0,0 1 0,0-1 0,-1 1 0,1-1 0,0 0 0,0 1 0,0-1 0,-1 1 0,1-1 0,0 1-1,0-1 1,0 1 0,0-1 0,0 1 0,0-1 0,0 1 0,0-1 0,0 0 0,0 2 0,-1 3 24,-33 247 3227,9-76-2730,-11 61-338,27-198-218,-4 28 103,13-66-223,0-4-217,1-5-419,4-8 320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8"/>
    </inkml:context>
    <inkml:brush xml:id="br0">
      <inkml:brushProperty name="width" value="0.05" units="cm"/>
      <inkml:brushProperty name="height" value="0.05" units="cm"/>
    </inkml:brush>
  </inkml:definitions>
  <inkml:trace contextRef="#ctx0" brushRef="#br0">109 36 3625,'21'-22'1688,"-21"21"-1375,1 1 0,0-1-1,-1 0 1,1 0 0,-1 0-1,1 0 1,-1 0 0,1 1-1,-1-2 1,1 1 0,-1 1 0,0-3-1,-2 3 3440,-2 6-2626,-10 22-298,2 1-1,-11 36 1,-11 63 545,24-81-1178,-3 57 0,5 49 7,1-27-78,7-75-15,-2-49-288,-1-8-1754,-1-9 1247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29"/>
    </inkml:context>
    <inkml:brush xml:id="br0">
      <inkml:brushProperty name="width" value="0.05" units="cm"/>
      <inkml:brushProperty name="height" value="0.05" units="cm"/>
    </inkml:brush>
  </inkml:definitions>
  <inkml:trace contextRef="#ctx0" brushRef="#br0">21 10 936,'-6'0'278,"-3"-1"191,9 1-437,0 0 0,0 0 0,0 0 1,-1 0-1,1 0 0,0 0 0,0 0 0,0 0 0,0 0 0,0-1 0,0 1 1,0 0-1,0 0 0,0 0 0,0 0 0,0 0 0,-1 0 0,1-1 1,0 1-1,0 0 0,0 0 0,0 0 0,0 0 0,0 0 0,0-1 0,0 1 1,0 0-1,0 0 0,0 0 0,0 0 0,0 0 0,0 0 0,1 0 1,-1 0-1,0 0 0,0-1 0,0 1 0,0 0 0,0 0 0,0 0 0,0 0 1,0 0-1,0 0 0,0 0 0,1 0 0,-1-1 0,0 1 0,0 0 1,0 0-1,0 0 0,0 0 0,1 0 0,-1 0 85,0 0-1,0-1 0,0 1 1,0 0-1,0 0 1,0 0-1,-1 0 1,1 0-1,0 0 1,0 0-1,0-1 1,0 1-1,0 0 1,0 0-1,0 0 1,0 0-1,0-1 0,0 1 1,-1 0-1,1 0 1,0 0-1,0 0 1,0 0-1,0 0 1,0 0-1,-1-1 1,1 1-1,0 0 1,0 0-1,0 0 1,0 0-1,0 0 1,0 0-1,0 0 0,-1 0 1,1 0-1,0 0 1,0 0-1,0 0 1,-1 0-1,0 0 2301,7 3-2794,21 8 518,-23-9-130,1 0-1,0 0 0,0 0 1,0-1-1,0 1 0,0-1 1,6 0-1,50 0-1804,-55-1 1109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0"/>
    </inkml:context>
    <inkml:brush xml:id="br0">
      <inkml:brushProperty name="width" value="0.05" units="cm"/>
      <inkml:brushProperty name="height" value="0.05" units="cm"/>
    </inkml:brush>
  </inkml:definitions>
  <inkml:trace contextRef="#ctx0" brushRef="#br0">28 72 1320,'-8'0'260,"6"0"-131,0 0 0,0 0 0,0 0 0,0 0 0,0 0 1,1-1-1,-4 0 0,5 1-59,-1 0 1,1-1 0,0 1 0,0 0 0,0 0 0,0 0 0,0 0 0,0 0-1,0 0 1,0 0 0,0-1 0,0 1 0,0 0 0,0 0 0,0 0 0,0 0-1,0-1 1,0 1 0,0 0 0,0 0 0,0 0 0,0 0 0,0-1-1,0 1 1,0 0 0,0 0 0,0 0 0,0 0 0,0 0 0,0 0 0,0 0-1,0 0 1,0-1 0,1 1 0,-1 0 0,0 0 0,0 0 0,0 0 0,0 0-1,0 0 1,1 0 0,-1-1 0,0 1 0,0 0 0,0 0 0,0 0 0,1 0-1,-1 0 1,58-2 852,-31 0-673,38 2 0,-23 2 149,1-3-1,56-8 1,31-1 243,4 4 88,13-2-157,-70 7-446,73 2-85,-108 1-16,1-2-1,60-6 0,133-14 637,-160 19-289,-69-1-231,-5 1-183,-2 1-468,-6 2 150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1"/>
    </inkml:context>
    <inkml:brush xml:id="br0">
      <inkml:brushProperty name="width" value="0.05" units="cm"/>
      <inkml:brushProperty name="height" value="0.05" units="cm"/>
    </inkml:brush>
  </inkml:definitions>
  <inkml:trace contextRef="#ctx0" brushRef="#br0">46 43 1832,'1'-3'562,"-1"0"0,0 0-1,0 0 1,1 0 0,0 0 0,0 0-1,2-4 1,2-7 1923,-5 14-2423,0 0-1,0 0 0,0 0 1,0 0-1,0 0 0,0 0 0,0 0 1,1 0-1,-1 0 0,0 0 1,0 0-1,0 0 0,0 0 1,0 0-1,0 0 0,0 0 1,0 0-1,0 0 0,0 0 1,0 0-1,1 0 0,-1 0 1,0 0-1,0 0 0,0 0 1,0 0-1,0 0 0,0 0 1,0 0-1,0 0 0,0 0 1,0 0-1,0 0 0,0 0 1,0 0-1,0 0 0,0 0 1,0 0-1,0 0 0,0 0 1,0 0-1,0 0 0,1 0 1,0 10 419,0 130 1072,-1-9-665,0 48 161,-7-116-895,4-44-144,0 1 0,2-1 0,1 21 0,5 7 82,-2-16 51,0 32 0,-3-43-11,0 0 0,2 0 1,4 25-1,-2-24 50,0 28 1,2 9 142,-4-43-297,-1 0 0,0 1 0,-1 0 0,0-1 0,-2 1 1,0-1-1,0 0 0,-6 17 0,3-6-7,-5 37 0,8-40 39,-1 0 1,-10 34-1,3-24-36,1 2 1,2-1-1,1 1 1,-1 65-1,7-67 29,4 144 195,11-81-179,-9-64-54,3 51-1,-8-27 27,-1-14 6,10 71 0,-4-65-20,-1 90-1,-5-124-22,-1 118 3,-3-2 8,0 18-22,9 66 16,-6-165 6,-8 53 0,8-83-14,1 0 0,2 27 0,1-11 22,-3-28-13,0-1-1,-1 0 0,0 0 1,0 0-1,-3 8 0,2-9-9,1 0 0,0 0 0,0 0 0,0 1-1,1-1 1,0 10 0,1 30 4,-2-34-3,2 1 0,1 16 1,0-11 245,-1 27 0,-1-39-225,0-5 70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2"/>
    </inkml:context>
    <inkml:brush xml:id="br0">
      <inkml:brushProperty name="width" value="0.05" units="cm"/>
      <inkml:brushProperty name="height" value="0.05" units="cm"/>
    </inkml:brush>
  </inkml:definitions>
  <inkml:trace contextRef="#ctx0" brushRef="#br0">2 97 3049,'-1'-5'184,"0"0"1,1 0 0,0 0 0,0 0-1,1 0 1,-1 0 0,1 0-1,0 0 1,0 0 0,1 0 0,-1 0-1,4-6 1,-4 8 305,1 0 1,0 0-1,0 1 1,0-1-1,0 0 1,5-4-1,-7 7-458,0 0 0,0 0 0,0-1 0,1 1 0,-1 0 0,0 0 0,0 0 0,0 0 0,0 0 0,1 0 0,-1 0 0,0 0 0,0 0 0,0 0 0,1 0 0,-1 0 0,0 0 0,0 0 0,0 0 0,0 0 0,0 0 0,0 0 0,1 0 0,-1 0 0,0 0 0,0 0 0,0 0 0,1 0 0,-1 0 0,0 1 0,0-1 0,0 0 0,0 0 0,0 0 0,1 0 0,-1 0 0,0 0 0,0 1 0,0-1 0,0 0 0,0 0 0,0 0 0,0 0 0,1 1 0,-1-1 0,0 0 0,0 0 0,4 13 385,-3-9-368,4 15 253,-2 2 0,0-1 0,1 34 0,-1 4-147,1 10 198,-5 72 1,2 8-17,0-109-204,0-28-93,0 1 0,-1 0 0,-3 16 1,0-13-33,2 1 1,-1 0-1,2 0 1,0-1-1,1 1 1,3 19 0,0-24-1834,-5-12 934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3"/>
    </inkml:context>
    <inkml:brush xml:id="br0">
      <inkml:brushProperty name="width" value="0.05" units="cm"/>
      <inkml:brushProperty name="height" value="0.05" units="cm"/>
    </inkml:brush>
  </inkml:definitions>
  <inkml:trace contextRef="#ctx0" brushRef="#br0">24 95 320,'-10'-3'1535,"10"3"-1411,-1 0 1,1 0-1,-1 0 0,0 0 1,1 0-1,0-1 1,-1 1-1,1 0 0,-1 0 1,0 0-1,1 0 1,0-1-1,-1 1 1,1 0-1,-1 0 0,1 0 1,-1-1-1,1 1 1,-1-1-1,1 1 0,0 0 1,0-1-1,-1 1 1,1 0-1,0-1 1,-1 1-1,1-1 0,0 0 1,0 1-1,-1 0 1,1-1-1,0 1 0,0-1 1,0 0-1,18-8 127,-12 6-167,0 0-1,-1 1 1,1 0-1,0 0 1,0 0-1,11-2 1,-4 4-88,0-1 1,17 2 0,-3 1 261,2-2 1,-1-2-1,50-8 0,-36 3-119,1 1-1,44 0 0,0-1 581,4 1-254,-79 6-459,32 1 28,-24-2 31,-12-3 124,-8 4-178,0-1 1,0 1-1,0 0 1,1 0-1,-1 0 1,0-1-1,0 1 1,0 0-1,0 0 1,0 0-1,0 0 0,0-1 1,0 1-1,0 0 1,0 0-1,0 0 1,0-1-1,0 1 1,0 0-1,0 0 1,0-1-1,0 1 0,0 0 1,-1 0-1,1 0 1,0 0-1,0 0 1,0-1-1,0 1 1,0 0-1,0 0 1,0 0-1,0 0 1,-1-1-1,1 1 0,0 0 1,-2 0-77,1-1 0,0 1 0,-1 0 1,1 0-1,0 0 0,0 0 0,-1 0 0,1 0 1,0 0-1,0 1 0,-1-1 0,1 1 0,-2 0 0,2-1-13,-21 8-1450,7 3 650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4"/>
    </inkml:context>
    <inkml:brush xml:id="br0">
      <inkml:brushProperty name="width" value="0.05" units="cm"/>
      <inkml:brushProperty name="height" value="0.05" units="cm"/>
    </inkml:brush>
  </inkml:definitions>
  <inkml:trace contextRef="#ctx0" brushRef="#br0">14 55 1240,'-14'16'1139,"14"-17"-977,0 1-1,0 0 0,0 0 1,0-1-1,0 1 1,0-1-1,0 1 0,0-1 1,0 1-1,0 0 1,0 0-1,0-1 0,0 1 1,0 0-1,0-1 1,0 1-1,1-1 0,-1 1 1,0 0-1,0 0 1,0-1-1,1 1 0,-1 0 1,0-1-1,1 1 1,-1 0-1,0 0 1,0-1-1,0 1 0,1 0 1,-1 0-1,0 0 1,1 0-1,-1 0 0,1-1 1,15-4 82,1-1 0,0 3 0,0-1-1,0 1 1,30 0 0,13-3 485,-3 1-406,67 2-1,3-1-268,-59 2-11,-64 2-38,1 0 1,-1-1 0,1 0-1,4-2 1,13-1 12,-1 1-5,-14 2-68,-1 0 0,14 0 0,-20 1 7,1 0 0,-1 0 1,0 0-1,0 0 0,0 0 0,1 0 0,-1 0 0,0 0 0,0 0 0,0 0 0,1 0 0,-1 0 0,0 0 0,0 0 0,0 0 0,0 0 0,0 0 0,0 0 0,1 0 0,-1 1 0,0-1 0,0 0 0,0 0 1,0 0-1,0 0 0,1 0 0,-1 1 0,0-1 0,0 0 0,0 0 0,0 0 0,0 1 0,0-1 0,0 0 0,0 0 0,0 0 0,0 0 0,0 0 0,0 0 0,0 1 0,0-1 0,0 0 0,0 0 1,0 1-1,-5 5-731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5"/>
    </inkml:context>
    <inkml:brush xml:id="br0">
      <inkml:brushProperty name="width" value="0.05" units="cm"/>
      <inkml:brushProperty name="height" value="0.05" units="cm"/>
    </inkml:brush>
  </inkml:definitions>
  <inkml:trace contextRef="#ctx0" brushRef="#br0">27 24 2825,'-26'22'1014,"28"-21"-272,7-2-485,11-3 502,16-3 461,1 1-1,59-3 0,-24 3-599,46-1-500,-12 3-35,-58 1-17,77 5 1,-122-2-225,10 1 460,-12-1-350,-1 0 0,0 0 1,0 0-1,0 0 1,1 0-1,-1 0 0,0 0 1,0 0-1,1 0 0,-1 0 1,0 0-1,0 0 1,1 1-1,-1-1 0,0 0 1,0 0-1,0 0 1,0 0-1,0 0 0,1 0 1,-1 0-1,0 1 0,0-1 1,0 0-1,0 0 1,1 0-1,-1 1 0,0-1 1,0 0-1,0 0 1,0 0-1,0 0 0,0 0 1,0 1-1,0-1 0,1 0 1,-1 0-1,0 0 1,0 1-1,0-1 0,0 0 1,0 0-1,0 1 1,0-1-1,0 0 0,0 0 1,-1 0-1,-3 6-615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7"/>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176 104 3129,'34'-61'1268,"-34"60"-1247,1 0 0,-1 0 1,1 0-1,-1 0 0,0 0 0,1 0 1,-1 0-1,0 0 0,0 0 0,0 0 1,0 0-1,0 0 0,0 0 1,-11-27 6171,6 35-5588,-5 16-444,1 4 135,2 1 0,1-1-1,1 1 1,-1 43-1,-37 434 1474,28-131-1297,11-157-228,0-171 76,-19 85-1,6-46-133,-1 6-123,8-51-36,3 1 0,1 0-1,-1 58 1,9-70-1,1 0 1,1-1 0,8 31 0,30 82 34,-25-91-32,-2 1 0,13 82 1,-26-115-14,22 140 242,-19-139-234,1 0-1,1 0 1,0-1 0,1 0-1,1 0 1,13 18 0,-6-10 3,0 0 0,14 32 0,-25-48-16,-1 1-1,0 0 1,-1 0-1,-1 1 1,1-1-1,-2 1 1,0-1-1,0 21 1,-9 135 85,3-126-67,0 30 19,5-63-40,1-1 1,0 1-1,0-1 0,0 0 1,1 0-1,0 1 0,6 10 1,-3-6 5,0-1 0,-1 1-1,0 0 1,0 0 0,-1 0 0,-1 1 0,0-1 0,-1 1 0,0 19-1,-1 33 75,1-39 295,-2 1 0,-6 53 0,-22 108 101,28-185-461,0 1 1,-1-1-1,1 1 0,-1-1 1,1 1-1,-1-1 1,0 0-1,0 0 1,-1 0-1,1 0 0,-1 0 1,-4 4-1,3-3 15,0 0 0,0 0-1,1 1 1,0-1 0,-6 10 0,8-11-80,-1 0 0,0 0 0,0-1 1,0 1-1,0 0 0,0-1 1,-1 1-1,1-1 0,-1 0 0,0 0 1,1 0-1,-1 0 0,0-1 0,0 1 1,0-1-1,0 1 0,-1-1 1,1 0-1,0 0 0,0-1 0,-1 1 1,1-1-1,0 1 0,-1-1 0,1 0 1,0-1-1,-1 1 0,1 0 1,0-1-1,-1 0 0,1 0 0,0 0 1,0 0-1,0 0 0,-1-1 0,2 1 1,-5-3-1,-3-3-474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6"/>
    </inkml:context>
    <inkml:brush xml:id="br0">
      <inkml:brushProperty name="width" value="0.05" units="cm"/>
      <inkml:brushProperty name="height" value="0.05" units="cm"/>
    </inkml:brush>
  </inkml:definitions>
  <inkml:trace contextRef="#ctx0" brushRef="#br0">39 43 2304,'-38'14'1310,"71"-22"2316,-17 7-3203,-1-1 0,21 2-1,-3 1 394,-1-1 0,56-8 0,195-18 129,-255 23-901,3-1-38,-25 2-6,0 1 0,0 0 0,0 0 0,0 1 0,1 0 0,9 1 0,-16-1-23,0 0 1,0 0 0,0 0 0,0 0 0,0 0-1,-1 0 1,1 0 0,0 0 0,0 0 0,0 0 0,0 0-1,0 0 1,0 0 0,0 0 0,0 0 0,0 1-1,0-1 1,-1 0 0,1 0 0,0 0 0,0 0 0,0 0-1,0 0 1,0 0 0,0 0 0,0 1 0,0-1-1,0 0 1,0 0 0,0 0 0,0 0 0,0 0 0,0 0-1,0 0 1,0 0 0,0 0 0,0 0 0,0 0-1,0 0 1,0 1 0,0-1 0,0 0 0,0 0 0,0 0-1,0 0 1,1 0 0,-1 0 0,0 0 0,0 0 0,0 0-1,0 1 1,0-1 0,0 0 0,0 0 0,0 0-1,0 0 1,0 0 0,1 0 0,-1 0 0,0 0 0,0 0-1,0 0 1,0 0 0,0 0 0,0 0 0,0 0-1,1 0 1,-2 0-474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7"/>
    </inkml:context>
    <inkml:brush xml:id="br0">
      <inkml:brushProperty name="width" value="0.05" units="cm"/>
      <inkml:brushProperty name="height" value="0.05" units="cm"/>
    </inkml:brush>
  </inkml:definitions>
  <inkml:trace contextRef="#ctx0" brushRef="#br0">70 36 2497,'-53'16'1688,"53"-15"-1592,-1-1 1,0 0-1,1 0 1,-1 1-1,0-1 1,0 0-1,1 0 1,-1 0-1,0 0 1,0 0-1,0 0 1,1 0-1,-1 0 1,0 0-1,0-1 1,1 1-1,-1 0 1,0-1-1,-1 1 1,2 0-59,0-1 0,0 1 0,0 0 0,0 0 0,-1 0 0,1 0 0,0-1 0,0 1 0,0 0 0,0 0 0,0 0 1,0-1-1,0 1 0,0 0 0,0 0 0,0 0 0,0 0 0,0 0 0,0-1 0,0 1 0,0 0 0,0 0 1,0 0-1,0-1 0,0 1 0,0 0 0,1 0 0,-1 0 0,0 0 0,0-1 0,0 1 0,0 0 0,0 0 0,0 0 1,1 0-1,2-2 0,0 1 0,0 0 0,0 0 0,1 0 0,-1 1 0,0 0 0,1-1 0,-1 1 0,7 0 0,-2 0 7,151-7 212,23-3 332,12 1 401,-186 9-902,0-1-1,0 0 0,10-3 0,-10 2-81,0 1 0,1-1 0,10 1-1,34 3-1423,-44 0 911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8"/>
    </inkml:context>
    <inkml:brush xml:id="br0">
      <inkml:brushProperty name="width" value="0.05" units="cm"/>
      <inkml:brushProperty name="height" value="0.05" units="cm"/>
    </inkml:brush>
  </inkml:definitions>
  <inkml:trace contextRef="#ctx0" brushRef="#br0">15 19 1520,'-6'6'509,"0"0"-137,6-6-318,0 0 0,0 0 0,0 0 0,0 0 0,-1 0 0,1 0 0,0 0 0,0 0 0,0 0 0,0 0 0,0 0 0,0 0 0,0-1 0,-1 1 0,1 0 0,0 0 0,0 0 0,0 0 0,0 0 0,0 0 0,0 0 0,0 0 0,0 0 0,0 0 0,-1 0 0,1 0 0,0 0 0,0-1 0,0 1 0,0 0 0,0 0 0,0 0 0,0 0 0,0 0 0,0 0 0,0 0 0,0 0 0,0-1 0,0 1 0,0 0 0,0 0 0,0 0 0,0 0 0,0 0 0,0 0 0,0 0 0,0 0 0,0 0 0,0 0 0,0 0 0,0-1 0,0 1 0,0 0 0,0 0 0,0 0 0,0 0 0,0 0-20,0-1 0,0 1 0,0 0 0,0 0 0,0 0 0,0-1 0,0 1 0,0 0 0,0 0 0,0 0 0,0 0 0,1 0 0,-1 0 0,0-1 0,0 1 0,0 0 0,0 0 0,0 0 0,0 0 0,0-1 0,0 1 0,1 0 0,-1 0 0,0 0 0,0 0 0,0 0 0,0-1 0,1 1 0,-1 0 0,0 0 0,0 0 0,0 0 0,0 0 0,0 0 0,0 0 0,1 0 0,-1 0 0,0 0 0,0 0 0,0 0 0,1 0 0,-1 0 0,0 0 0,0 0 0,0 0 0,1 0 0,-1 0 0,0 0 0,0 0 0,2 0 779,-9-8 1431,45 15-2162,0-2 1,41 1 0,307-12 225,-178 1-87,-30-3 128,35 0 84,66 6-260,192 2 143,-400-2 109,31 2-197,-30 10-213,-27-2 20,-14-11 37,-9 3-71,59 0 22,-78 0-241,-7 2-656,-8 1-367,-12 7 469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39"/>
    </inkml:context>
    <inkml:brush xml:id="br0">
      <inkml:brushProperty name="width" value="0.05" units="cm"/>
      <inkml:brushProperty name="height" value="0.05" units="cm"/>
    </inkml:brush>
  </inkml:definitions>
  <inkml:trace contextRef="#ctx0" brushRef="#br0">0 33 1408,'0'0'3989,"4"0"-2401,263-13-157,45 20-1189,-138-12-210,-34-6 1320,-24 1-465,27 14-817,-88 0-65,188 5 33,-141-8-21,15 0 6,146 8 81,-212-7-85,47-1 128,-3-1 250,-48 1-375,-12-7 90,1 3-176,-34 4-1154,-2-1 763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0"/>
    </inkml:context>
    <inkml:brush xml:id="br0">
      <inkml:brushProperty name="width" value="0.05" units="cm"/>
      <inkml:brushProperty name="height" value="0.05" units="cm"/>
    </inkml:brush>
  </inkml:definitions>
  <inkml:trace contextRef="#ctx0" brushRef="#br0">1 30 5057,'0'0'70,"0"0"1,0 0-1,0 0 0,0 0 1,0 0-1,0-1 0,0 1 1,-1 0-1,1 0 0,0 0 0,0 0 1,0 0-1,0 0 0,0-1 1,0 1-1,0 0 0,0 0 1,0 0-1,0 0 0,0 0 0,0-1 1,0 1-1,0 0 0,0 0 1,0 0-1,0 0 0,0 0 1,0 0-1,0 0 0,0 0 1,0-1-1,0 1 0,0 0 0,0 0 1,1 0-1,-1 0 0,0 0 1,0 0-1,0-1 0,0 1 1,0 0-1,0 0 0,0 0 1,1 0-1,7-4 741,12 1-1289,-18 3 761,16-3-163,1 1 1,32 2 0,-4 0 259,-41 0-292,590-9 1630,-435 14-1699,20 0 13,161-16 239,-272 8-79,135 13 0,-109-9-144,-50-2-2,-6 3-8,49 7-1,-72-9 27,11-6-1100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1"/>
    </inkml:context>
    <inkml:brush xml:id="br0">
      <inkml:brushProperty name="width" value="0.05" units="cm"/>
      <inkml:brushProperty name="height" value="0.05" units="cm"/>
    </inkml:brush>
  </inkml:definitions>
  <inkml:trace contextRef="#ctx0" brushRef="#br0">1 7 1440,'37'-3'1041,"-29"1"15,0 2-448,2 0-152,0 0-152,3 0-32,-3-1-72,4 1-32,0 0-96,-1 0-32,2 0-24,-2 0-8,-2 1-16,-2 0-88,-3 0 64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2"/>
    </inkml:context>
    <inkml:brush xml:id="br0">
      <inkml:brushProperty name="width" value="0.05" units="cm"/>
      <inkml:brushProperty name="height" value="0.05" units="cm"/>
    </inkml:brush>
  </inkml:definitions>
  <inkml:trace contextRef="#ctx0" brushRef="#br0">56 53 1240,'-36'-12'591,"29"7"1623,6 5-1987,0-1 0,0 0 1,1 1-1,-1 0 1,0-1-1,1 1 1,-1-1-1,0 1 1,0-1-1,1 1 0,-1 0 1,0 0-1,0 0 1,-1-1-1,27 1 684,55-2 148,-23-3-642,214-17 943,1 22-1051,119 15-216,-344-15 14,277 3 248,-262 3-320,-37-3-3,0 0-1,0-2 0,50-3 0,-34-1 86,-41 0-1172,0 3 608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3"/>
    </inkml:context>
    <inkml:brush xml:id="br0">
      <inkml:brushProperty name="width" value="0.05" units="cm"/>
      <inkml:brushProperty name="height" value="0.05" units="cm"/>
    </inkml:brush>
  </inkml:definitions>
  <inkml:trace contextRef="#ctx0" brushRef="#br0">10 75 1576,'-1'-44'937,"2"22"1483,0 13 2556,-2 11-4866,0-1 0,0 1 0,1-1 0,-1 1 1,1 0-1,-1 0 0,1-1 0,0 1 0,-1 2 0,-1 16 222,0-1 0,1 24 1,3-2-7,-1-19 115,0 0 0,1-1 0,1 0 0,10 33 0,-11-45-403,0 1 0,-1 0 1,0 0-1,0 0 0,-1 0 1,0 0-1,-3 17 0,1-14-14,1 1 0,1 0-1,0 14 1,2-19 8,0 0 0,1 0 1,3 9-1,-3-8-17,1 5 41,0 1 0,-2-1-1,2 25 1,-4-31-35,0-1 0,-3 12 1,0 11 35,8 45 3,-3-43-49,3 20 220,-5-52-274,0-1 0,0 1 1,0-1-1,0 0 1,0 1-1,0-1 0,0 0 1,0 0-1,0 1 0,0-1 1,0 1-1,0-1 1,-1 0-1,1 1 0,0-1 1,0 0-1,0 0 0,0 1 1,-1-1-1,1 0 0,0 1 1,0-1-1,0 0 1,-1 0-1,1 1 0,0-1 1,-1 0-1,1 0 0,-2 0-582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4"/>
    </inkml:context>
    <inkml:brush xml:id="br0">
      <inkml:brushProperty name="width" value="0.05" units="cm"/>
      <inkml:brushProperty name="height" value="0.05" units="cm"/>
    </inkml:brush>
  </inkml:definitions>
  <inkml:trace contextRef="#ctx0" brushRef="#br0">1 66 2000,'28'-32'727,"-26"31"-519,-1-1-1,1 0 0,-1 0 0,0 1 1,0-1-1,0 0 0,0 0 1,0 0-1,0-1 0,-1 1 1,1 0-1,0-2 0,-2-3 6348,1 7-6421,-4 8 503,2 14-201,0 0 0,2 42 0,10 43 234,-9-102-628,-1-1 0,0 1 1,-1-1-1,0 5 0,1-5-8,-1 0 0,1 0 0,0 0 0,0 0 0,0-1 0,1 6 0,0-2 2,0 1 0,-1-1 0,0 1 0,0-1 0,-1 1 0,-1 7 0,1-6-10,0 0 0,0 0 0,2 15 0,1 6 12,-1-16-5,3 21 0,-3-28-22,0 1 0,-1-1 1,0 1-1,-1 13 0,0-13 0,0 0 0,1-1 1,0 1-1,2 10 0,10 57 140,-6-17-118,-6-56-22,0 0 0,0 0 0,0 0 0,0-1-1,0 1 1,0 0 0,0-1 0,-1 1 0,1 0-1,-1 3 1,-2 5 2,1 0 1,0 0-1,1 0 0,0 11 1,1-20 19,0-1 0,0 1 0,0 0-1,0 0 1,0 0 0,-1-1 0,1 1 0,0 0 0,0 0 0,0-1 0,-1 1 0,1 0 0,0-1 0,-1 1 0,0 1-1,-4-1-686,0-2-2642,5 0 2253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5"/>
    </inkml:context>
    <inkml:brush xml:id="br0">
      <inkml:brushProperty name="width" value="0.05" units="cm"/>
      <inkml:brushProperty name="height" value="0.05" units="cm"/>
    </inkml:brush>
  </inkml:definitions>
  <inkml:trace contextRef="#ctx0" brushRef="#br0">11 24 1240,'-1'-11'6782,"-1"-1"-4151,2 12-2615,0 0 0,0 0 0,0 0 0,0 0 0,0 0 0,0 0 0,0 0 0,-1 0 0,1 0 0,0 0 0,0 0 0,0 0 0,0 0 0,0 0 0,-1 0 0,1 0 0,0 0 0,0 0 0,0 0 0,0 0 0,0 0 0,-1 0-1,1 0 1,0 0 0,0 0 0,0 0 0,0 0 0,0 0 0,-1 0 0,1 0 0,0 0 0,0 0 0,0 1 0,0-1 0,0 0 0,0 0 0,0 0 0,0 0 0,0 0 0,0 0 0,0 1 0,0-1 0,0 0 0,0 0 0,0 0 0,0 0 0,0 0 0,0 0 0,0 1 0,0-1 0,0 0 0,0 0 0,0 0 0,0 0 0,0 0 0,0 0 0,0 0 0,-3 31 397,3-1-1,0 0 1,3 1 0,0-1 0,11 44-1,-11-56-206,-1-1 0,0 35 0,0-11-165,-2-14 32,-4 44-1,3-62-49,-2 17 10,2 0-1,2 32 1,-2-28 13,1-26-39,-1 1 0,1-1 0,0 1 0,0 0-1,0-1 1,1 1 0,1 6 0,-1-6-4,-1 0 1,0 0 0,1 0-1,-2 0 1,1 0-1,-1 6 1,0-3 12,-2 57 64,1-46 51,2-19-80,-6-5 1184,5 3-5568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8"/>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321 187 1144,'38'-96'843,"-37"94"-762,0 0-1,0 0 0,0 0 1,0 0-1,-1 0 1,1 0-1,-1 0 1,1 0-1,-1 0 1,0 0-1,0 0 1,0 0-1,0-1 1,-1-3-1,1 6-70,0 0 0,0-1-1,0 1 1,0 0 0,0-1-1,0 1 1,0 0 0,0-1 0,0 1-1,0 0 1,0-1 0,0 1 0,0 0-1,0-1 1,0 1 0,1 0 0,-1 0-1,0-1 1,0 1 0,0 0 0,0-1-1,1 1 1,-1 0 0,0 0 0,0-1-1,1 1 1,-1 0 0,0 0-1,0 0 1,1-1 0,-1 1 0,1 0-1,-1-1 53,1 1 0,0-1 0,0 0 0,0 0 0,-1 0 0,1 0 0,-1 0 0,1 0 0,-1 1 0,1-1 0,-1-1 0,1 1 0,-1 0-1,0 0 1,1 0 0,-1 0 0,0 0 0,0 0 0,0 0 0,0 0 0,0 0 0,0 0 0,0 0 0,0-1 0,-1 1 0,1 0 0,0 0 0,-1 0 0,1 0-1,0 0 1,-1 0 0,0 0 0,1 0 0,-1 0 0,1 1 0,-2-2 0,1 1 45,0 0 1,0 0-1,0 0 0,-1 0 1,1 0-1,0 1 0,0-1 1,-1 1-1,1-1 0,0 1 1,-1-1-1,1 1 0,-1 0 1,1-1-1,-1 1 0,1 0 1,0 0-1,-1 0 0,1 0 1,-1 0-1,1 0 1,-1 1-1,1-1 0,0 1 1,-1-1-1,1 1 0,-3 0 1,1 2-75,-1-1 1,1 0 0,0 1-1,0 0 1,0 0 0,-3 3-1,4-3-23,0 0 0,-1-1 0,1 1 0,-1-1 0,0 0 0,0 0 0,0 0 0,0 0-1,-4 2 1,5-3 167,0 0-1,0 0 1,0 0 0,0 0-1,0 0 1,0 0-1,1 0 1,-1 1 0,0-1-1,1 1 1,-1-1-1,1 1 1,0 0 0,-1 0-1,1 0 1,0-1-1,0 1 1,0 0 0,0 0-1,0 3 1,-3 2-709,0 0 549,-5 11 68,0 1 1,0-1 0,2 1 0,-7 26-1,-8 146 1285,14-105-1138,3-54-29,-2 1 1,-21 60-1,4-17 281,-6 17-206,15-49-201,-11 51 1,18-60-72,4-16-2,0-1 0,1 1 0,1 0 0,0 32-1,4-27-2,-1 11 7,2-1-1,1 1 1,15 54-1,-14-71 2,-1 1 0,-1-1 0,0 1 0,0 29 0,-9 75 399,3-82-321,1 1 0,4 45 0,4-30-63,1-2 31,-3 1 1,-3 75-1,-4-91-50,2 1-1,2 0 0,2 0 1,1-1-1,2 1 0,2-1 1,22 64-1,45 91 30,-35-99-4,54 202 1,-66-127 173,-7-34-104,-16-93-84,-1 1 1,-3 0-1,-1-1 1,-7 46 0,2-29 0,4 72 1,1-132-18,3 28 7,-2-1-1,-1 1 1,-1-1-1,-8 47 0,6-56 7,1 0-1,1 1 0,1-1 1,0 0-1,5 26 0,-2-17 15,-1 42 0,-6-17-7,-2-1-1,-2 0 1,-2 0-1,-34 99 1,35-125-19,2 1 0,1 1 0,1-1 0,2 1 0,0 0 0,2 0 0,1 0 0,5 35 0,7 28 4,29 103 0,-27-136-2,43 185 45,-49-195-32,4 91 0,-5-34-14,-2-20 2,-8 115-1,1-143-2,1 47-1,-2 34 0,-19 141 0,11-205 3,-2 23 2,9-38-4,0-7 2,5 95 1,2-72 2,-3 1 0,-11 84 0,0-20 1,10-120-4,-1-1-1,-1 1 0,0-1 1,-2 0-1,-10 28 1,-3 10 12,-20 102 1,18-64-6,11-54-7,3 1 1,0-1-1,3 1 0,3 67 0,0 116 54,0-24 45,0-190 108,-1 0-1,0-1 1,-1 1 0,0 0 0,0-1 0,-9 20 0,0 7 177,10-25-379,1-12-67,0 1-1,0-1 1,0 0-1,0 1 1,0-1-1,0 0 1,0 1-1,1-1 1,-1 1-1,0-1 1,-1 0-1,1 1 1,0-1-1,0 0 1,0 1-1,0-1 1,0 0-1,0 1 1,0-1-1,0 1 1,-1-1-1,1 0 0,0 0 1,0 1-1,0-1 1,-1 0-1,0 1-178,1 0 179,0-1-1,-1 0 1,1 0-1,0 0 1,-1 0-1,1 1 1,0-1-1,-1 0 1,1 0-1,0 0 1,-1 0-1,1 0 1,-1 0-1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6"/>
    </inkml:context>
    <inkml:brush xml:id="br0">
      <inkml:brushProperty name="width" value="0.05" units="cm"/>
      <inkml:brushProperty name="height" value="0.05" units="cm"/>
    </inkml:brush>
  </inkml:definitions>
  <inkml:trace contextRef="#ctx0" brushRef="#br0">48 10 768,'-36'12'676,"36"-12"-418,-1 1-1,1-1 0,0 0 0,-1 0 0,1 1 1,-1-1-1,1 0 0,-1 0 0,1 0 1,0 0-1,-1 0 0,1 0 0,-1 0 0,1 0 1,-1 0-1,1 0 0,-1 0 0,1 0 1,-1 0-1,1 0 0,-1 0 0,1 0 1,-1-1-1,1 1-202,0 0 1,0-1 0,0 1 0,1 0-1,-1 0 1,0 0 0,0-1-1,0 1 1,1 0 0,-1 0-1,0 0 1,0 0 0,1 0 0,-1 0-1,0 0 1,0 0 0,0 0-1,1 0 1,-1 0 0,0 0-1,0-1 1,1 1 0,-1 0 0,0 0-1,1 1 1,15-1 501,0 0 0,23-4 0,69-13 523,-102 17-1079,0 0 1,1 0-1,-1 1 0,0 0 0,1 0 1,-1 0-1,10 4 0,10 1 39,-17-4 66,0-1 1,1 0 0,0-1-1,-1 1 1,19-3 0,-28 1 64,1-1-360,3 2-2965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7"/>
    </inkml:context>
    <inkml:brush xml:id="br0">
      <inkml:brushProperty name="width" value="0.05" units="cm"/>
      <inkml:brushProperty name="height" value="0.05" units="cm"/>
    </inkml:brush>
  </inkml:definitions>
  <inkml:trace contextRef="#ctx0" brushRef="#br0">14 82 1656,'-10'8'337,"7"-4"-183,4-3 52,-1-2-94,0 1 0,0 0 0,1 0 0,-1 0 0,0 0 0,0 0 0,0-1 0,0 1 0,0 0 0,1 0 0,-1 0 0,0 0 0,0 0 0,0 0 0,0 0 0,0-1 0,0 1 0,0 0 0,0 0 0,0 0 0,0-1 0,0 1 0,0 0 0,0 0 1,0 0-1,0-1 0,0 1 0,0 0 0,0 0 0,0 0-26,0-1 1,0 1-1,0-1 1,0 1 0,0 0-1,0-1 1,0 1-1,0 0 1,0 0-1,0-1 1,0 1-1,0 0 1,0-1 0,0 1-1,0 0 1,0-1-1,0 1 1,1 0-1,-1 0 1,0-1 0,0 1-1,0 0 1,1 0-1,-1-1 1,1 1-1,3-2-76,0 0 0,0 1-1,1 0 1,-1 0-1,1 0 1,-1 0 0,1 1-1,-1-1 1,1 1 0,-1 1-1,1-1 1,7 2-1,-4-1-5,-1-1-1,17 0 0,121-16 66,-28 9-30,-1 4 162,-7 0 8,80-18 304,75-5-305,-30 33-174,6-1 15,18-1 119,-149-2-140,260 7 68,-293-5-83,50 0 0,419-9 513,-361 9-514,-74-1 321,-53-1 113,-19-1-44,59-4 0,-31 1 303,-46 1-654,-2 0-1,23-3 0,136-21 972,-155 24-934,-12 3-383,-10-3 261,0 0 0,0 0-1,0 0 1,0 0-1,0 1 1,0-1 0,1 0-1,-1 0 1,0 0 0,0 0-1,0 1 1,0-1-1,0 0 1,0 0 0,0 0-1,0 1 1,0-1 0,0 0-1,0 0 1,0 0-1,0 0 1,0 0 0,0 0-1,0 1 1,0-1 0,0 0-1,0 0 1,0 0-1,0 1 1,0-1 0,-1 0-1,1 0 1,0 0 0,0 0-1,0 1 1,0-1-1,0 0 1,0 0 0,-1 0-1,1 0 1,0 0 0,0 0-1,-7 7-624</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8"/>
    </inkml:context>
    <inkml:brush xml:id="br0">
      <inkml:brushProperty name="width" value="0.05" units="cm"/>
      <inkml:brushProperty name="height" value="0.05" units="cm"/>
    </inkml:brush>
  </inkml:definitions>
  <inkml:trace contextRef="#ctx0" brushRef="#br0">60 148 3385,'-46'-8'1376,"34"3"-263,12 5-1067,0 0-1,0 0 1,0-1 0,0 1 0,-1 0-1,1 0 1,0 0 0,0-1 0,0 1-1,0 0 1,0 0 0,0 0 0,0-1-1,0 1 1,0 0 0,0 0 0,0 0-1,0 0 1,0-1 0,0 1 0,0 0-1,0 0 1,0-1 0,0 1 0,0 0-1,0 0 1,0 0 0,0-1 0,1 1 88,-1-1 1,1 0 0,-1 1 0,1-1-1,-1 1 1,1-1 0,-1 1 0,1-1-1,0 1 1,0-1 0,-1 1 0,2-1 0,24-6 7,-1 1 1,1 1 0,1 1 0,0 1 0,-1 2 0,51 3 0,-50-1-105,0-1 0,37-4 0,54-14 515,-1 0-227,-50 12-293,-22 3 27,49-11-1,-34 5-33,92-4-1,-81 8 3,262-1 65,-98 4-71,-161 1 5,127 14 0,-99-3 1,115-3 0,-144-10 7,19-1-6,31 5 12,103 4-50,-51-6 18,-64-3 8,-93 4-15,287 12 10,-172-4 49,-60-5-26,-4 4-21,24 2 70,11-10 729,-31 11-717,-72-10-99,12 0 152,-9-1 194,-7-2 309,1 3-692,1 0 1,0 0 0,0-1 0,-1 1 0,1 0-1,0 1 1,-1-1 0,1 0 0,-1 0 0,1 1-1,-2-1 1,-5 2-560,-24 4-1781,3 1 1050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49"/>
    </inkml:context>
    <inkml:brush xml:id="br0">
      <inkml:brushProperty name="width" value="0.05" units="cm"/>
      <inkml:brushProperty name="height" value="0.05" units="cm"/>
    </inkml:brush>
  </inkml:definitions>
  <inkml:trace contextRef="#ctx0" brushRef="#br0">0 4 504,'23'11'2015,"-16"-9"-1308,-1 1-449,0-1 1,0 0-1,0 0 0,0-1 1,1 0-1,-1 0 1,10 1-1,-3-5 224,-11 3-402,0-1 0,1 0 1,-1 1-1,0 0 0,1 0 1,-1-1-1,0 2 0,4-1 0,8 2 66,1-2-1,0 1 0,0-2 0,-1 0 0,24-5 0,-26 4-133,0 1-1,0 0 1,-1 0-1,1 1 0,0 1 1,14 2-1,-11-2 474,0-1 0,0-1 0,-1 0 0,30-7 1,-27 4-407,-16 4-72,2 0-6,0 0 0,0-1 1,-1 0-1,1 0 0,0 1 1,3-3-1,-6 3-36,-2 0-3258,1 0 2309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50"/>
    </inkml:context>
    <inkml:brush xml:id="br0">
      <inkml:brushProperty name="width" value="0.05" units="cm"/>
      <inkml:brushProperty name="height" value="0.05" units="cm"/>
    </inkml:brush>
  </inkml:definitions>
  <inkml:trace contextRef="#ctx0" brushRef="#br0">4 1 128,'-1'3'57,"-1"6"-2,2-9-46,0 0 0,0 0 0,0 0 0,0 0 0,0 0-1,0 0 1,0 1 0,0-1 0,0 0 0,0 0 0,0 0-1,0 0 1,0 0 0,0 0 0,0 0 0,0 0 0,0 1-1,0-1 1,0 0 0,0 0 0,0 0 0,1 0 0,-1 0-1,0 0 1,0 0 0,0 0 0,0 0 0,0 0 0,0 0-1,0 0 1,0 0 0,0 0 0,1 0 0,-1 0 0,0 1-1,0-1 1,0 0 0,0 0 0,0 0 0,0 0 0,0 0-1,0 0 1,1-1 0,-1 1 0,0 0 0,0 0 0,0 0-1,0 0 1,0 0 0,0 0 0,0 0 0,0 0 0,0 0-1,0 0 1,0 0 0,0 0 0,0 0 0,0 0 0,1 0-1,-1 0 1,0-1 0,0 1 0,0 0 0,0 0 0,0 0-1,0 0 1,19 3 1473,-9-3-1067,0 1-1,16 4 1,-6-1 8,-2-1 1099,-12-2-1397,1 1-1,-1-1 0,1 0 1,-1-1-1,1 0 0,-1 0 1,1 0-1,-1-1 0,12-2 1,-14 3-89,1-1 1,-1 0 0,1 0-1,0 1 1,0 0 0,0 0-1,-1 1 1,7 1 0,-5-2-10,14 5 235,-17-4-227,1-1 0,-1 1 0,1 0 0,-1-1 0,1 1 0,-1-1 0,1 0 0,-1 0 0,5-1 0,-1-1 78,1 2 0,0 0 0,-1 0 0,1 0 0,12 3 0,30-2 520,-26-2-421,-20 0-125,0 1 0,1 0 0,-1 0 0,0 0 0,1 0 0,6 2-1,13 0 0,-1 0 339,-17-1-310,-1 0-1,1 0 0,-1 0 0,0-1 1,1 0-1,8 0 0,-4-5 373,-10 4-486,1 1 0,-1 0-1,1 0 1,-1-1 0,1 1-1,-1 0 1,0 0 0,1-1-1,-1 1 1,1 0 0,-1 0-1,1 0 1,-1-1 0,0 1-1,1 0 1,0 0 0,-1 0-1,1 0 1,-1 0 0,1 0-1,-1 0 1,1 0 0,-1 0-1,1 1 1,-1-1-1,1 0 1,0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6"/>
    </inkml:context>
    <inkml:brush xml:id="br0">
      <inkml:brushProperty name="width" value="0.05" units="cm"/>
      <inkml:brushProperty name="height" value="0.05" units="cm"/>
    </inkml:brush>
  </inkml:definitions>
  <inkml:trace contextRef="#ctx0" brushRef="#br0">3 80 5929,'-3'-7'2213,"3"4"-2302,0 1-1,0 1 0,0-2 1,0 1-1,1 0 0,-1 0 1,0 0-1,1 0 0,0 0 1,-1 0-1,1 0 0,0 0 0,2-3 1,-2 4 277,0 0-1,0-1 1,1 2 0,-1-1 0,0-1 0,1 2-1,-1-1 1,1 0 0,-1 0 0,1 1 0,-1-1-1,1 1 1,-1-1 0,1 1 0,-1 0 0,1-1-1,3 1 1,33 1 627,-24 0-412,8-2-287,0-1 0,1 0 0,-2-2 0,29-8 0,-23 5-84,-25 7-30,-2-1-2,1 1 1,0 0-1,-1 0 1,1 0-1,-1 0 1,1 0-1,0 0 1,0 0-1,0 0 1,-1 0 0,1 0-1,-1 0 1,1 0-1,0 1 1,0-1 7,-4 0-1390,-4 1 883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17"/>
    </inkml:context>
    <inkml:brush xml:id="br0">
      <inkml:brushProperty name="width" value="0.05" units="cm"/>
      <inkml:brushProperty name="height" value="0.05" units="cm"/>
    </inkml:brush>
  </inkml:definitions>
  <inkml:trace contextRef="#ctx0" brushRef="#br0">43 27 2232,'-16'-26'2972,"16"26"-2928,0 0 1,0 0 0,0 0-1,0 0 1,0 0 0,-1 0-1,1-1 1,0 1 0,0 0-1,0 0 1,0 0 0,-1 0-1,1 0 1,0 0 0,0 0-1,0 0 1,0 0 0,-1 0-1,1 0 1,0 0 0,0 0-1,0 0 1,0 0 0,0 0-1,0 0 1,-1 0 0,1 0-1,0 0 1,0 0 0,0 0-1,0 0 1,-1 0 0,1 1-1,0-1 1,0 0 0,0 0-1,0 0 1,0 0 0,-1 0-1,1 0 1,0 1 0,0-1-1,0 0 1,0 0 0,0 0-1,0 0 1,0 1 0,0-1-1,0 0 1,0 0 0,-6 12-34,4-8 248,0-1-224,1 0 33,-1-1 0,1 1 1,0 0-1,0-1 0,0 1 0,0-1 0,0 1 0,1 0 0,-1 0 0,1 5 0,1 10 361,-2-14-401,2 0 1,-1 0 0,0 1 0,1-1 0,1 4 0,-1 3 29,-1-10-18,0 0 0,0 1 0,1-1 0,-1 1 0,0-1 0,0 0 0,1 1 0,-1-1 0,0 0 1,1 0-1,0 1 0,0 0 0,0 0 0,0 0-1,0 0 1,0 0 0,-1 0 0,1 0 0,0 0-1,-1 1 1,1-1 0,-1 0 0,0 0-1,0 0 1,0 0 0,0 0 0,0 1 0,-1-1-1,0 3 1,0-2-23,1 0-1,-1 0 0,1 0 1,0 0-1,0 0 0,1 6 1,0-7 31,-1-1 0,0 1 0,0 0 0,0 0 0,0 0 0,-1-1 0,1 1 0,0 0 0,-2 2 0,1-1 40,0 0 0,1 0 0,0 0 0,-1 0 0,1 0 0,0 4 0,-1 18 330,0-6-273,-1-19-2590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06T12:55:55.170"/>
    </inkml:context>
    <inkml:brush xml:id="br0">
      <inkml:brushProperty name="width" value="0.05" units="cm"/>
      <inkml:brushProperty name="height" value="0.05" units="cm"/>
    </inkml:brush>
  </inkml:definitions>
  <inkml:trace contextRef="#ctx0" brushRef="#br0">0 0 112,'0'3'32,"3"0"-24,0 0-16,-3-5 0,0 1-8,0-1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0"/>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89 184 5185,'-81'2'3820,"74"-4"-3386,9-7 283,-1 6-563,0-1 150,0-1-1,1 1 1,-1 0-1,1 0 1,0 0-1,1 1 1,-1-1-1,3-3 1,2 0-244,1 2 1,-1-1 0,13-7 0,-14 9 46,5-4-77,-7 5-20,-1 0 0,1 0 0,0 0 0,0 1 0,1 0 1,-1 0-1,0 0 0,1 0 0,-1 1 0,1-1 0,0 1 0,-1 0 0,7 0 0,24 1 123,46 5 0,-58-2-55,0-1 0,0-1-1,0-1 1,1-1-1,37-7 1,-1-2-9,1 2 0,0 3 1,88 3-1,-102 3-63,-18 0-10,0 2 1,0 2-1,54 14 1,24 5 36,-91-22-17,0 0-1,0-2 1,0 1 0,0-2-1,16-2 1,49-12 31,-51 8-47,0 1 0,0 1 0,1 2 1,0 2-1,56 3 0,-12 7 4,0-4 0,0-2 0,84-9 0,55-20 19,-125 13-23,-1 3 0,113 3 0,-86 14-23,-23-1 39,104-6 0,-138-4-11,266-6-9,-83 4 30,1 0-53,-44 24 28,35 2 29,38-20-13,-240 1-17,0 0 0,53 11 0,-52-6 2,-1-2 0,49 0 1,-33-7-5,0 3 0,89 11 1,3 10 2,0-6 1,1-6 0,211-13-1,131 14-18,-144 4 9,52-39 31,-313 18-21,435-4-4,-321 13 3,-101-1 0,100-2 30,-160-2-3,37-9 1,-48 8-34,1 0 0,0 1 0,0 1 0,0 1 1,26 2-1,23 7 23,0-2-1,103-6 1,-166 0-19,-1 1-1,1-1 0,-1 1 1,0 0-1,0 1 1,1-1-1,-1 1 1,0 0-1,0 0 0,-1 1 1,1 0-1,0-1 1,-1 2-1,7 5 1,-5-5 11,0 1 1,1-1 0,-1-1 0,1 1 0,0-1-1,13 5 1,-16-7 13,1-1 0,-1 1 0,0-1 0,0 0 0,0 0-1,0 0 1,0 0 0,0-1 0,1 0 0,-1 0 0,0 0 0,-1 0-1,1-1 1,0 1 0,0-1 0,0 0 0,-1 0 0,6-4 0,-7 5-25,0 0 1,0 0 0,0 1-1,0-1 1,0 1 0,0-1-1,0 1 1,1 0 0,-1 0-1,0 0 1,0 0-1,1 0 1,-1 0 0,0 1-1,0-1 1,4 2 0,-5-2-26,0 0 0,-1 0 1,1 1-1,0-1 0,-1 0 0,1 0 1,0 0-1,-1 1 0,1-1 1,-1 0-1,1 1 0,0-1 1,-1 1-1,1-1 0,-1 1 0,1-1 1,-1 1-1,1-1 0,-1 1 1,0-1-1,1 1 0,-1 0 0,1-1 1,-1 1-1,0-1 0,0 1 1,1 0-1,-1-1 0,0 1 0,0 0 1,0 0-1,0-1 0,0 1 1,0 0-1,0-1 0,0 1 1,0 0-1,0-1 0,0 1 0,-1 0 1,1 0-1,0-1 0,0 1 1,-1-1-1,1 1 0,0 0 0,-1-1 1,0 2-1,-7 8-1194,-2 3 480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79"/>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57 1 1704,'-15'14'4510,"14"-11"-4260,-7 21 137,8 8 5323,3 19-5001,-1-4-883,-12 171 406,-11 206-29,14-325-52,7-62-106,2 1 0,11 71 0,1 14 6,-10 52 70,-4-87-60,2-53-41,7 39 1,2 9 99,-8-24 29,3 0 0,3-1 0,2 0-1,29 85 1,-15-78-121,-13-38-17,-2 1 0,0 1 0,-2 0 0,-1 0-1,-1 1 1,2 30 0,-9-13 162,-3 1-1,-1-1 1,-3-1-1,-14 49 1,-8 55 808,25-121-908,3 1 0,0-1-1,3 35 1,8 25-5,-4-43-19,0 82 0,-22 52 198,8-96 206,0 95 0,12-143-341,14 67-1,-17-100-108,12 77 9,12 121 8,-23-199-20,1 14 4,0 0 1,0 0-1,-2 20 0,-1-18-3,-1 8 6,-2 37-2,2-1 1,3 1 0,13 89 0,-5-102-4,22 156-4,-29-180 6,-2-1-1,-1 0 1,0 0-1,-2 1 1,-1-1-1,-9 31 1,6-28-2,1 1 1,1-1-1,2 1 0,0 0 1,3 32-1,17 149 14,-7-119-14,-6-39 6,3 1-1,3-1 1,21 69 0,-23-96 5,24 44 0,-30-64-8,0 0 0,0 0-1,0 0 1,-1 0 0,0 0-1,0 1 1,0-1 0,-1 0-1,0 0 1,0 1-1,0-1 1,-2 9 0,-1 5 14,-1 0 1,-7 18-1,4-20 17,6-16-30,0 0 0,0 1 0,1-1 0,-1 0 0,0 1-1,1-1 1,-1 1 0,1-1 0,0 1 0,-1-1-1,1 1 1,0 1 0,24 0-26,49-1-1,-19-1-2,127 13-38,125 0 34,-233-16 25,-1 3 0,1 3 0,84 16 0,-45-3-1,0-5 1,224-6-1,-198-16 3,34 0 0,-116 10 0,32 1 0,0-4 0,91-14 0,-35-6 0,-121 21 0,-1 1 0,1 1 0,40 4 0,-10 0 0,46-5 6,-66-1-3,0 1 1,39 6-1,-41-3-2,1-1 1,0-1-1,-1-1 0,1-2 1,40-9-1,-60 11-1,-1 0 0,1 1 0,0 0 0,0 1 0,19 4 0,-2-1 0,5 0 6,-23-1 0,0-2 1,1 1-1,-1-1 1,0-1-1,1 0 1,-1-1-1,0 0 1,17-4-1,-8-5 95,-18 9-138,0 0-1,0-1 0,1 1 0,-1 0 0,0 0 0,1 0 0,-1 0 0,1 1 0,-1-1 0,1 1 1,3-1-1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80"/>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5 28 4321,'-4'-12'3197,"19"14"-919,1 1-2059,150-7-11,-21 0-158,400-9 1464,-291 23-1021,-49 1-2,138-18 665,252 7 390,-285 23-1414,193 9 52,-277-17 752,-218-14-858,-1 0 0,1 1 0,-1-1 1,11 5-1,-14-4-60,-1 0-1,1-1 1,0 0 0,0 0-1,0 0 1,-1 0 0,1-1-1,0 1 1,0-1 0,0 0 0,0 0-1,0 0 1,0-1 0,0 0-1,0 1 1,0-1 0,5-3-1,-2 2-12,0-1 0,0 1 0,0 1 0,1-1-1,-1 1 1,0 1 0,1-1 0,8 1 0,31-3 27,-41 0 15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81"/>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139 169 4257,'5'-94'1811,"-8"66"-781,2 27-1014,1 1 0,0-1 1,0 0-1,0 1 0,-1-1 1,1 0-1,0 0 0,0 1 1,0-1-1,0 0 0,0 1 1,0-1-1,0 0 0,1 1 1,-1-1-1,0 0 0,0 1 1,0-1-1,1 0 1,-1 1-1,0-1 0,-6-19 4250,4 17-3917,-9-5 1271,11 8-1599,0 0 0,0 0 1,-1 0-1,1 0 0,0 0 1,0 0-1,-1 0 0,1 0 1,0 0-1,0 0 0,-1 0 1,1 0-1,0 0 0,0 0 1,0 0-1,-1 0 0,1 0 1,0 0-1,0 0 0,-1 0 0,1 0 1,0 0-1,0 0 0,0 1 1,-1-1-1,1 0 0,0 0 1,0 0-1,0 0 0,0 1 1,0-1-1,-1 0 0,1 0 1,0 0-1,0 0 0,0 1 1,0-1-1,0 0 0,0 1 0,-4 11 39,1 1-1,0 0 0,2 0 0,-1 0 0,1 0 1,2 17-1,-1-8 6,-4 32 1,-2-8 11,-1 78-1,5-95 28,-1 0 0,-1 0 0,-10 32 0,7-32-27,1 1 0,1-1-1,0 37 1,3-33 357,-7 42 0,0-12-196,3-11-185,2-23-37,1 1-1,2 0 1,2 36 0,0-11-5,-2-45-8,1 0-1,0-1 0,1 1 1,0 0-1,0 0 1,1-1-1,4 12 0,0-2 3,-1 0 0,3 27-1,3 9 6,-7-33-6,0 1 0,-2 0-1,-1 37 1,0 6 0,1-38 1,1 0 0,2-1 0,0 1 0,2-1-1,19 46 1,-19-51 8,-1-1 0,-1 1-1,0 0 1,-2 0-1,0 0 1,-1 25 0,5 37 182,-5-66-165,3 19 0,0 0 1,3 0-1,13 37 0,-17-60-17,0 0-1,-1 0 0,0 1 1,-1-1-1,0 0 1,-2 1-1,1-1 1,-2 1-1,0-1 1,-1 1-1,-6 27 0,-8 38 29,-6 93 0,19-117-26,3-1 0,8 69-1,1 54-2,-8-102 60,19 138 0,-16-178-45,-2-1 0,-1 0-1,-2 1 1,-1-1 0,-2 0 0,-1 0 0,-11 35 0,-24 134 102,37-190-119,0 0 1,-1-1-1,-9 21 0,-6 21 28,-36 216 19,38-182-56,11-45 2,1 0-1,1 50 0,10 89 4,-6-180-5,3 272 0,-5-183 2,-2 37 2,2-91-4,2 0 0,6 60 0,21 75 3,-12-88-3,3 37-1,27 147 0,-39-236 3,-2 0 0,1 57 0,-12 66 10,3-93-11,3-11 3,12 87-1,-2-36 2,6 72-2,-5-74 7,-3 122-1,-23-74 14,5-63-16,3 111 9,7-90-10,1-104-7,-4 115 7,-21 120 1,3-64 4,0 0 10,19-157 33,2-10 38,1-1-1,-1 1 1,-1-1 0,1 0-1,-1 1 1,0-1-1,-1 0 1,-4 8 0,6-11-22,0 0 0,0 0 0,0 0 0,1 0 0,-1 0 0,1 1 0,-1-1 0,1 0 0,0 0 0,0 0 0,1 1 0,0 4 0,0 20-76,0-12 112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82"/>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94 34 5601,'-85'-34'6011,"89"38"-5171,2 9-763,-1 0 0,0 1 1,-1 0-1,0-1 0,-1 1 0,0 0 0,-2 0 1,1 18-1,3 19-46,2 1 1,18 68-1,-19-85 164,-1 0 0,-2 1-1,-1 0 1,-2-1-1,-4 37 1,1-21 63,-19 520 337,-2-375-495,14-145-82,3 1 0,3 0 0,1 58 0,17 43-8,2 95 21,-17-209-13,2 0 0,2-1-1,1 0 1,16 66-1,-13-72 6,-2 1-1,-2-1 0,-1 1 1,-1-1-1,-5 54 0,1-35 104,4 58 0,-1-99-106,-1-1 1,0 0-1,-1 0 0,0 0 1,0 1-1,-6 14 0,-3 12 12,-12 39 10,14-50-19,-8 40 0,12-46-19,4-17-2,0 0-1,0-1 0,1 1 0,-1 0 0,1 0 0,-1 0 0,1 0 0,0 0 0,-1 0 0,1 0 0,0 0 0,1 0 0,-1 0 0,0 0 0,0 0 0,1 0 0,-1 0 0,2 3 0,-9 21 47,7-20-48,-1 1-1,1 0 0,1 0 0,-1 0 0,1-1 1,0 1-1,1 0 0,0-1 0,3 9 0,-5-14 2,0-1 0,0 0 0,0 1 0,0-1 0,0 1 0,0-1 0,0 1-1,0-1 1,0 1 0,0-1 0,0 1 0,0-1 0,0 1 0,0-1 0,0 1-1,0-1 1,0 1 0,-1-1 0,1 0 0,0 1 0,0-1 0,-1 1-1,1 0 1,-3 5 76,7-15 303,7 5-388,1 2 0,0-1 0,0 2 0,-1 0 0,16 0 0,-11 0 4,13-1 3,32-2 1,74-16 0,-40-3 40,70-12 61,-51 30-90,-41 3-11,54-9 12,70-3 14,-159 16-25,46 8 0,-49-5-1,68 1 0,247-35 43,-138 8-21,-191 20-18,37-4 5,-1 2 0,94 7 0,-107-1 20,0-2 0,0-1 1,0-3-1,0-2 0,75-18 1,-106 21-24,0 0 0,0 0-1,0 1 1,1 1 0,-1 0 0,0 1 0,1 0 0,-1 1 0,0 1 0,21 7 0,-29-9-2,-1-1 0,0 1 1,0-1-1,0 1 0,0-1 0,1 0 0,-1-1 0,0 1 0,5-2 1,-4 1-1,0 0 1,1 1-1,-1 0 1,1 0 0,6 0-1,22 6-3,-19-2 2,0-2-1,1 0 1,29-1-1,93-7 19,-51 12-11,-58-4-5,0 0 0,35-3-1,-49 1-2,1 0 0,-1 1 0,1 0 0,15 4 0,10 2-2,-13-10 42,-17-1 5,-11 4-46,0 0 0,0 0 0,0 0 0,0 0 0,0 0 0,0 0 0,1 0 0,-1 0 0,0 0 0,0-1 0,0 1 0,0 0 0,0 0 0,0 0 0,0 0-1,0 0 1,0 0 0,0 0 0,0 0 0,0 0 0,0 0 0,0 0 0,1 0 0,-1-1 0,0 1 0,0 0 0,0 0 0,0 0 0,0 0 0,0 0 0,0 0-1,0 0 1,0 0 0,0 0 0,0 0 0,0-1 0,0 1 0,0 0 0,0 0 0,0 0 0,0 0 0,-1 0 0,1 0 0,0 0 0,0 0 0,0 0 0,0 0-1,0-1 1,0 1 0,0 0 0,0 0 0,0 0 0,0 0 0,0 0 0,0 0 0,0 0 0,0 0 0,-1 0 0,1 0 0,0 0 0,0 0 0,0 0 0,0 0-1,0 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83"/>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179 125 536,'-29'-35'492,"28"34"-363,0-1-1,0 0 0,0 1 1,1-1-1,-1 1 1,0-1-1,1 0 0,-1 0 1,1 1-1,0-1 0,0 0 1,-1 0-1,1 0 1,0 1-1,0-1 0,1 0 1,-1 0-1,-11-36 7781,-13 17-6621,23 21-1272,1 0 1,0 0-1,0 0 0,0 0 1,-1 0-1,1 0 0,0 0 1,0 0-1,0 0 0,0 0 1,-1 0-1,1 1 1,0-1-1,0 0 0,0 0 1,0 0-1,-1 0 0,1 0 1,0 0-1,0 0 0,0 1 1,0-1-1,0 0 0,-1 0 1,1 0-1,0 0 0,0 0 1,0 1-1,0-1 0,0 0 1,0 0-1,0 0 0,0 1 1,0-1-1,0 0 1,0 0-1,0 0 0,0 0 1,0 1-1,0-1 0,0 0 1,0 0-1,0 0 0,0 1 1,0-1-1,0 0 0,0 0 1,-1 4 90,-22 88 537,-19 153 0,35-165-618,-15 375 139,18-334-115,2-89-24,1-1 1,1 0 0,1 1-1,10 52 1,-3-46-3,-1 2 1,-2-1-1,-2 1 1,-1-1-1,-8 80 1,1-83 18,2-19-12,0-1 1,2 1-1,0-1 0,1 1 0,3 27 0,32 104 68,-24-108-80,-1 1 0,-1 0 0,3 57 0,-16 55 1049,0-67-178,4-72-852,2 0 0,-1 0 1,2-1-1,6 23 1,-5-21-19,0-1 0,-1 0 1,-1 1-1,1 15 0,-4 1 16,0 0 0,-2 1-1,-8 33 1,6-35-17,2-1 0,1 0 0,2 51 0,0 20 1,-18 56 153,15-117-137,2-38 53,1-1-88,-1-1 0,1 1 1,0 0-1,0 0 0,0 0 0,0 0 0,-1 0 0,1 0 0,0 0 0,0 0 0,0 0 0,0 0 0,0 0 1,-1 1-1,1-1 0,0 0 0,0 0 0,0 0 0,0 0 0,0 0 0,-1 0 0,1 0 0,0 0 0,0 0 0,0 0 1,0 1-1,0-1 0,0 0 0,0 0 0,0 0 0,-1 0 0,1 0 0,0 0 0,0 1 0,0-1 0,0 0 0,0 0 1,0 0-1,0 0 0,0 0 0,0 1 0,-5 21-5,0 1-1,2-1 1,0 1 0,1 26 0,2-39-33,0-8-9,-1 0 1,1 0-1,0 0 0,0 0 1,0 0-1,0 0 1,1 0-1,-1 0 1,1 0-1,-1 1 0,1-1 1,0 0-1,0 2 1,4-8-437,5-16 172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2:02.676"/>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213 60 3113,'-14'0'426,"-119"-2"2536,99 0-2668,33 1-182,-1 1 1,1-1-1,0 1 1,0-1-1,0 0 1,0 1-1,0-1 1,0 0-1,0 0 1,0 0-1,1 0 1,-1 0-1,0 0 1,0 0-1,1 0 1,-1 0-1,1 0 1,-1 0-1,0-2 1,-5-19 1767,0 7 1022,6 15-2876,-2 36 684,2 20-360,10 75-1,10-33-229,-10-52-71,-2 0 0,3 62 1,-3-6-35,22 106 0,-15-116-2,48 320 112,-46-316-93,-7-48 69,6 77-1,-17-104-26,-1 0 0,0-1-1,-10 36 1,1-3 568,-4 3 318,0 2-528,11-21-303,3 1-1,4 68 1,1 19 62,-4-117-184,0 0 0,1 1 0,2 13-1,-1-15 0,-1 1 0,0 0-1,0-1 1,-1 1 0,-1 10 0,0-6 11,1-6 1,0 0 0,-1 0 0,0 0 0,0 0 0,-1 0 1,-3 10-1,0-6 25,1 0 0,0 1 0,1-1 0,1 1-1,-1 0 1,2-1 0,-1 1 0,2 0 0,0 17 0,-2 37 293,0-17-27,6 81 1,9-72-2166,-8-39-896,0-4 1640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2:04.512"/>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91 124 280,'5'-123'12557,"-15"182"-11678,2 2-1,0 86 1,12 155 383,-2-271-1227,5 125 114,2 166 560,-10-268-612,3 1 1,10 55 0,30 106 89,2 53-90,-35-156 317,-4 0 0,-12 152 0,4-245-300,0 0 1,-2 0 0,-6 20-1,-7 32-23,3 10-436,5-26 329,-6 89 0,19 53 89,-3-192-59,-1-1-1,0 0 1,0 1-1,0-1 1,-1 0-1,0 0 1,0 0-1,0 0 1,-4 7-1,-31 41 79,29-41-85,-12 11 20,16-19-22,1 0 0,-1 0 0,1 0 0,0 1 0,0-1 0,0 1 0,0-1 0,1 1 0,0 0-1,0 0 1,-2 8 0,4-12-3,0 0 0,0 0-1,0 0 1,0 0-1,0 0 1,0 0 0,0 0-1,1 0 1,-1 0-1,0 0 1,1 0 0,-1 0-1,1 0 1,-1 0 0,1 0-1,-1 0 1,1 0-1,0 0 1,-1 0 0,1 0-1,1 1 1,1 0-1,0 0 0,0 0 0,0 0 0,1 0 0,-1-1 0,6 3 0,3 0 1,-1-1 0,1-1 1,13 2-1,86 0 121,-87-5-107,0 1 1,0 1-1,0 2 0,0 0 1,0 1-1,27 9 1,26 15-696,-28-17 428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0"/>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218 103 1912,'-42'-36'1281,"13"16"2925,27 20-3994,0 0 0,1 0-1,-1 0 1,0 0 0,0 0 0,0 0-1,1 0 1,-1 0 0,0 1 0,-2 0 0,1 0-76,-96 20 299,77-26 4254,22 4-4571,26 3 138,16 2 346,59-2 1,-79-2-499,24-2-43,-36 0-60,1 1 0,-1 1 0,0 0 0,0 1-1,20 3 1,42 9 10,-1-3 1,1-3-1,1-4 0,120-9 0,-153 6-16,1 2 1,77 13-1,8 1-3,5-12 54,0-5 1,141-21 0,-238 21 103,1 1 0,0 1 1,-1 2-1,51 11 0,31 3-131,-12-5-9,-62-5 4,1-2 1,-1-2 0,1-2-1,58-6 1,-52 0 4,88 0 1,31 17 3,-145-10-22,12-1 7,47-3 0,-12-1 0,1-1 0,-39 12-32,44-1 38,-71-5 5,-10-1-68,5-1 34,4 13-20,0-3 25,0 0-1,-1 1 0,-1-1 1,0 1-1,0-1 0,-1 1 1,-1-1-1,1 1 0,-2 0 1,0 0-1,-3 19 0,0-18 7,0 0 0,2 0 0,-1 0 0,2 0 0,-1 0 0,2 0 0,0 0 0,0 1 0,1-1 0,0 0 0,4 12 0,-5-20 5,1 0 0,0 0 0,-1 0 0,0 0 0,0 0 0,0 0 0,-1-1-1,1 1 1,-1 0 0,0 0 0,0 0 0,-1-1 0,-2 7 0,0-1 8,0-1 0,0 0 0,-1-1 0,-10 13 0,-10 17 37,24-35-45,0-1-1,0 1 0,-1 0 0,1-1 1,0 1-1,0 0 0,1 0 0,-1 0 0,0 0 1,1 0-1,-1 0 0,1 0 0,-1 0 1,1 3-1,-4 11 31,4-16-7,-1 0-1,0 1 1,0-1-1,0 0 1,0 0-1,0 0 1,0-1-1,0 1 1,0 0-1,0 0 1,0 0-1,0-1 1,0 1-1,0-1 1,0 1-1,0 0 1,1-1-1,-1 0 1,0 1-1,-1-2 1,-12-4 73,-55 5-35,19 1-19,-244-17 197,203 10-161,0 1-39,-99 6 0,29 21-20,23-2 0,17-13 2,-42 5-20,123-5-2,-136 13 7,82-14 1,34-1 14,1-3-1,-114-11 1,168 9-19,-23-4-3,-1 1 0,1 1 0,-1 1 0,-29 3 0,-107 8 5,159-9 0,0 0 0,0-1 1,0 1-1,1-1 0,-1 0 0,-8-3 1,7 2-7,1 0 0,-1 1 0,1 0 1,-1 0-1,-7 0 0,-39 6-14,38-3 19,-1-1-1,1 0 1,-1-1-1,0-1 1,-16-2 0,-36-3 5,48 5-14,-30-5 1,30 3 4,0 0 0,-1 1 1,1 1-1,-33 3 0,53-2 1,-1 0 0,0 0 0,0 0 0,1 0 0,-1 0 0,0 0 0,0 0 0,1 0 0,-1-1 0,0 1 0,1 0 0,-1-1 0,0 1 0,1 0 0,-1-1 0,0 1 0,1-1 0,-1 1 0,1-1 0,-1 1 0,1-1 0,-1 0 0,0 0 1,0 0 0,1 0-1,-1 1 1,1-1-1,-1 1 1,0-1 0,0 0-1,1 1 1,-1-1 0,0 1-1,0 0 1,0-1-1,0 1 1,1 0 0,-1-1-1,0 1 1,0 0 0,0 0-1,0 0 1,-1 0-1,1-1 20,0 0 0,0 1 0,-1-1 0,1 0 0,0 1 0,0-1 0,0 0 0,0 0 0,0 0 0,1 0 0,-1 0 0,0 0 0,0 0 0,1-1 0,-1 1 0,0 0 0,1 0 0,-1 0 0,1-1 0,-1-1 0,16-242 719,-12 139-551,-2 78-191,-2 0 1,0 0-1,-2 0 0,-1 0 0,-1 1 1,-11-32-1,6 8-15,6 24-13,4 20-180,-6 8-292,8 25-2116,4-1-448,7 28 1301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1"/>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0 37 5577,'12'18'428,"-8"-11"-235,1 0 0,0 0 0,0-1 0,8 8 1,-10-12-159,0 1 1,0-1-1,1 0 1,-1 0-1,0 0 1,1 0-1,0-1 1,-1 0-1,1 1 1,0-1-1,0-1 1,7 2-1,52 2 608,83-4 0,66-17 1293,-203 16-1854,373-38 940,236-19 1160,-5 51-1025,-522 13-1374,116 23 0,-163-18-72,-31-4 61,-13-7 222,-1 1 0,1-1-1,0 1 1,-1-1-1,1 0 1,-1 1-1,1-1 1,-1 0-1,0 0 1,1 1-1,-1-1 1,1 0-1,-1 0 1,1 0 0,-1 1-1,0-1 1,1 0-1,-1 0 1,1 0-1,-1 0 1,-1 0-1,-35 3 121,-1-1 0,-47-4 0,-82-15 569,48 4-421,-36 4-225,-168 11 0,-150 43-7,388-34-43,1 4 1,-132 41-1,188-44-43,28-12 55,0 0 0,0 1 0,0-1 0,-1 0 0,1 0 0,0 0 0,0 0 0,0 1 0,-1-1 0,1 0 0,0 0 0,0 0 0,0 1 0,0-1 0,0 0 0,0 0 0,-1 1 0,1-1 0,0 0 0,0 0 0,0 1 0,0-1 0,0 0 0,0 0 0,0 1-1,0-1 1,0 0 0,0 0 0,0 1 0,0-1 0,12 7-22,-2-5 23,-1 0-1,1-1 1,0 0-1,0-1 1,0 0 0,10-1-1,-8 0 5,444-27 208,211-10-20,-532 33-169,206 1 25,-322 7-51,-16-1-1,-10 2-5,-71 9-16,31-6 14,-309 52 135,-1035 148-2094,1362-204 1987,-83 14 512,139-13-147,461-45 61,-305 19-340,696-42 210,-762 61-249,195-33 0,-271 30-40,-30 5 5,1-1 0,-1 0 0,0 0-1,0-1 1,0 0 0,0-1 0,14-7 0,-25 11-25,1 0 0,-1 0 0,0-1 0,0 1 0,1 0 0,-1 0 0,0 0 0,0-1 0,1 1 0,-1 0 0,0 0 0,0 0 0,0-1 0,1 1 0,-1 0 0,0-1 0,0 1 0,0 0-1,0 0 1,0-1 0,1 1 0,-1 0 0,0-1 0,0 1 0,0 0 0,0-1 0,0 1 0,0 0 0,0-1 0,0 1 0,0 0 0,-1-1 0,-8-8 62,-21-5-27,-140-37-111,120 39 195,0-3-1,1-1 0,-57-29 1,105 45-117,1 0 1,0 0-1,0 0 1,0 0 0,-1 0-1,1 0 1,0 0-1,0 0 1,0 0 0,-1 0-1,1 0 1,0-1-1,0 1 1,0 0 0,0 0-1,-1 0 1,1 0-1,0 0 1,0-1 0,0 1-1,0 0 1,0 0 0,0 0-1,-1 0 1,1-1-1,0 1 1,0 0 0,0 0-1,0 0 1,0-1-1,0 1 1,0 0 0,0 0-1,0 0 1,0-1-1,0 1 1,0 0 0,0 0-1,0 0 1,0-1-1,0 1 1,10-4 78,19 1-92,-28 3 17,354-15 266,-264 16-222,167 22 0,-232-15-54,-26-8-4,0 0 0,1 0 0,-1 0 0,0 0 0,0 0 0,0 1 0,0-1-1,1 0 1,-1 0 0,0 0 0,0 0 0,0 0 0,0 1 0,0-1 0,1 0 0,-1 0 0,0 0 0,0 1 0,0-1 0,0 0 0,0 0-1,0 0 1,0 1 0,0-1 0,0 0 0,0 0 0,0 0 0,0 1 0,0-1 0,0 0 0,0 0 0,0 1 0,0-1 0,0 0 0,0 0 0,0 0-1,0 1 1,0-1 0,0 0 0,0 0 0,0 0 0,-1 1 0,1-1 0,0 0 0,-4 3-93,0 0 0,0-1 0,0 1 0,-1-1 1,1 0-1,-5 1 0,-2 2-104,-72 24-2370,33-9 1642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2"/>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1 43 7178,'70'18'2435,"-69"-18"-2382,-1 0 1,1 1-1,0-1 0,0 0 1,0 0-1,0 0 1,-1 0-1,1 0 1,0 0-1,0 0 0,0-1 1,0 1-1,-1 0 1,1 0-1,0-1 1,0 1-1,0 0 1,-1-1-1,1 1 0,0-1 1,-1 1-1,1-1 1,0 1-1,-1-1 1,1 1-1,0-1 0,0-1 1,4-19 970,-3 9-68,10-7 877,-7 20-1172,-3 12-715,0 40-79,-1-32 260,-1 1 1,0-1-1,-1 0 0,-6 26 1,4-24 94,0 1 1,2 0 0,1-1 0,3 32-1,-3-46-215,2 5 22,0 0 0,1 0 0,9 24 0,-1-1 42,-2-15-13,-8-19-50,1-1 1,-1 1 0,0 0-1,0-1 1,0 1-1,0 0 1,0 0 0,-1-1-1,1 1 1,-1 0-1,0 0 1,0 0 0,0 0-1,0 0 1,0-1-1,-1 1 1,1 0-1,-2 4 1,-2 1 3,0 1-1,1 0 1,0 0-1,0 0 1,1 0 0,1 0-1,-1 0 1,1 0 0,1 17-1,0-25-3,0-1-1,0 1 1,0-1-1,1 1 1,-1-1-1,0 1 1,0 0-1,1-1 1,-1 1-1,0-1 1,0 0-1,1 1 1,-1-1-1,1 1 1,-1-1-1,0 1 1,1-1-1,-1 0 1,2 1-1,-2 0 1,1-1 0,0 1 0,-1-1 0,1 1 0,0 0 1,-1-1-1,1 1 0,-1 0 0,1-1 0,-1 1 0,1 0 0,-1 0 0,0-1 0,1 1 0,-1 0 0,0 1 0,2 2-7,1 0 0,-1 0 1,1 0-1,-1 0 0,1 0 1,0 0-1,1-1 0,-1 0 0,0 1 1,1-1-1,0 0 0,0-1 1,5 4-1,-1-1 6,2 4 9,3 1 18,-13-10-32,0 0 0,0 0 0,1 0 0,-1 0 0,0 0 0,0 0 0,0 0 0,0 0 0,0 0 0,0 0 0,1 0 0,-1 0 0,0 0 0,0 0 1,0 0-1,0 0 0,0 0 0,1-1 0,-1 1 0,0 0 0,0 0 0,0 0 0,0 0 0,0 0 0,0 0 0,0 0 0,1 0 0,-1 0 0,0 0 0,0-1 0,0 1 0,0 0 1,0 0-1,0 0 0,0 0 0,0 0 0,0 0 0,0-1 0,0 1 0,0 0 0,0 0 0,0 0 0,0 0 0,0 0 0,0-1 0,0 1 0,0 0 0,0 0 0,0 0 1,0 0-1,0 0 0,0-1 0,0 1 0,0 0 0,0 0 0,0 0 0,0 0 14,24-7 167,-10 6-183,0-1 1,0 0-1,0-1 1,0 0-1,-1-1 1,1-1-1,18-9 1,-26 11 9,0-1 0,0 0 0,-1-1 0,1 0 0,-1 0 0,0 0 0,0 0 0,-1-1 0,1 0 0,-1 0 0,-1 0 0,1 0 0,-1 0 0,0-1 0,-1 0 0,3-7 0,-3 8 0,0-1 1,-1 1 0,0-1 0,0 1 0,-1-1-1,1 1 1,-1-1 0,-1 1 0,1-1-1,-1 1 1,0-1 0,-1 1 0,1 0 0,-1-1-1,-1 1 1,1 0 0,-6-10 0,7 15-10,0-1-1,-1 1 1,1 0 0,0-1 0,0 1 0,-1 0 0,1 0 0,0 0-1,-1 0 1,1 0 0,-1 0 0,0 0 0,1 0 0,-1 0-1,0 1 1,1-1 0,-1 1 0,-2-1 0,-7-2-7,10 3 9,0-1 0,0 1-1,0-1 1,1 1 0,-1-1 0,0 1-1,0-1 1,0 0 0,1 1-1,-1-1 1,0 0 0,1 0 0,-1 1-1,0-1 1,1 0 0,-1 0-1,1 0 1,-1 0 0,1 0-1,0 0 1,-1-1 0,-2-26 34,2 20-38,1 7 2,-1-11-1,0 0 1,1 1 0,1-1 0,-1 0 0,2 1-1,0-1 1,6-20 0,-3 15 4,0 0 0,-1-1 0,-1 0-1,0 0 1,-1 0 0,-1 0 0,-1 0 0,-1 0 0,0 0 0,-5-21-1,5 32 3,-2-2-123,-12 9 100,-22 7 45,16-3-16,-1-1 0,-31 0 0,-10-4-44,-43 0-7,106 2 38,0-1 0,0 0-1,-1 0 1,1 0 0,0 0 0,0 0 0,0 1 0,0-1 0,0 0 0,-1 0 0,1 0 0,0 0 0,0 1-1,0-1 1,0 0 0,0 0 0,0 0 0,0 1 0,0-1 0,0 0 0,0 0 0,0 0 0,0 1 0,0-1 0,0 0-1,0 0 1,0 1 0,0-1 0,0 0 0,0 0 0,0 0 0,0 1 0,0-1 0,0 0 0,0 0 0,1 0-1,-1 0 1,0 1 0,0-1 0,0 0 0,1 0 0,8 18-354,20 22-1603,-7-17 1232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1"/>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10 48 5409,'65'-34'1723,"-61"32"-1656,0 1 0,0-1 0,0 0 0,0 1-1,1 0 1,-1 0 0,0 0 0,0 1 0,1 0 0,-1-1 0,0 1-1,8 1 1,6 0-34,51-5 2634,-58 14-2583,-7-4 121,0-1 0,0 1 0,-1 0 0,0-1 0,4 13 0,-1-4-8,-1-2-117,0 1-1,-2 0 1,1 0-1,-2 1 1,0-1 0,1 19-1,-3 36 638,-10 74 0,-19 39 354,29-178-1055,-5 30 53,3 0 0,0 0 0,2 0 0,5 35 0,11 80 22,-15-130-59,-2 0 0,0 0 1,-1 0-1,-1 0 1,0 0-1,-8 21 1,6-24 43,-5 12 149,1 1 0,1 0 0,2 0-1,-6 48 1,9-13 13,3-1 1,12 90-1,-10-119-164,-1-1 0,-1 1 0,-7 45 0,1-10 205,3-18-135,2 0 1,10 80-1,-6-91-75,-2 1-1,-2 0 1,-10 69-1,6-68 22,1 0 0,2-1 0,5 58 0,6 35 7,-8 165 1,1 54 153,-9 200 92,6-535-350,0 1 12,-4 75 33,8 122-1,1 132 286,-5-262-191,-23 209-70,11-173-51,6-68 9,-23 81 0,17-84-12,-13 95 0,-18 228 8,41-355-16,-3 27 5,-2 5-7,2 1 0,2 96 0,13-60-4,26 104 1,-19-120 9,-4 0 0,6 126 0,-20-72-1,6 148 9,38-32-19,-10-73 14,-29-141 14,-2 51 0,-2-42 27,1-33-37,0 1 1,0-1-1,-1 0 1,0 0-1,1 0 1,-1 0-1,-1 3 1,-1 2-6,2 0-47,0 0 0,0 0 1,1 0-1,0 0 0,0 0 0,1 0 0,3 11 0,-2-5-141,2 42-1543,-4-55 1692,-1-1 0,1 1 1,0 0-1,0 0 0,0 0 0,0 0 0,-1-1 0,1 1 0,0 0 0,-1 0 0,1 0 0,0-1 0,-1 1 0,1 0 0,-1-1 0,1 1 0,-1 0 0,0-1 0,1 1 1,-1-1-1,0 1 0,1-1 0,-1 1 0,0-1 0,0 1 0,1-1 0,-1 0 0,-2 1 0,2-1-23,0 1 0,0-1 0,0 0 0,-1 1 0,1-1 1,0 0-1,0 0 0,-1 0 0,1 0 0,0 0 0,0 0 0,-1 0 0,1-1 0,0 1 0,0 0 0,-1-1 0,1 1 1,-1-2-1,-7-11-320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3"/>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84 98 5385,'-73'20'1903,"62"-18"-761,14-5-997,2-4 1022,28-18 1459,-20 16-2580,0 1 0,1 1-1,0 0 1,0 1 0,1 1 0,0 0-1,0 1 1,27-4 0,21-2-47,1 2 0,124 1 0,-183 7 1,0 0 0,0 0 0,1 1 0,-1 0-1,0 0 1,0 0 0,0 0 0,0 1 0,0 0-1,-1 0 1,1 0 0,0 1 0,-1 0 0,0 0-1,1 0 1,-1 0 0,0 0 0,-1 1 0,1 0-1,-1 0 1,1 0 0,-1 0 0,0 0-1,-1 1 1,4 6 0,-6-11 4,0 1-1,0 0-1,1-1 0,-1 1 1,0-1-1,0 1 0,1 0 1,-1-1-1,0 1 0,1-1 1,-1 1-1,1-1 0,-1 1 1,0-1-1,1 1 0,-1-1 0,1 0 1,0 1-1,-1-1 0,1 0 1,-1 1-1,1-1 0,-1 0 1,2 1-1,-2 6 367,-9 432 1193,9-423-1553,2 0-1,6 32 0,-5-33 12,0-1 0,-1 0 0,0 30 1,-10 64 333,-5 116-102,11-199-230,-1-1 1,-8 30-1,6-34-1,2 0 1,0 1 0,0-1-1,2 27 1,2-30-9,0-2-4,0 1 0,-1 0 0,0 0 0,-1-1 0,-5 21 0,5-31 3,0 0 0,0 0 0,1 1 0,-1-1 0,1 0 0,0 0 0,1 1 1,-1-1-1,1 0 0,0 0 0,1 0 0,-1 0 0,1 0 0,3 7 0,-3-5 5,-1-6-8,-1 1-1,1 0 1,-1 0-1,0 0 0,0 0 1,0 1-1,0-1 1,0 0-1,-1 0 1,1 0-1,0-1 0,-1 1 1,0 0-1,-1 3 1,-16 29 95,7-15-48,6 8 21,6-24-56,-2-1 0,1 1 0,0-1 0,-1 1 0,1-1 0,-1 1 0,0-1 0,-1 4 0,32 6 227,-11-5-235,-8-2-7,0-1 0,0-1 1,0 0-1,1 0 0,-1-1 1,13 1-1,146-8 62,-42 0-41,115-5 13,-238 10-41,-1 1 1,1 0-1,-1 0 1,0 0-1,1 1 0,-1-1 1,5 4-1,6 1-18,-14-5 15,0 0 0,0 0 0,0 0 0,0 0 1,0 1-1,0-1 0,0 0 0,-1 1 0,1-1 0,-1 1 1,1-1-1,0 2 0,1 3-4,5 8 2,0-1 0,-1 1 0,5 14 0,-10-21 9,1-1 0,-1 1 0,-1-1 0,1 1-1,-1 0 1,0-1 0,-1 1 0,-2 10 0,0 11-1,1 0-1,0 0 1,4 29 0,-2-51 0,0 0 1,-1 1 0,0-1-1,0 1 1,-4 10 0,-2 21 23,7-33-19,-1 0 0,1 0 0,-1 0 0,-1 0 1,1-1-1,-1 1 0,1 0 0,-6 8 0,4-7 2,1-1 1,-1 1-1,1-1 0,1 1 1,-3 9-1,4-14 2,-1 1 0,1-1 0,-1 1 0,0-1 0,0 0 0,0 1 0,0-1 0,0 0 0,0 1 0,0-1 0,0 0 0,0 0 0,0 0 0,-1 0 0,1 0 0,0 0 0,-1-1 0,1 1 0,-1 0 0,1-1 0,-1 1 0,1-1 0,-1 1 0,-3 0 0,-47 6 197,40-6-220,-112 16 41,78-8-1,0-3-1,-84 0 1,-113-4 40,183 0 10,-71-9 425,131 7-471,-28 3 239,-39 11-174,64-14-32,-1 1 0,1-1-1,0 0 1,-1-1-1,1 1 1,0 0 0,-1-1-1,1 0 1,0 1-1,0-1 1,-1-1 0,1 1-1,0 0 1,0-1-1,0 0 1,0 1 0,-3-5-1,5 5-42,0 0 1,0 0-1,0-1 0,0 1 0,0-1 0,0 1 0,0-1 0,1 1 1,-1-1-1,1 1 0,-1-1 0,1 1 0,0-1 0,-1 0 1,1 1-1,0-1 0,0-1 0,3-38-29,-3 39 18,7-142 242,0-12 289,7-172-338,-13 277-171,1 12-31,3 1 0,10-49 0,-7 49 82,-1 0-1,1-50 0,-10 23 198,-20-114-1,5 55-225,13 96-54,-2 0-1,-18-53 1,-2-2-3,22 60-3,1-2 0,-1-42 0,5 50 3,-2 0 0,0 0-1,-1 0 1,-1 0 0,0 0 0,-1 0-1,-7-18 1,7 27-24,0 1 0,-1 0 1,0 0-1,0 1 0,-9-10 0,11 13-110,1 0 0,-1-1 0,1 1 0,0 0 0,-1-1 0,2 1 0,-1-1 0,0 0 0,1 0 0,-1 1 0,0-8 0,0 6-339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4"/>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579 175 2873,'25'-59'866,"-24"57"-811,-1 1 0,0 0 0,0 0 0,0 0 0,0-1 0,0 1 0,0 0-1,0 0 1,-1-1 0,1 1 0,0 0 0,-1 0 0,1 0 0,0 0 0,-1 0-1,0-1 1,1 1 0,-1 0 0,0 0 0,1 0 0,-1 0 0,0 1 0,0-1-1,0 0 1,0 0 0,0 0 0,0 1 0,0-1 0,0 0 0,0 1 0,-2-1-1,-1-2 392,-3-2-62,1 1 0,-1-1 0,0 2 1,0-1-1,0 1 0,-1 0 0,1 0 0,-1 1 0,1 0 0,-1 1 0,0-1 0,0 1 0,0 1 0,-13 0 0,9 1-145,1 1 0,-1 0 0,0 1 0,1 1 0,-1-1 0,1 2-1,0-1 1,1 2 0,-13 7 0,-8 7-8,1 2 1,1 1-1,1 2 1,1 0-1,-31 39 0,38-42-93,0-1 0,-42 32 0,60-51-129,-1 0 1,1 0 0,0-1-1,0 2 1,1-1-1,-1 0 1,0 0 0,1 0-1,-1 1 1,1-1 0,0 1-1,0-1 1,0 1-1,0-1 1,0 1 0,0 0-1,1 0 1,-1-1 0,1 1-1,0 0 1,0 0-1,0-1 1,0 1 0,0 0-1,1 0 1,-1-1 0,1 1-1,0 0 1,0-1-1,0 1 1,2 4 0,4 5 9,0 0 0,1 0 0,0-1 1,20 20-1,-24-26-9,37 37 44,-28-31-32,-1 2-1,0-1 1,-1 1 0,0 1 0,14 24 0,-13-18 7,4 10 23,-16-29-49,1 1 0,-1-1 0,1 1 0,-1-1 0,0 1 0,0-1 0,0 1 0,1 0 0,-1-1 0,-1 1 0,1-1 0,0 1 0,0-1 0,-1 1 0,1-1 0,-1 1 1,0 1-1,0-1 0,1-1 0,-1 1 0,1-1 0,0 1 1,-1-1-1,1 1 0,0 0 0,0-1 0,0 1 0,0-1 1,0 1-1,0 0 0,0-1 0,1 1 0,-1-1 1,0 1-1,1-1 0,0 1 0,0 1 0,0-1 0,0 1-1,0 0 0,0-1 0,-1 1 1,1-1-1,-1 1 0,0 0 1,0 0-1,0 2 0,-1 1 0,1-1-1,0 1 1,0-1 0,0 0-1,1 1 1,-1-1-1,1 0 1,3 8-1,-4-12 12,1 1 0,-1-1-1,1 0 1,0 1 0,0-1-1,0 0 1,-1 0 0,1 0 0,0 0-1,1 0 1,-1 0 0,0 0-1,0 0 1,0 0 0,0 0-1,1 0 1,-1-1 0,0 1-1,1-1 1,-1 1 0,1-1-1,-1 1 1,0-1 0,1 0-1,-1 0 1,1 0 0,-1 0 0,1 0-1,-1 0 1,1 0 0,-1 0-1,1 0 1,-1-1 0,1 1-1,1-1 1,102-33 198,-72 26-189,-1-2 1,0-1 0,0-1-1,-1-2 1,-1-1 0,48-33-1,-60 37-42,-14 9 32,0-1 0,0 1 1,-1-1-1,1 0 0,6-6 1,-9 7-1,0 0 1,0 1 0,0-1 0,0 0-1,-1 0 1,1 1 0,0-1 0,-1 0-1,1 0 1,-1 0 0,0 0 0,1 0-1,-1 0 1,0 0 0,0 0 0,0 0-1,-1-3 1,-9-36 86,-1 0 0,-1 1 0,-27-55 0,32 78-81,-3-7-3,5 16-11,2-1 0,-1 1-1,1-1 1,0 0 0,1-1 0,-2-9 0,2-1 0,0 0-1,-2 1 1,-1-1 0,0 1-1,-2 1 1,0-1-1,0 1 1,-2 0 0,-1 1-1,0 0 1,-1 0-1,-15-18 1,13 20-76,7 10-15,1-1 1,0 0-1,1 0 0,0-1 0,-1 1 1,-2-10-1,6 6-154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5"/>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334 43 7802,'-115'-21'2426,"79"14"414,62 14-2369,-16-4-334,-1-1 0,0 0 1,0 0-1,1-1 0,-1 0 0,1-1 0,-1 0 1,1-1-1,13-2 0,17-6 185,-14 3-282,1 1 1,-1 1-1,30-1 0,-56 5-39,0 0-1,0 0 1,1 0 0,-1 0-1,0 0 1,0 0 0,1 0-1,-1 0 1,0 0 0,0 0-1,1 0 1,-1 1 0,0-1-1,0 0 1,1 0 0,-1 0-1,0 0 1,0 0 0,0 0-1,1 1 1,-1-1 0,0 0-1,0 0 1,0 0 0,1 0-1,-1 1 1,0-1-1,0 0 1,0 0 0,0 1-1,0-1 1,0 0 0,1 0-1,-1 1 1,0-1 0,0 0-1,0 0 1,0 1 0,0-1-1,0 0 1,0 0 0,0 1-1,0-1 1,0 0 0,0 0-1,0 1 1,0-1 0,-1 0-1,1 0 1,0 1 0,0-1-1,0 0 1,0 0 0,0 0-1,-1 1 1,-12 20 176,6-9-143,5-9-28,-7 10 28,0 1-1,2 0 1,0 0-1,0 0 0,1 1 1,-7 28-1,12-29-14,-1 0-1,2 0 1,0 0-1,1 0 1,0-1-1,1 1 1,0 0-1,7 20 1,-7-25 1,0 1 0,0-1 0,-1 1 0,-1 10 0,1-16 2,-1 0 1,-1 0-1,1 0 0,0 0 0,-1-1 0,0 1 0,0 0 0,0 0 0,0-1 0,-1 1 1,1-1-1,-4 6 0,0-6 117,0-1-1,0 1 1,1-1 0,-2 0-1,-4 2 1,8-3-114,-7 0 8,0 0 0,0 0 0,0-1-1,0 0 1,0-1 0,1 0-1,-1 0 1,0-1 0,-9-2 0,-16-3 11,4 2-81,0-1 0,0-1-1,-42-17 1,7-6-2962,38 12 1932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6"/>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0 0 6177,'86'5'6708,"-86"-4"-6616,-3 19-212,2-10 272,2 39 381,3 0-1,2 0 0,14 56 0,-8-42-439,-8-46-45,-3-15-29,0 1 0,0-1 0,-1 1 0,1 0 1,-1-1-1,1 1 0,-1 0 0,0-1 0,0 1 0,0 0 0,0 0 0,-1-1 0,1 1 0,-1 0 1,0-1-1,0 1 0,1-1 0,-3 4 0,-1-7 500,-1-9-218,-2-19-181,-31-260-30,37 287-98,1 1 1,0-1 0,0 0 0,0 1-1,0-1 1,0 1 0,0-1 0,0 0-1,1 1 1,-1-1 0,0 1 0,1-1-1,0 1 1,-1-1 0,1 1 0,0-1-1,-1 1 1,1 0 0,0-1 0,0 1 0,0 0-1,0 0 1,1 0 0,0-2 0,1 2-19,1 0 1,-1 0 0,1 0-1,-1 0 1,1 0 0,-1 1-1,1-1 1,6 1 0,-4 0 15,43-3-139,-1 0 18,0 2-1,55 6 1,-99-5 143,0 1 0,0 0 0,1 0 0,-1 1 0,0-1 0,0 1 0,0 0 0,7 5 0,-10-7-3,0 1 1,0 0 0,0 0-1,0-1 1,0 1-1,0 0 1,0 0 0,0 0-1,-1 0 1,1 0 0,0 1-1,0-1 1,-1 0-1,1 0 1,-1 0 0,1 1-1,-1-1 1,0 0-1,1 1 1,-1-1 0,0 0-1,0 1 1,0-1 0,0 0-1,0 1 1,0-1-1,0 0 1,0 1 0,-1-1-1,1 0 1,-1 0 0,1 1-1,-1 1 1,-28 41 297,22-33-208,0 0 0,0 0 0,-8 18 0,-32 113 276,35-101-338,11-38-57,-2 7 58,0 0 0,-1 0 0,0 0 0,-1-1 0,-5 10 0,8-17-51,1 1 1,-1-1 0,0 0 0,0 0-1,0 0 1,0 0 0,-1 0 0,1 0 0,0-1-1,-1 1 1,0-1 0,1 0 0,-1 0 0,1 1-1,-1-2 1,0 1 0,0 0 0,0-1-1,0 1 1,1-1 0,-1 0 0,0 0 0,-4 0-1,-2-2-369,0 0-1,0 0 1,1-1-1,-1 0 1,1-1-1,-1 0 1,1 0-1,1 0 1,-1-1 0,1-1-1,-1 1 1,1-1-1,1 0 1,-10-12-1,-1-11-852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7"/>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5 119 7906,'-4'-26'6076,"5"25"-5867,1-1-92,0 1 0,1 0 0,-1 0 0,1 0-1,-1 0 1,1 1 0,-1-1 0,1 0 0,3 1-1,1-1-248,10-4 438,-1 1 0,17-9-1,17-4 311,-13 5-485,0 3 0,1 1 0,75-5 0,-109 13-131,0 0 0,0 1 0,0-1 0,0 1 0,0 0 0,-1 1 0,1-1 0,0 1 0,-1-1 0,1 1 0,-1 0 0,1 0 0,-1 1 0,3 2 0,5 5-5,0 1 0,13 16 0,-8-7 12,-6-9-1,-1 0 1,0 0-1,-1 1 1,-1 0-1,0 1 1,10 25-1,-15-32-1,0 0 0,0 0-1,-1 0 1,0 0-1,0 1 1,0-1 0,-1 0-1,0 1 1,-1-1 0,1 1-1,-1-1 1,0 0-1,-1 0 1,1 1 0,-1-1-1,-1 0 1,1 0-1,-5 6 1,1-1 47,0 0 0,-1-1 0,0 0 1,-1-1-1,0 1 0,-1-2 0,0 1 0,0-1 0,-21 14 1,13-12 4,0 2 1,1 1 0,-24 22 0,11-8-57,14-13 20,2 0 0,-21 28 1,33-40-10,0-1 1,0 0-1,-1 0 1,1 0-1,0 0 1,-1 0 0,1 0-1,-1 0 1,1 0-1,-1 0 1,1-1-1,-1 1 1,1-1-1,-1 1 1,0-1 0,1 0-1,-1 1 1,0-1-1,1 0 1,-1 0-1,0 0 1,0 0 0,1 0-1,-1-1 1,0 1-1,-1-1 1,-6-2-6,0 0 1,0-1-1,-14-7 1,3 1 223,-9-1 1854,3 2-1032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8"/>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137 304 2465,'-10'-22'774,"0"-1"1,1 0-1,-11-46 1,5-31-243,11 34 4289,3 100-1172,0-13-3556,3 34 0,10 36 63,-4-44-112,-3 0 0,0 55 0,2 113 164,0-103-25,-7-111-182,1 40 51,2 1 0,17 80 0,-3-62-28,-6-24 71,12 71 1,-21-94-60,-1-1 1,-1 1 0,0 0 0,-1 0 0,0 0 0,-1 0 0,0 0-1,-1-1 1,-7 19 0,-58 177 226,65-196-255,1-1 0,0 1 1,1-1-1,0 19 0,0 7 8,1-34-14,0 0-1,1 0 0,-1 0 1,1 0-1,-1 0 1,1-1-1,0 1 0,1 0 1,-1 0-1,0 0 1,1-1-1,-1 1 1,1-1-1,0 1 0,0-1 1,0 0-1,0 0 1,0 0-1,0 0 0,1 0 1,-1 0-1,6 2 1,-1 0 11,0 0 0,0 0 0,1-1 0,-1 0 0,1 0 0,0-1 0,12 3 1,7-2-12,4 1 1,45 11 0,-57-11 9,0-1 1,0 0 0,0-2 0,0 0 0,1-1 0,-1-1 0,0-1 0,0-1 0,0 0 0,0-2 0,0 0 0,-1-1 0,0-1 0,0 0 0,-1-2 0,0 0-1,0-1 1,-1 0 0,27-23 0,-28 18 44,22-30 0,10-11-23,-39 49-32,79-85 29,-78 80-2,-1 0 0,0 0 0,-1 0 0,0-1-1,0 0 1,7-25 0,-12 32-6,0-1 0,0 1-1,0-1 1,-1 1 0,0-1-1,0 0 1,0 0 0,-1 0 0,0 1-1,-1-1 1,0 0 0,0 0 0,0 1-1,-1-1 1,0 1 0,0-1 0,0 1-1,-4-7 1,-3-7 43,1-1 0,0 1 0,2-1 0,1-1 0,-5-36 1,4-110 20,6 151-85,-4-62 43,-3 1 1,-32-141 0,31 183-41,-32-130 21,36 153-28,-1 1 0,0 0 1,-1 0-1,0 0 0,-1 1 1,0 0-1,-1 0 1,-10-11-1,15 20 45,1 1 1,0-1-1,-1 1 1,1 0-1,-1 0 1,1 0-1,-1 0 1,1 1-1,-1-1 1,0 0-1,0 1 1,1 0-1,-1 0 1,0 0-1,1 0 0,-6 1 1,-3-1 32,-13 2-40,0 1 0,0 0 0,0 2 0,1 1 0,-29 12 0,-247 120-16,273-124-16,-1 1-464,-38 16 1,56-28-28,0 0 0,-1 0 0,0-1-1,1 0 1,-1 0 0,0-1 0,0-1-1,-11 0 1,5-2-257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199"/>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55 47 7114,'-26'-46'6256,"38"66"-5230,-4 13-868,-2 0 0,-2 0-1,-1 1 1,-1-1-1,-5 58 1,-1-66-111,0 0-1,-2 0 1,-10 29 0,6-24 12,-7 39 0,16-58-51,-1 0-1,2 0 0,-1 0 1,1 0-1,1 0 0,0 0 1,4 17-1,0-13 39,1 0 1,1 0-1,0-1 1,0 0-1,2 0 0,0 0 1,0-1-1,1-1 1,23 23-1,-33-35 18,7 1-55,24 4-7,-22-3 1,1-1 0,0 1 0,-1-1 0,1-1 0,0 0 0,0 0 0,0-1 0,-1 0 0,1-1 0,15-4 0,-16 2 13,1-1 1,-1 0-1,0 0 0,0-1 1,-1 0-1,0 0 1,0-1-1,0 0 0,-1-1 1,0 1-1,10-15 0,-11 15-16,1 1-1,0 0 1,0 1-1,1 0 1,0 0-1,-1 0 0,2 1 1,11-4-1,11-8 10,-30 15 2,0 1-1,0-1 0,0 0 1,0 0-1,0 0 0,0 0 1,0 0-1,0 0 1,0 0-1,-1 0 0,1-1 1,0 1-1,-1 0 0,1 0 1,-1-1-1,1 1 1,-1 0-1,0-1 0,1 1 1,-1 0-1,0-1 0,0 1 1,0-1-1,0 1 1,0 0-1,0-1 0,-1 1 1,1-1-1,0 1 0,-1 0 1,1-1-1,-1 0 1,-3-7 48,1 1 0,-1 0 1,-9-14-1,9 17-49,-47-64 152,10 15-76,37 49-87,0 1 1,0 0-1,0 0 1,-9-6-1,10 8 1,0 0-1,1 0 1,-1 0 0,1 0 0,-1 0-1,1 0 1,0 0 0,0-1-1,0 1 1,0-1 0,0 0-1,1 0 1,-1 1 0,1-1 0,0 0-1,0 0 1,-1-5 0,-11-116 24,13 114-22,1 0 0,0 0 0,3-16 0,-1 15-2,-2 1 0,1 0 0,-1-15 0,-1 16 8,-2-25-81,2 33 42,0-1 0,0 1 0,0 0 0,-1 0-1,1 0 1,0 0 0,0-1 0,-1 1 0,1 0 0,-1 0 0,1 0 0,-1 0-1,1 0 1,-1 0 0,0 0 0,0 0 0,1 0 0,-1 0 0,0 1-1,0-1 1,-2-1 0,-14 4-228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200"/>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237 52 5561,'-30'-24'5820,"46"25"-5084,43 10 188,-43-7-820,0 0 0,32 2-1,13-8 23,1-2 0,-1-2-1,85-21 1,-110 21-115,0 1-1,0 3 1,55 1 0,-90 1-2,0 0 0,0 0 1,0 0-1,0 0 1,0 0-1,0 0 0,0 0 1,0 0-1,0 0 0,0 1 1,0-1-1,0 0 1,0 1-1,0-1 0,0 0 1,0 1-1,-1-1 1,1 1-1,0 0 0,0-1 1,0 1-1,-1 0 0,1-1 1,0 1-1,-1 0 1,1 0-1,-1-1 0,1 1 1,-1 0-1,1 0 1,-1 0-1,1 0 0,-1 0 1,0 0-1,1 0 0,-1 0 1,0 0-1,0 2 1,-1 2 129,1 0 0,-2 0 1,1 0-1,0 0 1,-1 0-1,-3 6 0,-111 246 703,112-247-840,0-1 1,1 1-1,0 0 1,-2 18-1,-1 1 19,6-28-8,0 0-1,0 0 0,-1 0 1,1 1-1,-1-1 1,1 0-1,-1 0 1,1 0-1,-1 0 1,0 0-1,1 0 0,-1 0 1,0 0-1,0 0 1,0 0-1,1 0 1,-1-1-1,0 1 1,0 0-1,0-1 0,-3 2 1,2-1 44,-1-1 0,0 1 0,0-1 1,0 0-1,0 1 0,-6-2 0,5 1-29,0 0 1,1 0-1,-1 0 0,1 0 1,-1 1-1,-5 1 0,4-1-15,0 1 0,0 0 0,1 0 0,-1 0 0,0 1 0,1 0 0,0 0 0,-1 0 0,-3 4 0,3-5 7,0 1 1,-1-2 0,1 1 0,0 0 0,-1-1 0,1 0-1,-1-1 1,1 1 0,-1-1 0,-6 0 0,1 0 14,-40 1 96,-57-8 0,91 5-130,-6 1 64,1-2 0,-1 0 0,-22-8-1,-3-16 937,24 15-901,-1 0 27,0 1-1,0 2 0,-41-11 0,63 19-123,1 1 1,-1-1-1,0 1 0,1-1 0,-1 0 0,1 0 0,-1 0 1,1 0-1,0 0 0,-1-1 0,1 1 0,-3-3 1,3 2 3,0-1 0,0 0 1,0 0-1,1 0 0,-1 0 1,1 0-1,0 0 0,0 0 1,-2-7-1,0-6 19,0-1 0,0 1-1,2-1 1,0 1 0,1-1 0,2-19 0,0 23-42,0 0 0,0 0 0,1 1-1,0 0 1,2-1 0,-1 1 0,1 1 0,12-20 0,-17 30-23,1-1-1,0 1 1,0 0 0,0 0 0,0-1 0,0 1-1,0 0 1,0 0 0,0 0 0,0 0 0,0 1-1,1-1 1,-1 0 0,0 0 0,1 1 0,-1-1-1,1 1 1,-1-1 0,0 1 0,1-1 0,-1 1-1,1 0 1,-1 0 0,1 0 0,-1 0 0,1 0-1,-1 0 1,1 0 0,-1 1 0,1-1 0,-1 0-1,1 1 1,-1-1 0,1 1 0,-1 0 0,0-1-1,2 2 1,4 2-575,0-1 0,-1 1-1,0 1 1,0-1-1,0 1 1,0 0 0,-1 0-1,9 11 1,-5-3-287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201"/>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74 26 8290,'-56'-26'3867,"57"37"-4083,6 12 288,8 62 140,-4 0 0,-3 1 0,-4 0-1,-12 137 1,-5 4-104,14-185-93,1 1-1,2-1 0,13 55 1,24 110 110,-37-177-71,-2 0 1,-1 0-1,-1 0 1,-2 0-1,-5 30 1,2-42-2,-1 1 1,-1 0 0,0-1 0,-2-1 0,-12 22-1,-10 20-31,28-52-22,0-1 0,0 1 1,1 0-1,0 0 0,0 0 0,1 0 1,-1 0-1,1 10 0,1-12 3,0 1 0,0-1-1,0 1 1,2 9 0,-2-15-1,0 1 0,0 0 1,1-1-1,-1 1 1,0 0-1,0 0 1,1-1-1,-1 1 1,0 0-1,1-1 1,-1 1-1,0-1 1,1 1-1,-1 0 1,1-1-1,-1 1 1,1-1-1,-1 1 0,1-1 1,0 1-1,-1-1 1,1 0-1,0 1 1,-1-1-1,1 0 1,0 0-1,-1 1 1,1-1-1,0 0 1,0 0-1,-1 0 1,1 0-1,0 0 1,-1 0-1,1 0 1,0 0-1,0 0 0,-1 0 1,1 0-1,0 0 1,0-1-1,-1 1 1,1 0-1,0 0 1,-1-1-1,2 0 1,17-6 14,0 0-1,1 2 1,0 0 0,0 1 0,0 1 0,1 0 0,23 2-1,-12-1-5,1 0 0,-1-2-1,0-2 1,58-17 0,8-6 8,-39 13-13,-46 12 2,0 1 1,1 0-1,-1 1 0,1 0 0,14 0 0,-28 2 6,1 0-1,-1 1 0,0-1 0,1 0 0,-1 0 1,0 0-1,1 0 0,-1 0 0,0 0 0,1 0 0,-1 0 1,0 0-1,1 0 0,-1 0 0,1 0 0,-1 0 1,0 0-1,1 0 0,-1-1 0,0 1 0,1 0 0,-1 0 1,0 0-1,0 0 0,1-1 0,-1 1 0,0 0 1,1 0-1,-1-1 0,0 1 0,0 0 0,0 0 0,1-1 1,-1 1-1,0 0 0,0-1 0,0 1 0,0 0 1,1-1-1,-1 1 0,0 0 0,0-1 0,0 1 0,0-1 1,0 1 25,-1-1 0,1 1-1,0-1 1,0 1 0,-1-1 0,1 1 0,-1-1 0,1 1 0,0 0 0,-1-1 0,1 1 0,-1 0 0,1-1 0,-1 1 0,1 0 0,-1-1-1,1 1 1,-1 0 0,1 0 0,-1 0 0,1 0 0,-1-1 0,1 1 0,-1 0 0,0 0 0,0 0 0,0 0-21,0-1 0,0 0-1,0 0 1,0 0 0,0 0 0,1 0 0,-1 0 0,0 0 0,1 0 0,-1 0 0,1-1-1,-1 1 1,1 0 0,-1 0 0,1 0 0,0-1 0,0 1 0,0 0 0,0 0-1,0-3 1,-1 3 2,-6-58 32,3-1 0,3 1 1,6-74-1,-1 48-16,-2 37 30,-3-1 1,-2 1-1,-14-78 0,-15-108 244,15 89-288,13 118-19,2 7 28,-8-31 1,9 47-27,0-1 1,-1 1-1,1-1 0,-1 1 0,0-1 0,-1 1 1,1 0-1,-1 0 0,0 0 0,0 1 0,0-1 1,-4-3-1,6 6-5,-1-1 1,1 0-1,0 1 1,0-1-1,0 0 1,-1 0-1,2 0 1,-1 0 0,0 1-1,0-1 1,1-1-1,-1 1 1,0-3-1,1 3 3,-1-1 0,0 0 0,0 1-1,1-1 1,-1 1 0,-1-1 0,1 1 0,0-1 0,-1 1-1,1 0 1,-3-3 0,-57-67 273,54 62-259,5 8-21,1 0 0,0 0-1,0 0 1,0 1-1,1-1 1,-1 0-1,0 0 1,1 0 0,-1 0-1,1 0 1,-1 0-1,1 0 1,0-1-1,0 1 1,0 0 0,0 0-1,1 0 1,-1 0-1,0 0 1,1 0-1,0 0 1,-1 0 0,1 0-1,2-3 1,2-12 5,-6 10 9,1 1-1,-1-1 1,0 1 0,0 0-1,-1-1 1,0 1-1,0 0 1,0 0 0,-1 0-1,0 0 1,0 0 0,0 1-1,-8-10 1,9 13-9,-1-1 0,1 0 0,-1 1 0,0 0 1,0-1-1,0 1 0,0 0 0,0 1 0,0-1 0,-1 0 0,1 1 1,0 0-1,-1 0 0,-5-1 0,-1 0-6,0 1 1,0 0-1,-15 2 0,-1 2-14,0 1-1,0 1 1,0 1-1,1 1 1,0 2-1,1 0 1,0 2-1,-24 14 0,47-25 17,1 1-1,-1-1 0,0 1 1,1-1-1,-1 1 0,1-1 1,-1 1-1,1-1 0,-1 1 1,1-1-1,-1 1 0,1 0 1,0-1-1,-1 1 1,1 0-1,0 0 0,0-1 1,-1 1-1,1 0 0,0 0 1,0-1-1,0 1 0,0 0 1,0 0-1,0-1 0,0 1 1,0 0-1,0 0 0,0-1 1,1 1-1,-1 0 0,0 0 1,0-1-1,1 1 0,-1 0 1,1-1-1,-1 1 0,0 0 1,1-1-1,-1 1 0,2 0 1,2 9-41,-3-9 42,0 0 0,-1 0 0,1-1 0,-1 1 1,1-1-1,0 1 0,-1-1 0,1 1 0,0-1 0,0 1 0,0-1 0,-1 0 0,1 1 1,0-1-1,0 0 0,0 0 0,0 1 0,-1-1 0,1 0 0,0 0 0,0 0 0,0 0 0,0 0 1,0 0-1,1-1 0,6 2-6,56 0 2,73-7 0,-34 1 16,-58 2 34,-1-2 0,0-2-1,63-18 1,-90 21-14,25-9 187,-25 7-177,-16 6-39,0 0-1,0-1 1,0 1 0,0 0 0,0-1 0,0 1 0,0 0 0,0-1 0,0 0 0,0 1-1,0-1 1,0 1 0,-1-1 0,1 0 0,0 0 0,0 1 0,0-1 0,-1 0 0,1 0 0,-1 0-1,1 0 1,-1 0 0,2-1 0,-2 1 0,0 1-1,0-1 0,1 1 1,-1-1-1,0 1 0,1 0 1,-1-1-1,0 1 1,1-1-1,-1 1 0,0 0 1,1 0-1,-1-1 1,1 1-1,-1 0 0,1-1 1,-1 1-1,1 0 0,-1 0 1,1 0-1,-1 0 1,2-1-1,2-1 453,-4 2-457,0-1 1,-1 1-1,1 0 1,0 0-1,0-1 1,0 1-1,-1 0 1,1 0-1,0 0 1,0-1 0,-1 1-1,1 0 1,0 0-1,0 0 1,-1 0-1,1 0 1,0 0-1,0-1 1,-1 1 0,1 0-1,0 0 1,-1 0-1,1 0 1,0 0-1,0 0 1,-1 0-1,1 0 1,0 0-1,-1 0 1,1 1 0,0-1-1,-1 0 1,1 0-1,0 0 1,0 0-1,-1 0 1,1 0-1,0 1 1,0-1-1,-1 0 1,1 0 0,0 0-1,0 1 1,0-1-1,-1 0 1,1 0-1,0 1 1,0-1-1,0 0 1,0 0 0,0 1-1,0-1 1,-1 0-1,1 0 1,0 1-1,0-1 1,0 0-1,0 1 1,0-1-1,0 0 1,0 1 0,0-1-1,0 0 1,0 0-1,0 1 1,0-1-1,1 1 1,-5 40 38,1 1 0,5 44 0,0-55 15,-2 0 0,-1 0 0,-1 0 0,-1 0 0,-13 52 0,11-68-138,-4 13 201,1 1 0,-5 31 0,12-50-559,0-1-1,1 1 1,0-1 0,0 1 0,1-1-1,0 1 1,1-1 0,0 0-1,0 1 1,7 14 0,5 1-882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203"/>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50 129 4977,'3'-8'361,"-1"0"-1,0-1 1,-1 1 0,1-12-1,-2 17-276,-4-43 2561,7 19-235,0 73 201,-3-29-2546,0 60 74,0-67-90,-1 1-1,0-1 1,-1 0 0,0 0-1,-5 14 1,5-21 45,0 1-1,0-1 1,-1 0-1,1 0 1,0 0 0,-1 0-1,0 0 1,0 0 0,-5 3-1,-9 10 243,17-16-338,0 0 0,-1 1 1,1-1-1,0 0 0,0 0 0,0 1 0,0-1 0,0 0 0,-1 1 1,1-1-1,0 0 0,0 0 0,0 1 0,0-1 0,0 0 1,0 1-1,0-1 0,0 0 0,0 1 0,0-1 0,0 0 0,1 1 1,-1-1-1,0 0 0,0 0 0,0 1 0,0-1 0,0 0 0,0 0 1,1 1-1,-1-1 0,0 0 0,0 0 0,1 1 0,13 11 7,0-2-6,-9-6 2,2 2 3,0 0 0,0-1 1,1 0-1,-1 0 0,1 0 1,0-1-1,1-1 0,8 4 1,-4-5 16,0 0 0,0-1-1,1-1 1,-1 0 0,0 0 0,25-5 0,-22 3 20,-15 1-30,0 1 0,0 0 0,0 0 0,0-1 0,0 1 0,0 0 0,0-1 0,0 1 0,0-1 0,0 1 0,0-1 0,0 0 0,0 0 0,-1 1 0,1-1 0,0 0 0,0 0 0,-1 0 0,1 1 0,-1-1 0,1 0 0,0-2 0,7-25 190,-3 5-99,-2 17-81,-1 3-5,-1 1 0,0-1 0,1 1 0,-1-1 0,0 0-1,0 0 1,-1 1 0,1-1 0,-1 0 0,1 0 0,-1 0 0,0 0 0,0 0 0,0 0 0,0 1 0,-1-1 0,0-5 0,0 6 0,1 0 1,0-1 0,0 1 0,0 0-1,0-1 1,1 1 0,-1 0 0,1 0-1,-1-1 1,1 1 0,0 0-1,0 0 1,0 0 0,0 0 0,0 0-1,0 0 1,2-2 0,11-25 63,-2-15-17,-12 42-59,0 0 0,0 0 0,0-1 1,0 1-1,0 0 0,0 0 0,-1 0 1,1 0-1,-1-1 0,1 1 0,-1 0 1,0 0-1,0 0 0,0 0 0,0 0 0,0 0 1,-1 1-1,1-1 0,0 0 0,-1 1 1,1-1-1,-1 1 0,0-1 0,1 1 0,-3-2 1,-2 0-8,1 0 0,0 0 0,0 1 1,-1-1-1,0 1 0,1 0 1,-9-1-1,4 2-146,0 0 1,-1 1 0,1 0 0,0 1-1,0 0 1,0 0 0,0 1-1,0 0 1,1 1 0,-1 0-1,0 1 1,1 0 0,-11 6-1,-41 25-535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2"/>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206 86 5113,'-47'-69'2071,"46"67"-1973,-1 1 0,1-1 0,-1 1 1,1-1-1,-1 1 0,1 0 0,-1 0 0,0-1 0,0 1 0,-2-1 0,4 2-72,-1 0 0,1 0 0,-1 0 0,0 0 0,1-1 0,-1 1 0,1 0 0,-1 0 0,1 0 0,-1 0 0,0 0 0,1 1 0,-1-1 0,1 0 0,-1 0 0,1 0 0,-1 0 0,1 1 0,-1-1 0,1 0 0,-1 0 0,0 1 0,0 0-21,0 0 0,1 0 0,-1 0 0,0 0 0,1 0 0,-1 0 0,0 0 1,1 0-1,0 1 0,-1-1 0,1 0 0,0 0 0,-1 0 0,1 0 0,0 1 0,0-1 0,0 0 0,0 0 0,0 0 0,0 1 1,1 0-1,9 41 946,-2-1-1,4 70 1,-9 89 138,-3-65-1015,0 28 69,1 53 6,5-132 153,3 58 422,-9-115-630,-1 0 0,-2 0 0,-5 29 0,-20 56 8,11-44-50,-10 75 0,24-121-41,2 0-1,0 1 1,2-1 0,0 1 0,1-1-1,2 1 1,7 27 0,63 281 137,-40-168-48,-11-61 42,9 108 0,-6-11-39,-13-121 32,-4 2 1,-1 103-1,-1 387 807,-7-471-903,-18 126 0,8-144 25,4 1 0,7 137 1,31-29 61,-20-130-93,-2 0-1,3 91 1,-16-66 4,-4 0 1,-3 0-1,-29 113 0,-92 243 135,58-179-38,66-220-134,1-1 0,1 1 0,3 0 0,4 57-1,7-15-5,-3-39 10,-1 85 0,-6-105 1,-17 631 47,11-531-17,3-85-25,2 70 0,4-69 6,-2 0 0,-1 0 0,-12 68 0,5-63-1010,-26 82 1,31-119 848,1 0 1,0 1-1,0-1 1,1 1-1,1-1 1,0 1-1,0 0 1,1-1-1,0 1 0,1-1 1,3 11-1,0-3-24,0-1 0,2 0 0,0 0 0,1-1 0,15 25 0,-19-36-151,0 1 0,0-1 0,1 0 0,0 0 0,0 0 0,0-1 0,10 7 0,12 2-474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204"/>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295 94 2937,'-68'22'2105,"67"-22"-1908,-1 0-1,0 0 0,1 0 0,-1 0 1,1 0-1,-1 0 0,0 0 0,1 0 0,-1-1 1,1 1-1,-1-1 0,1 1 0,-1-1 1,1 1-1,-1-1 0,1 0 0,0 0 0,-1 0 1,1 0-1,0 0 0,0 0 0,-1 0 1,1 0-1,0 0 0,0-1 0,0 1 1,1 0-1,-1-1 0,0 1 0,0-1 0,1 1 1,-1-1-1,1 1 0,-1-1 0,1-2 1,0 4-167,0 0-1,-1 0 1,1 0 0,0-1 0,0 1 0,0 0 0,0 0 0,0 0 0,0-1 0,0 1 0,0 0 0,0 0 0,0 0 0,-1 0-1,1-1 1,0 1 0,0 0 0,0 0 0,0 0 0,0 0 0,-1 0 0,1-1 0,0 1 0,0 0 0,0 0 0,-1 0 0,1 0-1,0 0 1,0 0 0,0 0 0,-1 0 0,1 0 0,0 0 0,0 0 0,0 0 0,-1 0 0,1 0 0,0 0 0,0 0 0,0 0-1,-1 0 1,1 0 0,0 0 0,0 0 0,0 0 0,-1 0 0,1 1 0,0-1 0,0 0 0,0 0 0,0 0 0,-1 0 0,1 0-1,0 1 1,0-1 0,0 0 0,-9 12 250,-2 9-113,0 1 0,2 0-1,-11 41 1,11-35 26,0 0 1,-18 36-1,20-53-123,4-7-25,0 1-1,1-1 1,-1 1 0,1-1-1,0 1 1,0 0 0,0 0 0,1 0-1,0 0 1,0 0 0,0 1-1,1 5 1,0-10-34,0 0 0,1 0 0,-1 0 0,1 0 0,-1 0 0,1 0 0,0-1 0,-1 1 0,1 0 0,0 0 0,-1-1 0,1 1 0,0 0 0,0-1 0,0 1 0,0-1 0,0 1 0,-1-1 0,1 0 0,0 1 0,0-1 0,2 1 0,24 3 96,-23-4-85,18 1 50,41-4 0,-6 0-16,-23 7-38,-27-3-10,0 0 0,0-1-1,0 1 1,8-2 0,-14 1 37,-1 0-29,8-3 2,24 1-9,-20 1-5,0 0 1,-1 0-1,1-1 1,-1-1 0,0 0-1,12-4 1,-19 5 14,0 1 0,-1-1 0,1 0 0,0 0 0,-1 0 0,0 0 0,1-1 0,-1 0 0,0 1 0,0-1 0,-1 0 1,1-1-1,-1 1 0,1 0 0,-1-1 0,0 1 0,2-7 0,-2 4 16,-1 1 0,0-1 0,0 1 0,-1-1 0,1 0 0,-1 1 0,-1-1 0,1 0 0,-1 1-1,0-1 1,0 1 0,-3-9 0,0 2-16,0 0-1,1 0 1,0 0-1,1 0 1,0 0-1,1 0 0,0-1 1,1 1-1,1-1 1,2-17-1,-1 24-16,-1 0 0,0-1 0,0 0 0,-1 1 0,0-1 0,0 1 0,-1-1 0,1 1 0,-1-1 0,-2-7 1,1 11-6,1 0 0,-1 0 0,1 0 0,-1 0 0,0 0 0,0 0 0,0 1 0,-1-1 0,1 1 1,0-1-1,-1 1 0,0 0 0,0 0 0,1 0 0,-1 0 0,0 1 0,-1-1 0,1 1 0,0 0 1,0-1-1,-5 0 0,0 1-38,0 0 0,-1 0-1,1 0 1,0 1 0,0 1 0,0-1 0,0 1 0,0 0 0,0 1-1,0 0 1,0 0 0,0 1 0,-11 6 0,-12 6-932,-54 37 1,55-32 83,-42 25-1200,-5 2 930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3:26.205"/>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315 63 9010,'-5'-3'413,"2"2"-225,1 0 0,0 0-1,0-1 1,0 1 0,0 0 0,0-1-1,0 1 1,0-1 0,1 0-1,-1 0 1,0 1 0,1-1-1,0 0 1,-1 0 0,1-1-1,0 1 1,0 0 0,0 0 0,0 0-1,0-1 1,1 1 0,-1-1-1,1 1 1,-1 0 0,1-1-1,0-2 1,0 4-189,0 1 0,0 0-1,0-1 1,-1 1 0,1 0 0,0 0-1,0-1 1,-1 1 0,1 0 0,0 0 0,0-1-1,-1 1 1,1 0 0,0 0 0,0 0-1,-1 0 1,1-1 0,0 1 0,-1 0-1,1 0 1,0 0 0,-1 0 0,1 0-1,0 0 1,-1 0 0,1 0 0,0 0 0,-1 0-1,1 0 1,0 0 0,-1 0 0,1 0-1,0 0 1,-1 0 0,1 0 0,0 1-1,-1-1 1,1 0 0,-21 6-24,13-3 36,0 0 1,0 0 0,1 1-1,-1 0 1,1 1-1,0-1 1,0 1 0,0 1-1,-7 7 1,-1 2 87,-12 13 266,-27 35 0,47-54-318,0 1 1,1 0 0,0 0-1,1 0 1,0 1-1,0 0 1,1 0 0,-3 15-1,6-20-44,-3 12 45,1 1 0,0 0 0,1 19 0,2-33-30,0 0 1,1 0-1,-1 0 0,1 0 0,0 0 1,1-1-1,-1 1 0,1 0 1,0-1-1,0 1 0,0-1 0,0 0 1,1 0-1,0 0 0,0 0 1,5 6-1,18 21 49,-23-27-64,0 0-1,0 0 1,0 0 0,1 0 0,-1 0-1,1-1 1,0 0 0,0 0 0,0 0-1,0 0 1,6 2 0,2-1 18,0 0 1,0 0-1,0-1 1,0-1-1,1 0 1,-1-1-1,1 0 1,0-1-1,-1 0 1,1-1-1,-1-1 1,19-4-1,5-4 218,-2-1 0,1-1 0,33-18 0,-67 29-211,1 0-1,0 1 1,-1-1 0,1 0-1,0 0 1,-1 0 0,1-1 0,-1 1-1,0 0 1,1 0 0,-1-1 0,0 1-1,0-1 1,0 1 0,0-1 0,0 0-1,0 1 1,0-1 0,0 0 0,-1 0-1,1 1 1,-1-1 0,1 0 0,-1 0-1,0 0 1,0 0 0,0 0 0,0 0-1,0 0 1,0 1 0,-1-5 0,2-19 13,-1 22-44,1 1-1,0-1 1,0 0-1,0 0 1,0 0-1,1 1 1,-1-1-1,1 1 0,-1-1 1,1 1-1,0 0 1,0-1-1,0 1 1,0 0-1,0 0 1,1 0-1,-1 1 1,1-1-1,-1 0 0,4 0 1,13-12-15,-18 13 38,0 0 1,1 0-1,-1-1 0,0 1 0,-1 0 1,1 0-1,0-1 0,0 1 0,0-1 0,-1 1 1,1-1-1,-1 1 0,1-1 0,-1 1 0,0-1 1,1 0-1,-1 1 0,0-1 0,0-2 0,-7-12 441,6 12-420,0 1 0,0 0 0,-1 0-1,1 0 1,-1 1 0,-3-6 0,-14-16 241,-1 1 1,-26-23-1,34 35-198,0 0-1,0 0 1,-2 1 0,-14-8-1,24 16-121,-1-1-1,1 1 1,-1 0-1,0 0 1,0 1-1,0-1 1,0 1-1,0 0 1,0 1-1,0-1 1,0 1-1,0 0 1,0 0-1,-1 0 1,1 1-1,0 0 1,-9 2-1,0 4-560,-1 0-1,1 0 1,0 2-1,-21 15 0,-14 19-439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4:36.646"/>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379 112 3513,'-15'0'541,"1"0"0,-26 5 1,33-3-687,-1 0 0,1 0-1,0 1 1,0 0 0,0 0 0,1 1 0,-8 5 0,-2 3 453,0 0 1,0 2-1,2 0 1,-20 22 0,27-22-127,7-13-118,0 0 1,0-1-1,0 1 0,0 0 0,0 0 0,0-1 0,-1 1 0,1 0 0,0-1 0,0 1 0,-1 0 0,1-1 0,-1 1 0,1 0 0,0-1 0,-1 1 0,1-1 0,-1 1 0,1-1 0,-1 1 0,0-1 0,1 1 0,-1-1 1,1 0-1,-1 1 0,0-1 0,0 0 0,1 0 0,-1 1 0,0-1 0,1 0 0,-1 0 0,0 0 0,-1 0 0,-9-2 500,-1-1-1,0 2 1,-23-1-1,27 2-451,3 0-67,1 0-1,-1 0 1,1 1-1,-1-1 1,-5 3 0,9-3-49,0 0 0,1 0 1,-1 0-1,0 0 0,1 1 1,-1-1-1,0 0 0,1 0 0,-1 0 1,1 1-1,-1-1 0,1 0 1,-1 1-1,0-1 0,1 1 1,-1-1-1,1 1 0,0-1 0,-1 1 1,1-1-1,-1 1 0,1-1 1,0 1-1,-1-1 0,1 1 0,0-1 1,0 1-1,-1 0 0,1-1 1,0 1-1,0 0 0,0-1 1,0 1-1,0 0 0,0-1 0,0 1 1,0 0-1,0-1 0,0 1 1,0 0-1,1 0 1,-1-1 1,0 0 0,0 1-1,1-1 1,-1 0-1,0 1 1,1-1-1,-1 0 1,1 1-1,-1-1 1,0 0-1,1 0 1,-1 0-1,1 1 1,-1-1 0,1 0-1,-1 0 1,1 0-1,-1 0 1,0 0-1,1 0 1,-1 0-1,1 0 1,-1 0-1,1 0 1,-1 0 0,1 0-1,-1 0 1,1 0-1,0-1 1,19-6 63,-14 4-27,158-50 1379,-149 51-1353,1 0-1,-1 1 1,0 1 0,1 1-1,-1 0 1,1 1 0,14 3-1,33 4-38,-39-7 147,0-2 1,1 0 0,-1-1 0,0-2 0,0 0-1,-1-2 1,1 0 0,34-14 0,-49 15-62,-1 1 0,1 0 0,0 1 1,0 0-1,0 0 0,12 0 0,-19 2-110,0 1 0,-1-1 0,1 1 0,-1 0 0,1 0 0,-1 0 0,1 0 0,-1 0 0,0 0 0,3 2 0,15 9-9,-9-9 23,1-1 0,0 0-1,-1 0 1,1-2 0,0 1 0,0-1 0,16-2-1,-2-3 29,-1 0 0,25-9 0,-9 1 152,-1 2 1,78-11 0,-97 19-165,-16 2-32,-1 0 0,0 1 0,1-1 0,-1 1 1,1 0-1,-1 0 0,1 0 0,-1 1 1,1-1-1,-1 1 0,0 0 0,1-1 0,4 3 1,0 0 77,1 0 0,-1-1 0,1 0 0,0-1 0,0 0 0,0 0 0,13-2 0,22-2-6,0-2 1,0-2 0,80-25-1,-108 29-59,0 0-1,0 1 0,0 1 1,29 1-1,2-1-10,92-13 20,-30 2-6,-53 10-61,67 7 1,-68-2 107,68-4 0,5-9 190,141-31-1,-227 33-72,0 2 0,0 1-1,72 3 1,125 28-179,-204-21 35,0-2-1,65-3 1,69-18-23,-138 14 17,-3-1 8,46 0 1,15 2 20,-48 1-74,0 1 0,73 9 0,-63 1 14,119 13 15,-97-18 1,109 2 24,-106-6-34,119-6 1,-157 3-4,-1 3 0,53 5 0,74 18-17,-21-2 11,50 11 35,-118-18-20,29-3-31,-75-10 34,-1 2 0,0 1-1,37 10 1,-21 0 17,-18-5-28,0 0-1,1-2 1,0-2 0,0 0 0,33 1-1,-40-5 16,-11-1 2,-1 1-1,0-1 0,1-1 1,-1 0-1,12-2 0,3-6 40,-17 6-42,1 1-1,0-1 0,-1 1 1,12-1-1,124-10 102,-102 11-80,59-12 1,4 0-6,24 8 46,62-6-5,135-9-11,-120 12-24,-51-12 358,-115 14-229,0 1 0,0 1-1,1 3 1,58 3-1,57 18-135,182 14 64,-255-23-66,149 35-44,-157-31 200,141 47 0,-173-48-195,-29-9 23,-7-2 4,0 0 1,1 0-1,-1-1 1,1 0-1,-1 0 0,1 0 1,8-1-1,-14 0-3,0 0 0,1 0 0,-1-1 0,0 1 0,0 0 0,1 0 0,-1-1 0,0 1 0,0 0 0,0-1 0,1 1 0,-1 0 0,0-1 0,0 1 0,0 0 0,0-1 0,0 1 0,0-1 0,0 1 0,0 0 0,0-1 0,0 1 0,0 0 0,0-1 0,0 1-1,0-1 1,0 1 0,0 0 0,0-1 0,0 1 0,0 0 0,0-1 0,-1 1 0,1 0 0,0-1 0,0 1 0,-1-1 0,-8-21 17,5 15-133,-2-7-178,4 11 46,1 0 1,-1 0-1,1-1 0,0 1 0,0 0 1,0-1-1,0 1 0,1-1 1,-1 1-1,1-4 0,2-10-383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5:45.296"/>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117 17 7034,'-81'-16'1449,"77"15"-2271,6 2 533,-1 0 313,0 0-1,1 0 0,-1 0 0,0 0 0,0 0 0,0 0 1,0 0-1,0 0 0,0 1 0,0-1 0,0 0 0,1 2 1,0 6 18,0 0 0,-1-1 0,0 1 0,0 0 0,-1 0 0,0 0 0,0 0 1,-1 0-1,0 0 0,-1 0 0,-4 12 0,4-16 157,0 0 0,-1 0 0,0 0 0,0 0 0,0-1 0,0 0 0,-1 1 0,0-1-1,0-1 1,0 1 0,-6 4 0,9-7-237,82-5-1304,-77 4 1416,-1 1 0,0-1-1,0 1 1,0 0 0,0 0 0,0 1 0,0-1-1,0 0 1,0 1 0,-1 0 0,1 0 0,0-1 0,-1 2-1,0-1 1,1 0 0,2 4 0,8 6-267,2-4 9,-9-17 1023,-5 6-793,0 1 0,0-1 0,0 0 0,1 0 0,-1 0 0,1 1 1,2-4-1,6-5 70,-1 1 1,1 0-1,18-13 0,-27 23-100,17-17 2347,-10 13-2245,-1-1 0,0 0-1,10-9 1,15-10 185,-22 19-288,-2 2-1152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22:04.636"/>
    </inkml:context>
    <inkml:brush xml:id="br0">
      <inkml:brushProperty name="width" value="0.05292" units="cm"/>
      <inkml:brushProperty name="height" value="0.10583" units="cm"/>
      <inkml:brushProperty name="color" value="#FF2500"/>
      <inkml:brushProperty name="tip" value="rectangle"/>
      <inkml:brushProperty name="rasterOp" value="maskPen"/>
    </inkml:brush>
  </inkml:definitions>
  <inkml:trace contextRef="#ctx0" brushRef="#br0">71 268 6785,'56'9'385,"-41"-6"-150,1 0 1,-1-1-1,1 0 0,0-1 1,0-1-1,0-1 0,31-4 1,-42 4-105,0 0 1,0 1 0,0 0 0,0 0-1,1 1 1,-1-1 0,0 1 0,0 0-1,0 1 1,0-1 0,0 1 0,0 0 0,4 3-1,4 0 33,-12-4-152,0-1 0,1 1-1,-1-1 1,0 0 0,0 1 0,1-1 0,-1 0-1,0 0 1,1 0 0,-1 0 0,0 0 0,1 0-1,-1 0 1,0 0 0,1-1 0,-1 1 0,0 0-1,0-1 1,1 1 0,-1-1 0,0 0 0,0 1-1,0-1 1,0 0 0,2-1 0,12-7-8,-9 7 1,1 0 1,-1 0-1,0 0 0,1 1 1,9-1-1,-11 2-3,-3 0-3,1 0 0,0 0-1,-1 0 1,1 1-1,0-1 1,-1 1-1,1 0 1,-1 0-1,1-1 1,-1 2 0,1-1-1,-1 0 1,4 3-1,-4-3 7,0 0-1,0 1 0,0-1 1,0 0-1,0-1 1,0 1-1,0 0 0,0-1 1,0 1-1,4 0 0,-14-1 30,0 1-1,-1 0 0,1 1 0,0-1 1,0 2-1,0-1 0,1 1 0,-1 0 1,1 1-1,-1 0 0,-8 6 0,15-9-39,0 1-1,0-1 1,0 1-1,1-1 1,-1 1-1,1-1 1,-1 1-1,1 0 1,-1-1 0,1 1-1,0-1 1,0 1-1,0 0 1,0-1-1,0 3 1,3 36 39,-2-38-33,2 25 10,0-11-4,0-1 0,-2 1 1,0-1-1,-1 1 0,-2 20 1,-26 83-5,24-103 29,-1-1 0,-1 0 0,0 0 0,-15 25 0,7-12 172,12-26-184,0 0 1,0 0 0,0 0 0,0 0-1,0-1 1,0 1 0,0 0 0,-1-1 0,1 1-1,-1-1 1,1 0 0,-1 0 0,1 0-1,-1 0 1,0 0 0,0-1 0,1 1-1,-1-1 1,-3 0 0,-1 2 62,6-3-34,0 0-1,0 0 1,0 0 0,0 0-1,0 0 1,1-1-1,-1 1 1,0 0 0,0 0-1,1-1 1,-1 1 0,1 0-1,0-1 1,-1 1-1,1 0 1,-1-3 0,-2-6 36,0 5-66,0 0 0,0 0 0,0 0 0,-1 0-1,0 0 1,0 1 0,-8-7 0,1 1 9,5 4-27,0 1-1,0-1 0,-1 1 1,0 0-1,0 1 0,0 0 1,0 0-1,-1 1 0,0-1 1,1 2-1,-14-4 0,2 3-67,0 1-1,0 1 1,-27 1-1,16 0-49,22 2-23,13 3 33,-4-5 104,1 1 0,-1-1-1,1 1 1,-1-1 0,1 0-1,0 1 1,-1-1 0,1 0 0,-1 0-1,1 0 1,0 0 0,-1-1-1,1 1 1,1-1 0,4-2-58,1-1 0,-1 0 0,-1 0 0,1-1-1,-1 1 1,1-2 0,-1 1 0,-1-1 0,7-7 0,1-3-1452,20-32 0,87-372-7836,-87 283 9350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1:51.531"/>
    </inkml:context>
    <inkml:brush xml:id="br0">
      <inkml:brushProperty name="width" value="0.05" units="cm"/>
      <inkml:brushProperty name="height" value="0.05" units="cm"/>
    </inkml:brush>
  </inkml:definitions>
  <inkml:trace contextRef="#ctx0" brushRef="#br0">5069 55 944,'-6'4'176,"-9"4"196,14-8-348,0 0 1,1 0 0,-1 0 0,0 0 0,1 1 0,-1-1 0,1 0 0,-1-1 0,0 1 0,0 0 0,0 0-1,1 0 1,-1 0 0,0 0 0,1 0 0,-1-1 0,1 1 0,-1 0 0,0-1 0,1 1 0,-1-1 0,0 1-1,-9-8 183,-1 1 0,0 0 0,0 1 0,0 0 0,-1 1 0,0 0 0,0 1 0,0 0 0,0 1 0,-1 0 0,1 1 0,-25-1 0,-9 3 279,1 1-1,-57 10 0,91-9-347,-76 10 93,29-3-365,-90 2 0,17-14-234,-33 0 409,139 4-34,-342 15-6,-34 2 34,287-14 247,-177 28 0,-101 40-314,375-69 32,-550 135-109,77 31 3,441-146 59,-68 44 0,-38 41 5,117-76 36,1 2-1,-46 55 1,-11 10 24,54-58-6,-67 85 0,29-28 5,-5 7 10,63-75-26,-30 54 1,-102 280-104,145-344 101,-24 74-30,-32 168-1,62-254 32,-58 272 15,-15-4-6,57-220-8,-18 116 0,29-127-13,3 0 0,2 0 0,6 54 0,-3-71 2,2 0 1,1 0 0,0-1-1,3 0 1,0 0 0,2-1-1,15 31 1,8 2-7,2-2 1,3-1-1,53 60 0,-45-63 17,7 9-9,102 92-1,-78-89 1,132 86 0,-26-31-26,43 25 11,-121-85 11,262 136-63,-281-157 87,101 63 0,-91-41-80,121 55-1,-186-102 41,570 240 8,-399-178-24,100 35-703,-185-75 381,209 35 0,128-16 842,-265-43-334,230-14 0,187-52-49,-203 12 6,-46 5 17,520-33 626,-769 67-728,175-8 4,-3-18 40,93-50 686,-306 59-412,-2-3-1,0-2 1,90-51 0,-128 60-242,-2-2 0,1-1 0,27-29 0,-35 36-302,-9 7 10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1:55.448"/>
    </inkml:context>
    <inkml:brush xml:id="br0">
      <inkml:brushProperty name="width" value="0.05" units="cm"/>
      <inkml:brushProperty name="height" value="0.05" units="cm"/>
    </inkml:brush>
  </inkml:definitions>
  <inkml:trace contextRef="#ctx0" brushRef="#br0">0 8 880,'50'-7'556,"-49"7"-503,0-1 0,0 1 0,-1 0 0,2 0 0,-1 0 0,0 0 0,-1 0 0,1 0 0,0 0 0,0 0 0,0 1 0,0-1 0,0 0 0,-1 0 0,1 1 0,0-1-1,0 1 1,0-1 0,0 0 0,0 1 0,-1 0 0,1-1 0,-1 1 0,1-1 0,0 1 0,0 0 0,-1 0 0,1 0 0,0 1-6,0 1 0,0-1 0,-1 0 0,0 0 0,1 1 1,-1-1-1,0 0 0,0 3 0,1 4 95,4 12 777,9-22-728,1-1-1,-2 2 1,1 0 0,1 0-1,20 5 1,68 19 359,-82-19-421,0-2 0,0 0 1,29 0-1,10 1 554,18 2 96,46 7-319,106 37-440,-39-1 15,11 3 102,-110-26-90,259 78-18,-162-33-29,-116-42 0,84 25 6,-77-28-4,81 25-2,158 60 0,-82-13 0,-137-61 0,103 44 0,-42 4 12,-2-2 0,-155-80-12,135 65-17,-108-50 10,0 0 0,35 31-1,-13-5-1,52 41 2,-59-49 7,0 2-1,57 62 1,-37-35 0,6 7-6,-59-58-3,0 2 0,-1 0 0,10 18 1,63 125-87,-66-123 76,-2 0 0,-1 1 1,-1 1-1,17 77 0,-22-62 5,-2 1 0,-4 0-1,-1 63 1,-11 200 30,3-216-6,-5 0 0,-4 0 0,-47 169 0,-4-28 45,-5 22-9,47-193-22,-55 113 1,-36 98-16,110-271-9,-17 53 19,-7 22 37,22-72-45,-1 0 0,0 0 0,-16 23 0,-48 49 92,4-5 3,12 1 259,24-21-217,30-59-135,0-1 0,0 0 0,0 1 0,-1-1-1,1 0 1,0 1 0,-1-2 0,1 2 0,-1-1-1,1-1 1,-1 1 0,1 0 0,-1 0-1,0-1 1,1 1 0,-3 0 0,-33 6 226,24-6-153,-18 3 22,22-4-734,0 1-1,0 1 1,-1-1 0,-9 5 0,13-4-344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05.198"/>
    </inkml:context>
    <inkml:brush xml:id="br0">
      <inkml:brushProperty name="width" value="0.05" units="cm"/>
      <inkml:brushProperty name="height" value="0.05" units="cm"/>
    </inkml:brush>
  </inkml:definitions>
  <inkml:trace contextRef="#ctx0" brushRef="#br0">177 70 3761,'-25'10'989,"25"-10"-999,-1 0 0,1 0 0,-1 0 0,1 0 0,-1 0 0,1 0 0,-1-1 0,1 1 0,-1 0 0,0-1 0,1 1 0,0 0 0,-1 0 0,1-1 0,-1 1-1,1 0 1,0-1 0,-1 1 0,1-1 0,0 1 0,0 0 0,-1-1 0,1 1 0,0-1 0,0 0 0,-1 1 0,1 0 0,0-1 0,0 1 0,0-1 0,0 0 0,0 1-1,0 0 1,0-2 0,-1-18-663,1-7 311,0 26 421,0 0 0,0 0 0,0 0 1,0 0-1,0 1 0,0-1 0,-1 0 1,1 0-1,0 1 0,0-1 0,-1 0 1,1 0-1,-1 1 0,1-1 0,-1 0 1,1 0-1,0 1 0,-1-1 0,0 1 1,1-1-1,-1 0 0,1 1 1,-1 0-1,0-1 0,0 1 0,1-1 1,-1 1-1,-1-1 0,2 1 198,-1 0 1,1 0-1,0 0 0,0 0 0,-1 0 1,1 0-1,-1 0 0,1 0 0,0 0 1,-1 0-1,1 1 0,0-1 1,0 0-1,-1 0 0,1 0 0,0 0 1,-1 1-1,1-1 0,0 0 0,-1 1 1,-5 11 760,3-5-519,0 0-355,2-4 56,0 1 0,-1-1 0,1 0 0,-1 1-1,-4 4 1,6-8-180,0 1 1,0-1-1,-1 1 0,1 0 0,0-1 0,0 0 1,0 1-1,0 0 0,0-1 0,0 1 1,0-1-1,0 1 0,0-1 0,0 1 0,0-1 1,1 1-1,-1-1 0,0 1 0,0-1 1,0 1-1,1-1 0,-1 1 0,0-1 0,1 1 1,-1 0 20,1 0 0,-1-1 0,1 1 0,-1 0 0,0 0 1,1-1-1,-1 1 0,0 0 0,0 0 0,0-1 1,0 1-1,0 0 0,0 0 0,0-1 0,0 2 0,-2 4 189,0-3-192,1-1 0,0 0 1,0 1-1,1 0 0,-1-1 0,1 1 0,-1 0 1,1-1-1,0 1 0,0-1 0,0 1 0,0 0 0,2 4 1,0 3 73,0 1 1,0 0-1,-1-1 1,-1 1-1,0 13 1,-10 56 106,1 0-96,-3 20 235,0-17-289,6 161 36,5-180-33,-1-42-15,2 0 0,1 1 0,3 22 0,0-14 52,-1 58 0,-5-59-59,-1-1 0,-2 1 0,-10 37 0,0-3-4,8-33-16,4-16-7,0 1 0,0-1 0,1 0 0,0 0 0,2 1 0,1 19 0,8 18-14,-4-30 17,-2 1 0,0 0 0,-1 33 0,-5-23-5,1-12 116,1 26 0,1-40-120,1 0-1,0 0 0,1 1 1,0-1-1,0-1 1,6 15-1,-4-11-8,0-1 1,-1 1-1,3 14 0,-4-13 11,1 0 0,6 18-1,16 41 97,-10-22-32,2 14 118,-13-44-108,-3-15-79,-1 0 0,1 0-1,0-1 1,0 1 0,3 6 0,-3-6-5,0-1-1,0 0 1,0 0-1,-1 1 1,1-1-1,-1 1 1,1 0 0,-1 3-1,2 16 26,6 5-1,-7-1 48,-1-22-52,0-1 0,0 1 0,0 8 0,-1-9-23,1 0-1,-1-1 0,1 1 0,1 0 0,-1-1 0,2 8 0,-2-11-2,0 0-1,0 0 0,0 0 0,0 0 0,0 0 0,0 0 1,0 0-1,0 0 0,0 1 0,0-1 0,0 0 0,0 0 1,0 0-1,0 0 0,0 0 0,0 0 0,0 0 0,0 1 0,0-1 1,0 0-1,0 0 0,0 0 0,-1 0 0,1 0 0,0 0 1,0 0-1,0 0 0,0 0 0,0 0 0,0 0 0,0 0 1,0 0-1,0 0 0,0 0 0,0 0 0,0 0 0,0 1 0,0-1 1,0 0-1,-1 0 0,1 0 0,0 0 0,0 0 0,0 0 1,0 0-1,0 0 0,0 0 0,0 0 0,-1 0 0,1 0 1,0 0-1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09.344"/>
    </inkml:context>
    <inkml:brush xml:id="br0">
      <inkml:brushProperty name="width" value="0.05" units="cm"/>
      <inkml:brushProperty name="height" value="0.05" units="cm"/>
    </inkml:brush>
  </inkml:definitions>
  <inkml:trace contextRef="#ctx0" brushRef="#br0">190 32 4313,'-16'-26'1702,"15"25"-1633,1 1 0,-2-1 0,1 0 0,1 1 0,-2 0 0,1-1 0,0 1 1,0 0-1,0-1 0,0 1 0,-1 0 0,1 0 0,0 0 0,0 0 0,-1 0 1,2 0-1,-2 0 0,1 0 0,-2 1 0,3-1 92,0 1-1,0-1 1,-1 0 0,1 0-1,-1 0 1,1 0 0,0 0-1,-1 0 1,1 0 0,-1 0-1,1 0 1,0 0 0,0 0-1,-1 0 1,1 0 0,-1 0-1,1 0 1,-1 0 0,1 0-1,0 0 1,0 0-1,-1 0 1,1 0 0,0 0-1,-1-1 1,1 1 0,-1 0-1,1 0 1,0-1 0,0 1-1,0 0 1,-1-1 498,1 2-312,1 10-16,-1-1 0,-1 1-1,0-1 1,-3 14 0,-2 15 265,4-25-373,-6 25 1,5-29-138,1 0 0,-1 1-1,2 0 1,-1 12 0,11 72 47,-4-61-101,0 35 1,-5-52-21,-5 110 72,3-93-52,2 34 1,1-43 56,-1-1 0,-1 0 1,-9 47-1,-18 90 856,-6 24-160,27-158-670,-3 7 21,-11 71 0,19-82-102,-2 9 194,1 0 0,4 63-1,3-19-150,-3-44-51,6 37 1,-5-55-22,2 9 21,3 47 0,-9-46 20,2-14-33,-1-1 1,1 1 0,2 8 0,-2-16-430,1 2 1424,-4-7-5699,-2-6 3077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13.806"/>
    </inkml:context>
    <inkml:brush xml:id="br0">
      <inkml:brushProperty name="width" value="0.05" units="cm"/>
      <inkml:brushProperty name="height" value="0.05" units="cm"/>
    </inkml:brush>
  </inkml:definitions>
  <inkml:trace contextRef="#ctx0" brushRef="#br0">74 70 1656,'-2'-6'413,"0"0"0,1 0 0,0 1 1,0-1-1,0 0 0,0-7 0,-1-8 3921,-4 44-3119,-2 21 107,2 1 1,-1 54-1,13 157 186,-5-247-1450,-2 27 372,-7 53 1,3-46-318,-9 55 141,9-18-107,2-69 45,2-10-182,0 1-1,0 0 1,1-1 0,-1 1 0,1 0 0,0 0 0,-1 3 0,0 7 32,0 0 0,2 19 0,4-7 473,-8-18-357,1-6-3733,1 0 2278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3"/>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9 156 5209,'-8'-8'2375,"8"7"-2257,0 1 1,0-1 0,0 1-1,0-1 1,-1 1 0,1-1 0,0 1-1,1-1 1,-1 0 0,0 0-1,17-2 1525,0 1-2002,-2-1 651,1 0 1,22-10-1,-32 12-184,1-1-1,0 1 0,-1 0 1,1 0-1,0 1 0,0 0 1,11 1-1,49 10 612,-59-10-704,27 6-4,189 28 424,-191-33-365,-1-1-1,0-1 0,1-2 1,-1-1-1,32-8 1,28-7-14,1 3 0,1 5 0,-1 4 1,108 6-1,407-19 31,-450 3-52,87-5 56,74 25-60,103-4-11,-48-32 35,32 12 559,3 28-27,-270-3-527,169 20 339,50 0-306,-321-25-88,58 0 12,105 13 1,125 50-18,-184-32 2,73-3 25,-105-17 7,-35-5-21,89-5 0,-34-2-6,90 10 0,224-3 18,-93-55 42,22-2 2,-224 49-74,-55 2 4,-59-3 11,38-6 1,9-1 40,-35 4-13,0-1 0,68-21 0,-7 1-24,-50 21 37,-46 6-34,0-1 0,0 0-1,0-1 1,0 0 0,0-1-1,16-6 1,-24 8-306,12-7 974,-12 4-1266,1 28-3948,13-11 4352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18.389"/>
    </inkml:context>
    <inkml:brush xml:id="br0">
      <inkml:brushProperty name="width" value="0.05" units="cm"/>
      <inkml:brushProperty name="height" value="0.05" units="cm"/>
    </inkml:brush>
  </inkml:definitions>
  <inkml:trace contextRef="#ctx0" brushRef="#br0">94 26 5425,'-29'-21'923,"27"16"4897,2 26-5405,0 0 0,3 29 1,-2-39-145,-1 0 1,0 0 0,0 0 0,-4 13 0,2-10 5,0 26 0,2 7-43,-9 64 0,6-81-112,-3 59 417,6-66-442,0-16-74,0 0 0,0 0 0,-1 0 0,1 0 0,-3 7 1,-1 3 0,1 1 0,1-1 0,1 1 0,1 0 0,1 23 0,1-2 52,0 16 70,0-29 115,-1-1 0,-5 42 0,3-51-190,1 1 0,0-1-1,1 0 1,1 1 0,5 16 0,0 17 3,0-11 4,-4-25-22,-1-1 1,1 20 0,-4 37 143,2-40-78,-9 57 0,5-58 19,-1-7-25,3-13-77,-1-1-1,1 12 0,1-1-2,-1-9 3,1 1 0,1-1 0,2 13 0,-3-20-29,1 0 0,-1-1 0,0 1 0,0 0-1,0-1 1,0 1 0,0 0 0,0-1 0,0 1 0,-1 0 0,0-1-1,-1 5 1,1-2-2,-1-1 0,2 1 0,-1-1 0,0 1 0,1 0 0,0 0 0,1 8 0,0-7-4,-1 1 0,0-1 0,-2 11 0,1 15 99,0-27 372,1-5-503,0 0-1,0 0 1,0 0 0,0 0 0,0 0-1,1 0 1,-1 0 0,0 0 0,0 0 0,0 1-1,0-1 1,0 0 0,0 0 0,0 0-1,0 0 1,0 0 0,0 0 0,0 0-1,0 0 1,0 0 0,0 0 0,0 0 0,0 0-1,0 0 1,0 0 0,0 0 0,0 0-1,0 0 1,0 0 0,0 1 0,-1-1-1,1 0 1,0 0 0,0 0 0,0 0-1,0 0 1,0 0 0,0 0 0,0 0 0,0 0-1,0 0 1,0 0 0,0 0 0,0 0-1,0 0 1,0 0 0,0 0 0,-1 0-1,1 0 1,0 0 0,0 0 0,0 0 0,0 0-1,0 0 1,0 0 0,0 0 0,0 0-1,0 0 1,0 0 0,0 0 0,-1 0-1,-9-10-3104,-14-17 1534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29.290"/>
    </inkml:context>
    <inkml:brush xml:id="br0">
      <inkml:brushProperty name="width" value="0.05" units="cm"/>
      <inkml:brushProperty name="height" value="0.05" units="cm"/>
    </inkml:brush>
  </inkml:definitions>
  <inkml:trace contextRef="#ctx0" brushRef="#br0">284 59 1712,'-4'-46'974,"1"34"1754,3 12-2560,0 0-1,0 0 0,0 0 1,0 0-1,0 0 0,-1 0 0,1 0 1,0 0-1,0 0 0,0 0 1,-1 0-1,1 0 0,0 0 0,0 0 1,-1 0-1,1 0 0,0 0 1,0 0-1,0 0 0,0 0 0,-1 0 1,1 0-1,0 0 0,0 0 0,0 0 1,-1 0-1,1 1 0,0-1 1,0 0-1,-4 33-61,-1 11 505,3-29-408,1-1 0,0 0-1,1 0 1,1 0 0,0 0 0,4 15-1,2 37 472,-3-18-131,-3-36-465,1 0 0,-2 1 0,1-1-1,-2 0 1,1 1 0,-5 17 0,3-20-3,0 1 0,1-1-1,0 0 1,1 0 0,1 12 0,-1-9 24,1 0 0,-4 20 1,0-16 85,-2 12 287,-2 56 0,5-65-348,-5 35 0,3-33 26,-2 9 124,3-21-165,1 0 0,-2 21 0,-4 60 595,4-62-398,-1 44-1,5-39-2,-7 67 0,5-87-265,1-1 1,1 29 0,0-37-39,0 0 0,-1 0 0,1 0 0,-3 7 0,2-7 15,0 0 0,0 1 0,0 9 0,1 25 132,-8 64 1,2-70-133,4-20-15,-3 18 1,4-15-5,0 51 38,1-56-24,0 0 0,-1 0-1,-4 18 1,3-21 2,0 0 0,1 1 0,0-1 0,0 0 0,1 0 0,1 1 0,1 10 0,-1-10-8,0 0 1,0-1-1,-1 1 0,-1 0 1,0 0-1,-3 13 0,0 14 15,-1 202-11,5-145-5,-1-17 2,1-62 1,-1-1 0,-6 26-1,5-26-7,-1 0-1,0 27 1,2-5 15,-1 0 1,-1 0 0,-18 70-1,16-88-16,3-12-3,0 1 0,1-1 1,0 1-1,-1 7 0,1 14-18,1 66 26,0-90 6,-1-1 0,0 1 1,0 0-1,0 0 1,0-1-1,0 1 1,-1-1-1,0 1 1,-3 5-1,-6 14 4,7-9-5,1 0 1,0 0-1,0 1 0,1 14 1,-9 26 1,6-30-7,4-22-9,1-1 2,0 0 0,-1-1-1,1 1 1,0 0 0,0-1 0,0 1-1,0 0 1,1 0 0,-1-1 0,0 1-1,1 0 1,0-1 0,-1 1-1,1-1 1,1 3 0,-2-4 169,-3 16-120,3-8-33,0 1-1,1 0 1,3 12 0,-4-16 44,0-2 1,-1 2 0,1-1 0,-1 0 0,0 0 0,0 0-1,0-1 1,-4 8 0,3-6-14,-3 5-314,5-10 205,0 0 0,0 0 1,0 0-1,0 1 0,0-1 0,0 0 0,0 0 0,0 0 0,0 0 0,0 0 0,0 0 0,0 0 0,0 0 0,0 0 0,0 0 0,-1 0 0,1 0 0,0 0 0,0 0 0,0 0 0,0 0 0,0 0 0,0 0 0,0 0 0,0 0 0,0 0 0,0 0 0,0 0 0,0 0 1,0 0-1,-1 0 0,1 0 0,0 0 0,0 0 0,0 0 0,0 0 0,0 0 0,0 0 0,0 0 0,0 0 0,-1 0 0,1 0 0,0 0 0,0 0 0,0 0 0,-5-17-6373,3 10 6335,-6-33-1650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36.029"/>
    </inkml:context>
    <inkml:brush xml:id="br0">
      <inkml:brushProperty name="width" value="0.05" units="cm"/>
      <inkml:brushProperty name="height" value="0.05" units="cm"/>
    </inkml:brush>
  </inkml:definitions>
  <inkml:trace contextRef="#ctx0" brushRef="#br0">3 69 2961,'0'0'133,"0"0"1,-1 0-1,1-1 1,0 1 0,0 0-1,-1 0 1,1-1 0,0 1-1,0 0 1,0 0-1,0 0 1,-1-1 0,1 1-1,0 0 1,0-1 0,0 1-1,0 0 1,0-1-1,0 1 1,0 0 0,0 0-1,0-1 1,0 1-1,0 0 1,0-1 0,0 1-1,0 0 1,0-1 0,0 1-1,1 0 1,11-3 2565,-9 2-2939,141-11 2638,-51 5-2037,135-4 258,15 5 310,-116 0-496,-17 1-302,143 2 310,-18 6-99,-121-2-212,67 2 621,-66-6-637,-60 1-64,127-2 20,-41 6-36,-68-8 67,-69 6-137,-12 3-6170,7-3 5972,-8 3-1730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59.409"/>
    </inkml:context>
    <inkml:brush xml:id="br0">
      <inkml:brushProperty name="width" value="0.05" units="cm"/>
      <inkml:brushProperty name="height" value="0.05" units="cm"/>
    </inkml:brush>
  </inkml:definitions>
  <inkml:trace contextRef="#ctx0" brushRef="#br0">150 66 3105,'-10'-15'2449,"8"13"-2203,0 1-1,1-1 0,0 0 0,0 1 0,0-1 1,0 0-1,0 0 0,0 0 0,0 0 0,0 0 1,1 0-1,-1 0 0,1 0 0,0 0 0,-1 0 1,1 0-1,0-1 0,0 1 0,1 0 0,-1-4 1,2 1 1432,-2 8-482,2 12-854,1 3-60,-1 0 0,0 0-1,-2 1 1,-1 21 0,-10 248 1232,10-189-1441,0-75-67,-11 229 141,11-244-143,-19 137 244,-25 149 319,39-210-456,7 107-1,-1-145 32,0-22-62,4 37 1,5 63 47,-7-67-85,-1-38-16,0-1 78,0 0 0,-1-1-1,-5 33 1,-3-30-3,6-17-87,1-1-1,-1 1 1,1-1 0,-1 6-1,-6 53-19,9-55 16,-1-6-10,0-1 0,1 1 0,-1-1 1,0 0-1,0 1 0,0-1 0,0 0 1,1 1-1,-1-1 0,0 1 0,0-1 1,0 1-1,0-1 0,0 0 0,0 1 0,0-1 1,0 1-1,0-1 0,-1 1 0,1-1 1,0 0-1,0 0 0,0 1 0,0-1 1,-1 1-1,1-1 0,0 1 0,0-1 1,0 0-1,-1 0 0,1 1 0,0-1 0,-1 0 1,1 1-1,0-1 0,-1 0 0,1 0 1,0 1-1,-1-1 0,1 0 0,-1 0 1,1 0-1,-1 1 18,0-1 0,1 1 1,0 0-1,-1-1 0,1 1 0,-1 0 1,1 0-1,0-1 0,-1 1 0,1 0 1,0 0-1,0-1 0,0 1 0,0 0 1,0 0-1,0-1 0,0 1 0,0 0 1,0 0-1,0-1 0,0 1 0,1 1 1,-1 5-46,0-2 32,-1-2-3,1 0-1,0 0 0,0-1 1,0 1-1,0 0 0,1 0 1,0-1-1,-1 1 0,3 5 1,-2-4 6,-1-1 0,1 1 0,-1 0 0,0 5 0,0-8-5,0-1 13,0 1 5,0 0 0,0 0 0,0 0 0,0 0 0,0 0 0,0 1 0,0-2 1,-1 2-1,1-1 0,0-1 0,-2 3 0,1 0 28,-3 15-83,-2 6 51,6-22-20,0 0-1,0-1 1,0 0 0,-1 1 0,1-1-1,0 1 1,-1-1 0,1 1 0,-1-1-1,1 1 1,-1-1 0,1 0 0,-1 1-1,0-1 1,0 0 0,-1 1 0,2-1 3,0-1 0,0 0 0,0 0 0,-1 0 0,1 1 0,0-1 0,0 0 0,0 0 1,0 0-1,0 0 0,0 1 0,0-1 0,0 0 0,0 0 0,0 1 0,0-1 0,0 0 0,0 0 0,0 1 1,0-1-1,0 0 0,0 0 0,0 0 0,0 0 0,0 1 0,0-1 0,0 0 0,1 1 0,-1-1-5,0 0-1,0 0 0,0 0 0,0 0 0,0 0 0,0 0 0,0 0 0,0 1 1,0-1-1,0 0 0,0 0 0,0 0 0,0 0 0,0 0 0,0 0 0,0 0 1,0 0-1,0 0 0,0 1 0,0-1 0,0 0 0,0 0 0,0 0 0,0 0 1,0 0-1,0 0 0,0 1 0,0-1 0,0 0 0,0 0 0,0 0 0,0 0 1,-1 0-1,1 0 0,0 0 0,0 0 0,0 0 0,0 1 0,0-1 0,0 0 1,0 0-1,0 0 0,0 0 0,0 0 0,0 0 0,-1 0 0,1 0 0,0 0 1,0 0-1,0 0 0,0 0 0,0 0 0,0 0 0,-1 0 0,1 0 0,0 0 1,0 0-1,0 0 0,0 0 0,0 0 0,0 0 0,-1 0 0,1 0 0,0 0 1,0 0-1,0-1 0,0-1-3222,0-1 2338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19.813"/>
    </inkml:context>
    <inkml:brush xml:id="br0">
      <inkml:brushProperty name="width" value="0.05" units="cm"/>
      <inkml:brushProperty name="height" value="0.05" units="cm"/>
    </inkml:brush>
  </inkml:definitions>
  <inkml:trace contextRef="#ctx0" brushRef="#br0">13 74 1120,'-7'4'182,"1"0"745,16-2 2748,19 0-2561,-22-1-970,0 0 0,13-1 0,130-14 1037,-28 3-403,-19 2-492,61-4 241,-12 4-45,-144 9-463,41-1 185,60-8 1,-52 3-81,-1 2 1,82 5-1,-37 0-68,-46 0 44,-37 0 270,24-1 0,-11-2-30,-16 2-224,-1-1 0,27-5 0,-15 4-9,-26 1-100,0 1 37,1-3 602,-1 3-713,-1 0-1,1 0 1,0 0 0,0 0 0,0 0-604,0 0 604,0 0 0,0 0 0,0 0 0,0 0 0,0 0 0,0 0-1,0 0 1,0 0 0,0 0 0,-1 0 0,1 0 0,0 0 0,0 0 0,0 0 0,0 0 0,0 0 0,0 0-1,0 0 1,0 0 0,0 0 0,0 0 0,0 0 0,0 0 0,0 0 0,0 0 0,0 0-604,0 0 604,-9 12-2975,7-9 2691,0 0 0,0-1 0,1 1 0,-1-1 0,-2 6 0,4-5-293,1 1 385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50.504"/>
    </inkml:context>
    <inkml:brush xml:id="br0">
      <inkml:brushProperty name="width" value="0.05" units="cm"/>
      <inkml:brushProperty name="height" value="0.05" units="cm"/>
    </inkml:brush>
  </inkml:definitions>
  <inkml:trace contextRef="#ctx0" brushRef="#br0">88 11 816,'3'-10'9910,"-4"15"-10168,1 15 322,1-18-55,-1 0 1,0 0 0,0 0 0,0 0-1,0 0 1,0 0 0,0 1 0,0-1-1,-1 0 1,0 0 0,1 0 0,-1 0-1,0 0 1,0 0 0,-1 2 0,0-1 35,1-1 1,0 0 0,0 0 0,0 1 0,0 0 0,0-1 0,0 1 0,1-1 0,-1 1-1,1-1 1,0 4 0,0 33 328,1-10-235,-2-8 17,1 42 402,0-48-482,-4 29-1,0 0-42,3-27 8,-5 22-1,4-23 17,-3 29 0,10 54 203,-1-24-113,-4-67-117,-1 0 1,-2 14 0,-2 9 121,-2 110 340,6-120-470,-1-1 114,3 24-1,0-21-24,2 16-22,-2-26-72,0 24-1,-1-1 3,5 15 28,-1-12 37,-1 53 0,-7 21 115,2 57-52,2-146-110,-4 75 68,0-56-77,2-28-21,1 30 0,2-19 14,-1 0 0,-7 42 1,6-26-9,2-32-5,-2 1 1,1-1-1,-4 15 0,2-15-4,1-1 0,0 15-1,1-15 13,-1-1-1,1 1 0,-5 14 0,-1-10 1,5-12-16,-1 1 0,2-1 0,-1 1 0,0-1 0,0 1 0,1-1 0,0 1 0,-1-1 0,1 1 0,-1 0 0,1 1 0,-3 27 15,1-23-15,2 0 1,-1-1-1,0 1 0,1 0 0,1 0 1,-1 0-1,1 0 0,2 8 1,-1-8 7,0 0 1,0 14-1,0-3-3,-1-8 261,-1-10-260,0 0-1,0 0 1,0 0 0,0 0-1,0 0 1,0 0 0,-1 0-1,1 0 1,0 1 0,0-1-1,0 0 1,0 0 0,0 0-1,0 0 1,0 0 0,-1 0-1,1 0 1,0 0 0,0 0-1,0 0 1,0 0 0,0 0-1,0 0 1,0 0 0,0 0 0,0 0-1,0 0 1,-1 0 0,1 0-1,0 0 1,0 0 0,0 0-1,0 0 1,0 0 0,0 0-1,0-1 1,-1 1 0,1 0-1,0 0 1,0 0 0,0 0-1,0 0 1,0 0 0,0 0-1,0 0 1,0 0 0,0-1-1,0 1 1,0 0 0,-1 0-1,1 0 1,0 0 0,0 0-1,0 0 1,0-1 0,0 1-1,0 0 1,0 0-50,0 0 0,0 0-1,0 0 1,0 0 0,0 0 0,0 0-1,0 0 1,0 0 0,0-1-1,0 1 1,0 0 0,0 0 0,0 0-1,0 0 1,0 0 0,-1 0 0,1 0-1,0 0 1,0 0 0,0 0 0,0 0-1,0 0 1,0 0 0,-1 0-1,1 0 1,0 0 0,0 0 0,0 0-1,0 0 1,0 0 0,0 0 0,-1 0-1,1 0 1,0 0 0,0 0-1,0 0 1,0 0 0,0 0 0,0 0-1,0 0 1,0 0 0,0 0 0,0 1-1,-3 4-3627,2-2 2805,-2 6-730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57.880"/>
    </inkml:context>
    <inkml:brush xml:id="br0">
      <inkml:brushProperty name="width" value="0.05" units="cm"/>
      <inkml:brushProperty name="height" value="0.05" units="cm"/>
    </inkml:brush>
  </inkml:definitions>
  <inkml:trace contextRef="#ctx0" brushRef="#br0">69 85 760,'5'-68'1710,"-4"67"-1533,-1-1 0,0 1-1,0 0 1,0-1 0,0 1 0,0 0 0,-1 0 0,1-1 0,0-1-1,-3 2 1003,-3 6-577,3 1-465,-1-1 0,1 0 0,0 1 0,1 0 0,0 0 0,-1 0 0,1 0 0,1 0 0,0 0 0,-2 7 0,2 6 171,0-13-155,0-1 0,0 1 0,1 0 0,0 0-1,2 11 1,-1-11-46,0 1-1,-1 0 0,0 0 1,0-1-1,-2 9 1,0 15 138,2 24 270,0-15 68,7 62 0,-4-72-316,0 35 1,-2-21-188,4-8-9,-4-26-27,1 0 1,0 13 0,-2-13-3,1 1 1,4 13-1,-4-16-24,1 0 0,-1 1-1,-1-1 1,1 1 0,-2 7-1,-2 13 38,2 0-1,2 50 0,0-64-41,-1 1 1,-3 22-1,1-19-5,-4 12 26,5-24-24,-1 0 0,1 0 0,0 0-1,0 0 1,1 11 0,0-10 0,0 0 0,-1 0-1,1 0 1,-4 9 0,-1 17 65,1 44 75,5 6 2,3-44-65,-2-18-47,0 24 1,-2-34-24,1-1 0,1 1 0,2 13 0,-1-15-2,-1 1 0,-1 0 0,0 0 1,0 11-1,-3 2 18,1-11-23,0 0 1,2 20-1,-1-24-3,0-1-1,0 1 1,-1-1-1,-1 8 1,1-6 1,0 0 0,0 12 0,3 11 16,0 62 63,-4-78-73,1-15-14,1 2 1,0-1-1,0-1 0,-1 2 0,1-1 1,0 0-1,0 0 0,1 0 1,-1 0-1,1 3 0,1 4 10,0 0 0,-1 0 0,0 0 0,-1 0 0,0 1-1,-2 16 1,1-8 15,2 69 16,-3-64-25,0 20 23,1-3 46,-9 63 1,9-91-72,-1 24 28,2-27-29,0 0 0,-1 0 0,-1 0 0,1 0 0,-4 11 0,-11 40 113,11-38-99,3-15-18,1 1 0,0 0-1,0-1 1,0 2-1,1-2 1,0 1 0,1 0-1,0 0 1,0 0-1,3 9 1,-2-8 7,-1-1 0,1 0 0,-2 18 0,4 16 48,-4-39-50,1 6 55,0-8-67,-1-1-1,0 0 0,0 0 0,0 0 0,0 0 0,0 0 0,0 1 1,0-1-1,-1 0 0,1 0 0,0 0 0,0 1 0,0-1 0,0 0 1,0 0-1,0 0 0,0 1 0,0-1 0,0 0 0,-1 0 0,1 0 1,0 0-1,0 0 0,0 0 0,0 0 0,0 1 0,0-1 1,0 0-1,-1 0 0,1 0 0,0 0 0,0 0 0,0 0 0,-1 0 1,1 0-1,0 0 0,0 0 0,-1 1 0,1 1 8,-1 0-1,1 0 0,0 0 1,0 0-1,0 1 1,0 3-1,0-4-2,-5 23 559,0-25-1680,2 0 504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6:01.420"/>
    </inkml:context>
    <inkml:brush xml:id="br0">
      <inkml:brushProperty name="width" value="0.05" units="cm"/>
      <inkml:brushProperty name="height" value="0.05" units="cm"/>
    </inkml:brush>
  </inkml:definitions>
  <inkml:trace contextRef="#ctx0" brushRef="#br0">48 16 544,'-6'0'48,"1"0"484,-1 0 0,1 0 0,-1 0 0,-8-3 1,8 1 673,9 3 822,12 2-652,1-3-478,18-3 0,15-1-289,54 0-147,12 1-311,-46 6 78,88 16 1,-126-16-168,0-1 1,57-5-1,-24 0 7,125-4 251,78 5 338,-193 4-645,-6 3 3,-14 0 38,-20-7-45,-6 0 228,-27-3 214,28 1-127,-30 3-2075,0 1 1138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6:04.862"/>
    </inkml:context>
    <inkml:brush xml:id="br0">
      <inkml:brushProperty name="width" value="0.05" units="cm"/>
      <inkml:brushProperty name="height" value="0.05" units="cm"/>
    </inkml:brush>
  </inkml:definitions>
  <inkml:trace contextRef="#ctx0" brushRef="#br0">17 50 784,'-7'-1'283,"7"1"-222,-1 0 0,1 0 0,0 0 0,-1 0 0,1 0 0,0 0 0,0 0 0,0 0 0,-1 0 0,1 0 0,0 0 0,-1 0 0,1 0 0,0 0 0,-1 0 0,1 0 0,0 0 0,-1-1 0,1 1 1,0 0-1,0 0 0,0 0 0,-1 0 0,1 0 0,0 0 0,0-1 0,0 1 0,-1 0 0,1 0 0,0-1 0,0 1 0,0 0 0,-1-1 0,1 1 0,0 0 0,0 0 0,0 0 0,0-1 0,0 1 0,0 0 0,0-1 0,0 1 0,1-1 138,1 1 0,-1-1-1,0 0 1,1 1-1,-1 0 1,0-1-1,0 1 1,1 0-1,2 0 1,3-1-59,30-4 8,59-1-1,19-2 156,-17-2 644,107 1-1,-104 17-811,-1 0-87,258-19 237,-333 9-184,34 0 132,1 3 0,0 2 1,97 17-1,-68-9-46,-42-6-6,-40-4-97,-1-1 0,1 0 0,0 0-1,0-1 1,10-2 0,-7 3 111,-8 0-206,-1 0-1,0 0 1,0 0 0,1 0 0,-1 0 0,0 0 0,1 0 0,-1-1 0,0 1 0,2-1 0,-3 1-378,0 0 170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31.377"/>
    </inkml:context>
    <inkml:brush xml:id="br0">
      <inkml:brushProperty name="width" value="0.05" units="cm"/>
      <inkml:brushProperty name="height" value="0.05" units="cm"/>
    </inkml:brush>
  </inkml:definitions>
  <inkml:trace contextRef="#ctx0" brushRef="#br0">1 36 1416,'2'-3'2221,"-1"3"-2076,-1 0 0,0 0 0,0 0 0,1-1 0,-1 1 0,0 0 0,1-1 1,-1 1-1,0 0 0,0 0 0,0-1 0,1 1 0,-1 0 0,0-1 1,0 1-1,0 0 0,0-1 0,1 1 0,-1 0 0,0-1 0,0 0 0,0 1-116,0 0-1,0-1 0,0 1 0,0 0 1,0 0-1,0 0 0,0-1 0,1 1 0,-1 0 1,0 0-1,0-1 0,1 1 0,-1 0 1,0 0-1,0 0 0,1-1 0,-1 1 1,0 0-1,0 0 0,0 0 0,1 0 0,-1 0 1,0 0-1,1 0 0,-1 0 0,0 0 1,1 0-1,-1 0 0,0 0 0,14-2-9,-9 2 45,13 0-30,-12 1 56,0-1-1,1 0 1,-1-1-1,0 1 0,12-4 1,-8 2 103,1-1 0,-1 2 1,0-1-1,18 1 0,20-3 229,-41 3-416,-1 0 0,1 1 0,0 0 0,-1 0-1,1 1 1,-1 0 0,1 0 0,-1 0 0,11 4 0,-12-3 3,1-1 1,-1-1 0,0 0-1,10 0 1,-8 0 3,-2 1 4,-3-1 41,-1 1 1,0-1-1,1 0 0,-1 0 0,0 0 0,0 0 1,1 0-1,0 0 0,-1 0 0,0 0 1,0-1-1,1 1 0,-1-1 0,0 1 1,0 0-1,1-1 0,-1 0 0,0 1 0,2-2 1,-3 1-56,1 1 1,-1 0 0,0-1-1,1 1 1,0 0 0,-1 0-1,1 0 1,-1 0-1,1-1 1,-1 1 0,1 0-1,-1 0 1,1 0 0,-1 0-1,1 0 1,-1 0 0,1 0-1,-1 0 1,1 0 0,0 0-1,-1 0 1,0 1-1,1-1 1,1 0 0,5 2-386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4"/>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54 171 2168,'-19'-102'1329,"18"99"-1134,1-1 0,-1 0 1,1 0-1,0 0 0,0 0 1,1 0-1,-1 0 0,3-7 1,-2 9-54,0 0 0,0 0 0,0 0 0,0 0 0,1 0 0,-1 0 0,1 0 0,2-2 0,8-3 2450,-12 8-2558,0 16 2807,0-3-3092,-7 616 3202,5-583-2904,-4 314 73,10-304-80,16 69 0,4 47 64,-24-74 217,-23 187-1,2-62-297,21-187-7,2-1 0,11 70 0,-6-63 42,2 69 0,-9-52 213,3 111 517,0-103-757,-10 109 0,-22 67 75,23-205-79,-2 57 48,7-63 1,-2 0-1,-10 47 0,10-69-57,-13 64 114,15-66-126,0-1-1,1 1 1,0-1-1,0 1 1,1 0-1,3 15 0,-2-14 12,-1 0 0,0 0 0,-1 0 0,1 0 0,-3 12-1,1-11 6,1 1 0,0-1 0,3 20-1,0-16-21,1-1-1,1 0 0,0 0 0,1 0 0,0 0 0,1-1 1,13 19-1,-26-45-594,1-1 0,0-1 0,1 1 0,1 0 0,-2-16 0,2-34-452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35.489"/>
    </inkml:context>
    <inkml:brush xml:id="br0">
      <inkml:brushProperty name="width" value="0.05" units="cm"/>
      <inkml:brushProperty name="height" value="0.05" units="cm"/>
    </inkml:brush>
  </inkml:definitions>
  <inkml:trace contextRef="#ctx0" brushRef="#br0">1 17 1280,'0'4'102,"0"0"470,1-4 199,7-8 9,-8 8-654,0 0 0,1 0 0,-1-1 0,0 1 0,0 0 0,1 0 0,-1 0 1,0-1-1,0 1 0,1 0 0,-1-1 0,0 1 0,0 0 0,1-1 0,-1 1 0,0 0 0,0 0 1,0-1-1,0 1 0,0-1 0,0 0 0,0 1-68,0 0 1,0 0 0,0 0-1,0 0 1,0-1-1,0 1 1,0 0-1,0 0 1,1-1-1,-1 1 1,0 0-1,0 0 1,0 0 0,0-1-1,0 1 1,1 0-1,-1 0 1,0 0-1,0 0 1,0 0-1,0 0 1,1 0-1,-1 0 1,0-1 0,0 1-1,1 0 1,-1 0-1,0 0 1,0 0-1,0 0 1,0 0-1,0 0 1,1 0-1,-1 0 1,0 0 0,0 0-1,1 0 1,-1 0-1,0 0 1,0 0-1,1 0 1,49 4-96,3 0 298,-41-4 24,19-4 0,-19 2 38,19 1-88,1 0-83,-27 1-149,-1-1 0,0 1 1,1 0-1,7 2 0,-8-2 0,0 0 1,1 0-1,0 0 1,7 0 0,-10 0-9,-2 0 8,0 0 0,0 0 1,0 0-1,0 0 0,0 0 0,0 0 0,0 0 0,0 0 0,0 0 0,0 0 0,0 0 0,0 0 0,1 0 0,-1 0 0,0 0 0,0 0 0,0 0 0,0 0 0,0 0 0,0 0 0,0-1 0,0 1 0,0 0 1,0 0-1,0 0 0,1 0 0,-1 0 0,0 0 0,0 0 0,0 0 0,0 0 0,0 0 0,0 0 0,0 0 0,0 0 0,0 0 0,0 0 0,0-1 0,0 1 0,0 0 0,0 0 0,0 0 0,0 0 0,0 0 1,0 0-1,0 0 0,0 0 0,0 0 0,0 0 0,0-1 0,0 1 0,0 0 0,0 0 0,0 0 0,0-3 31,0 3-155,-1 0-1313,0 0 870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45.642"/>
    </inkml:context>
    <inkml:brush xml:id="br0">
      <inkml:brushProperty name="width" value="0.05" units="cm"/>
      <inkml:brushProperty name="height" value="0.05" units="cm"/>
      <inkml:brushProperty name="color" value="#E71224"/>
    </inkml:brush>
  </inkml:definitions>
  <inkml:trace contextRef="#ctx0" brushRef="#br0">0 25 2192,'4'1'387,"6"-2"257,-9 0-277,-1 1 0,0 0 0,1-1-1,-1 1 1,0-1 0,1 0 0,-1 1-1,0 0 1,0-1 0,0 0 0,0 1-1,0-1 1,0 1 0,0-1 0,0 1-1,0-1 1,0 0 0,0 1 0,0-1 739,1 2-952,0 1 1,0-1-1,0 1 0,-1 0 0,1 0 0,0-1 0,-1 1 0,1 2 0,0-1-14,1 4-36,-1 0 0,0 0 0,0 0 0,-1 0 1,0 0-1,0 8 0,-1 0 61,1-10-96,-1-2-1,1 2 1,-1-1-1,1-1 1,-1 2-1,-2 4 1,-5 16 239,3-40 204,5 6-535,-1-1 0,1 1 1,0 0-1,2-18 0,1-4 19,-6-9-222,4 40 212,0-1 0,1 0 0,-1 0 0,0 1 0,1-1 0,-1 0 0,1 0 0,-1 1 0,4-1 0,-5 1 11,10-2-30,1 0 0,-1 1 0,14 1 0,8-2 28,-24 1 25,-5 19 200,5 87 426,-8-99-614,0 0 0,-1 0 0,0 0 0,0 0 1,0 0-1,-4 8 0,4-13 11,0-1 0,0 1 0,0 0 0,0 0 1,0-1-1,-1 0 0,1 1 0,0-1 0,0 0 0,-2 1 0,-4 0-13,3 1-23,4-1-3,-2-1 0,1 1 0,0 0-1,-1-1 1,1 1 0,0-1 0,-1 0 0,1 0-1,-1 0 1,1 1 0,0-1 0,-1 0-1,1 0 1,-1 0 0,1-1 0,0 1-1,-1 0 1,1 0 0,-2-1 0,-2-3-550,5 3 330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47.230"/>
    </inkml:context>
    <inkml:brush xml:id="br0">
      <inkml:brushProperty name="width" value="0.05" units="cm"/>
      <inkml:brushProperty name="height" value="0.05" units="cm"/>
      <inkml:brushProperty name="color" value="#E71224"/>
    </inkml:brush>
  </inkml:definitions>
  <inkml:trace contextRef="#ctx0" brushRef="#br0">36 13 2345,'-4'0'458,"3"0"-299,0 0 0,1 0 0,-1 0 1,1 0-1,-1-1 0,0 1 0,1 0 0,-1-1 0,0 1 0,1 0 1,-1-1-1,0 1 0,1 0 0,-1-1 0,1 1 0,-1-1 0,1 1 0,-4-3 5147,4 6-3649,0 6-2051,0-7 874,3 17-105,-2-12-184,1 0 0,-2 0 1,1 1-1,-1-2 0,-1 11 0,1-15-172,0 0 0,-1 1 1,1-1-1,0 0 0,0 0 1,0 0-1,0 0 0,0 0 0,1 1 1,-1-1-1,1 0 0,-1 0 1,1 0-1,0 0 0,0 0 1,0 0-1,0 0 0,3 3 0,-7-8 39,1 0 0,1 0 0,-1 0 0,0 0 0,1 0 0,0 0 0,0 0 0,0 0 0,0-1 0,0 1 0,0-5 0,-3-10-25,-8-14-29,12 30-21,1-1 1,-1 1 0,1-1-1,0 1 1,-1 0 0,4-4-1,-2 1-51,-2 4 56,1 1-1,-1-1 1,1 0-1,-1 1 1,1-1 0,0 0-1,-1 0 1,1 1 0,0 0-1,0-1 1,0 1-1,-1-1 1,1 1 0,0-1-1,0 1 1,-1 0 0,1 0-1,2-1 1,19-2-89,-19 2 97,17 0-1,-19 1 1,0 0 1,0 0 0,0 0-1,1 0 1,-1 0 0,0 0-1,0 1 1,1-1 0,-2 1-1,2-1 1,-1 1 0,0-1-1,1 2 1,-2-2-17,7 15 208,-4-5-11,-1 0-1,0 0 1,2 18 0,-4 23 183,0-51-344,0 0-1,-1 1 1,1-1 0,0 0-1,0 1 1,0-1 0,0 0 0,0 1-1,0-1 1,0 0 0,-1 0 0,1 0-1,0 1 1,0-1 0,-1 0 0,1 1-1,0-1 1,-1 0 0,1 0 0,0 1-1,0-1 1,0 0 0,-1 0 0,0 0-1,-11 5 586,4-3-460,0 0-141,1 0 0,-1 0 0,0-1 0,-16 0 0,11-1-4041,18 0 2873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48.899"/>
    </inkml:context>
    <inkml:brush xml:id="br0">
      <inkml:brushProperty name="width" value="0.05" units="cm"/>
      <inkml:brushProperty name="height" value="0.05" units="cm"/>
      <inkml:brushProperty name="color" value="#E71224"/>
    </inkml:brush>
  </inkml:definitions>
  <inkml:trace contextRef="#ctx0" brushRef="#br0">34 31 2505,'-10'4'742,"-6"2"-60,9-5 3641,16 8-322,-8-8-3768,0 2 0,0-2 1,0 1-1,-1 1 0,1-1 1,1 4-1,-1-1-107,-1 1 1,0-1-1,0 1 0,0 6 1,-7 34 981,12-38-827,-4-7-71,-4-3 113,2-6-304,1 4-18,0-14-1,1 9-40,-1-1 1,-1-17 0,0 23 5,1 1 0,-1-1 0,1 0 1,1 0-1,-1 1 0,2-6 0,-2 7 24,0 1 0,0 0 0,0-1 0,1 2 0,-1-2-1,1 1 1,-1 0 0,1 0 0,0 0 0,-1-1 0,1 1 0,0 1 0,0-2 0,0 1 0,0 1 0,0-1 0,-1 0 0,2 0 0,-1 0 0,0 1-1,2-2 1,10-2-39,1-1 34,-1 2 0,23-5 0,-24 7 45,-8 0-32,-1 0 0,1 0-1,0 1 1,-1 0 0,1 0 0,6 1-1,-9-1 3,0 0 0,0 1 0,0-1-1,0 1 1,0-1 0,0 0 0,0 1-1,0 0 1,0 0 0,-1-1 0,1 1 0,0 0-1,0 0 1,-1-1 0,1 1 0,0 0-1,0 0 1,-1 0 0,0 0 0,1 0-1,-1 0 1,1 0 0,-1 0 0,0 0-1,1 0 1,-1 0 0,0 2 0,0 0 33,0-1 1,0 1-1,0-1 0,-1 1 1,1 0-1,-1-1 1,0 1-1,1 0 1,-2 2-1,-4 15 63,5-12-90,0 0 54,1 0 0,-1 0 0,2 16 0,-1-22-34,0 1 0,0-1 1,0 0-1,0 1 0,-1 0 0,1-1 1,-1 0-1,0 0 0,1 1 0,-2-1 1,1 0-1,0 0 0,0 1 0,-1-1 1,-2 3-1,-3 7 85,6-11-89,1-1 1,-1 1 0,1-1 0,0 0-1,-1 1 1,0-1 0,1 0 0,-1 1-1,1-1 1,-1 0 0,0 1 0,1-1-1,-1 0 1,0 0 0,1 0 0,-1 0-1,0 0 1,1 0 0,-1 0 0,1 0-1,-2 0 1,-7 0 33,-1 1-12,1-1 1,-1-1-1,1 0 1,0 0 0,0-1-1,-11-3 1,17 4-2836,3 0 1873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50.843"/>
    </inkml:context>
    <inkml:brush xml:id="br0">
      <inkml:brushProperty name="width" value="0.05" units="cm"/>
      <inkml:brushProperty name="height" value="0.05" units="cm"/>
      <inkml:brushProperty name="color" value="#E71224"/>
    </inkml:brush>
  </inkml:definitions>
  <inkml:trace contextRef="#ctx0" brushRef="#br0">36 55 3297,'-5'1'514,"3"-1"-400,1 0-1,1 0 0,-2 0 1,1 0-1,0 0 1,0 0-1,0 0 0,0 0 1,0 0-1,0 0 0,0-1 1,1 1-1,-2 0 0,1-1 1,0 1-1,-3 1 7695,3 20-7215,0-9-421,1 1-1,1 0 1,0-1 0,1 0 0,0 1 0,5 14 0,-6-17-91,-2-9 62,2-5 285,0-8-432,2-9-114,-1-1 0,-1 1 1,-1-1-1,-5-37 1,5 58 109,0 1 1,0-1-1,0 0 1,0 0-1,1 1 1,-1-1 0,0 0-1,0 1 1,1-1-1,-1 0 1,0 1 0,1-1-1,-1 0 1,1 1-1,-1-1 1,0 1-1,1-1 1,-1 0 0,1 1-1,0 0 1,-1-1-1,0 1 1,1-1-1,0 1 1,0-1 0,-1 1-1,1 0 1,-1 0-1,1-1 1,0 1-1,1 0 1,27-7-97,-25 6 106,3 0-4,0 0 0,1 0 0,-1 1 1,0 0-1,0 0 0,0 1 0,1 0 1,-1 0-1,12 4 0,-18-5 8,-1 0 1,0 1-1,1-1 0,-1 0 0,1 0 0,-1 1 1,1-1-1,-1 1 0,1-1 0,-1 1 0,0-1 1,0 0-1,0 1 0,1-1 0,-1 1 0,0-1 0,0 1 1,0-1-1,1 1 0,-1-1 0,0 1 0,0-1 1,0 1-1,0-1 0,0 1 0,0-1 0,0 1 1,0-1-1,0 1 0,0-1 0,-1 2 0,-6 17 315,4-13-250,2-2-14,0 1 0,0 0 0,1 0 0,-1 0 0,1-1 0,0 7 0,0 6 98,-1-12-126,1 0-1,0 1 1,0-1-1,0 0 0,0 0 1,1 0-1,0 0 0,0 0 1,0 0-1,4 8 1,-5-12-24,0-1 0,0 0 0,1 0 0,-1 1 0,0-1 0,0 0 0,0 0 0,0 1 0,0-1 1,0 0-1,0 0 0,0 0 0,0 0 0,0 1 0,0-1 0,0 0 0,0 0 0,0 1 1,0-1-1,0 0 0,0 0 0,0 1 0,0-1 0,0 0 0,0 0 0,-1 0 0,1 0 0,0 0 1,0 1-1,0-1 0,0 0 0,0 0 0,-1 0 0,1 0 0,0 1 0,0-1 0,0 0 1,-1 0-1,1 0 0,-11 4 305,0 0-312,9-3 6,-2 1 10,-1 1 1,0-1-1,0-1 1,0 1-1,0-1 1,0 1-1,-7-1 1,-1 0 9,1-2 0,0 0 0,-24-5 1,29 5-33,7 1-26,0 0 0,0 0 1,0 0-1,0 0 0,0 0 0,-1 0 0,1 0 1,0 0-1,0 0 0,0 0 0,0 0 0,0 0 1,0 0-1,0 0 0,-1 0 0,1 0 0,0 0 1,0 0-1,0 0 0,0 0 0,0 0 0,0 0 1,0 0-1,0 0 0,0 0 0,-1 0 0,1 0 1,0 0-1,0-1 0,0 1 0,0 0 0,0 0 1,0 0-1,0 0 0,0 0 0,0 0 0,0 0 1,0 0-1,0-1 0,0 1 0,0 0 0,0 0 1,0 0-1,0 0 0,0 0 0,0 0 0,0 0 1,0 0-1,0 0 0,0 0 0,0 0 0,0 0 1,0-1-1,0 1 0,0 0 0,0 0 0,0 0 1,0 0-1,0 0 0,0 0 0,0 0 0,0 0 1,1-1-1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52.379"/>
    </inkml:context>
    <inkml:brush xml:id="br0">
      <inkml:brushProperty name="width" value="0.05" units="cm"/>
      <inkml:brushProperty name="height" value="0.05" units="cm"/>
      <inkml:brushProperty name="color" value="#E71224"/>
    </inkml:brush>
  </inkml:definitions>
  <inkml:trace contextRef="#ctx0" brushRef="#br0">24 35 2312,'-3'-12'6533,"4"8"-3922,-1 7-7,0-1-2571,4 30 817,8 38 0,-24-87-193,8 10-654,1 1-19,-1 0 1,1-1-1,0 0 0,1 1 1,-3-10-1,5 15 5,-1-1 0,1 0 0,0 1 0,0-1 0,0 0 0,0 1-1,0-1 1,0 1 0,0-1 0,1 0 0,-1 1 0,1-1 0,-1 0-1,1 1 1,-1-1 0,1 1 0,0-1 0,0 1 0,0 0 0,0 0-1,0-1 1,0 1 0,0 0 0,1 0 0,-2 0 0,2 0 0,0-1-1,-1 2 1,0-1 0,3-1 0,0 0-8,1 1-1,0-1 0,0 1 1,0 0-1,-1 0 1,1 0-1,0 1 1,10 0-1,-12 0 14,0 0-1,0 0 1,0 1-1,0-1 1,0 1-1,0 0 1,0 0-1,0 0 1,0 0-1,0 0 1,-1 1-1,1-1 1,-1 1-1,1 0 1,3 2-1,-6-3 10,1 0-1,-1 0 1,0 0-1,0 0 1,0 0-1,0-1 1,0 1-1,0 0 1,0 0-1,0 0 1,0 0-1,0 0 1,0 0-1,0 0 1,0 0-1,-1-1 1,1 1-1,-1 0 1,1 0 0,-1 1-1,-2 8 17,2 5 55,1-11-34,0-1 0,0 0 1,0 1-1,-1-1 0,1 1 0,-1-1 0,0 0 0,0 0 1,0 1-1,0-1 0,-3 4 0,2-5-20,1 0-10,0-1 0,0 1 0,0-1 0,0 1-1,0 0 1,0 0 0,0 0 0,0 0 0,1-1 0,-1 2 0,0-2 0,1 1 0,0 3 0,-9-2 439,4-1-434,0 0 0,0 0 0,-1 0 0,1-1-1,-10 2 1,12-3-30,1 0 0,0 0 0,0 0 0,-1 0 0,1-1 0,0 1-1,-1-1 1,1 1 0,0-1 0,0 0 0,0 0 0,0 1 0,0-1 0,0-1-1,-1 1 1,-2-3 0,1-3-2593,5 8 1561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53.868"/>
    </inkml:context>
    <inkml:brush xml:id="br0">
      <inkml:brushProperty name="width" value="0.05" units="cm"/>
      <inkml:brushProperty name="height" value="0.05" units="cm"/>
      <inkml:brushProperty name="color" value="#E71224"/>
    </inkml:brush>
  </inkml:definitions>
  <inkml:trace contextRef="#ctx0" brushRef="#br0">34 8 4257,'-26'-8'2032,"26"8"-1913,0 0-1,0 0 0,0 0 1,0 0-1,0 0 0,0 0 0,0 0 1,0 0-1,-1 0 0,1 0 1,0 0-1,0 0 0,0 0 1,0 0-1,0 0 0,0 0 1,0 0-1,-1 0 0,1 1 0,0-1 1,0 0-1,0 0 0,0 0 1,0 0-1,0 0 0,0 0 1,0 0-1,0 0 0,-1 1 1,1-1-1,0 0 0,0 0 0,0 0 1,0 0-1,0 0 0,0 0 1,0 0-1,0 1 0,0-1 1,0 0-1,0 0 0,0 0 1,0 0-1,0 0 0,0 0 0,0 0 1,2 11 1304,4 9-2246,-6-18 1300,2 3-404,0 1 0,-1-1 0,1 0 0,-1 1 0,-1 0 0,1-1 0,0 1 0,-1 0 0,-1-1 0,1 1 0,-3 10 0,3-16-63,0 0 0,0 0-1,0 0 1,0 0 0,0 0 0,0 0 0,0 0 0,0 0-1,0 0 1,0 0 0,0 0 0,0 0 0,0 0 0,0 0-1,0 0 1,0 0 0,0 0 0,0 0 0,0 0 0,0 0-1,0 0 1,-1 0 0,1 0 0,0 0 0,0 0 0,0 0-1,0 0 1,0 0 0,0 0 0,0 0 0,0 0 0,0 0-1,0 0 1,0 0 0,0 0 0,0 0 0,0 0 0,0 0-1,0 0 1,0 0 0,0 0 0,0 0 0,0 0 0,0 0-1,0 0 1,0 0 0,0 0 0,0 0 0,0 0 0,0 0-1,0 0 1,0 0 0,-2-8 127,-2-13-247,4 18 162,-8-52-149,8 55 73,0 0-17,0 0 37,0-1 0,0 1 0,0 0 0,0 0 0,0 0 0,0 0 0,0 0 0,0 0 0,0 0 0,0-1 0,0 1 0,0 0 0,0 0 0,0 0-1,0 0 1,0 0 0,0 0 0,0 0 0,0 0 0,0 0 0,0 0 0,0 0 0,0 0 0,0 0 0,0 0 0,0 0 0,0-1 0,0 1 0,0 0 0,1 0 0,-1 0 0,0 0 0,0 0 0,0 0 0,0 0 0,0 0-1,0 0 1,0 0 0,1 0 0,-1 0 0,0 0 0,0 0 0,0 0 0,0 0 0,0 0 0,0 0 0,106 0-13,-105 0 17,-1 0 0,0 0 1,0 0-1,0 0 0,0 0 0,0 0 1,0 0-1,1 0 0,-1 0 0,0 0 1,0 0-1,0 0 0,0 0 1,0 0-1,0 1 0,0-1 0,0 0 1,0 0-1,0 0 0,1 0 1,-1 0-1,0 0 0,0 0 0,0 0 1,0 0-1,0 0 0,0 0 1,0 0-1,0 0 0,0 1 0,0-1 1,0 0-1,1 0 0,-1 0 0,0 0 1,0 0-1,0 0 0,0 1 1,0-1-1,0 0 0,0 0 0,0 0 1,0 0-1,0 1 0,-3 6 162,0 1-71,2-3-72,-5 28 257,6-30-247,0 0-1,0 0 0,0 0 1,0-1-1,0 1 0,1 0 1,-1 0-1,1-1 0,0 1 1,1 3-1,-22-2 615,13-3-632,0 0 1,-13 0-1,17 0-5,1-2 0,0 1-1,-1 0 1,1-1-1,-1 1 1,1 0 0,-1-1-1,1 0 1,0 0 0,0 0-1,-1 0 1,1 0-1,-2-2 1,-12-9-1785,14 11 1179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55.187"/>
    </inkml:context>
    <inkml:brush xml:id="br0">
      <inkml:brushProperty name="width" value="0.05" units="cm"/>
      <inkml:brushProperty name="height" value="0.05" units="cm"/>
      <inkml:brushProperty name="color" value="#E71224"/>
    </inkml:brush>
  </inkml:definitions>
  <inkml:trace contextRef="#ctx0" brushRef="#br0">37 36 5185,'-26'-15'2223,"25"14"-1948,0 1-1,0-1 1,1 0-1,-1 1 1,0-1-1,0 0 1,0 0-1,1 0 1,-1 0-1,1 0 1,-1 1-1,0-3 0,1 2 1401,1 6-1197,4 64 625,-5-69-916,0-1-170,0 0-1,0-1 1,0 1 0,0 0-1,0 0 1,1-1 0,-1 1-1,0 0 1,0 0 0,2-3-1,-1 0 1,3-10-16,-1 5-5,0 1 1,5-15 0,-7 22-5,0 0 1,0 1-1,0-1 0,0 0 1,-1 1-1,2-1 0,-1 1 1,0-1-1,0 1 1,0-1-1,0 1 0,0 0 1,0-1-1,0 1 0,0 0 1,0 0-1,1 0 1,-1 0-1,1 0 0,23 2-70,-22-1 69,1 0 0,-1 1 0,0-1 0,0 0-1,0 1 1,5 3 0,-7-5 12,1 2 0,-1-1 0,0 0 0,1 0-1,-1 0 1,0 1 0,1-1 0,-1 1 0,0-1 0,0 1-1,-1-1 1,1 1 0,2 2 0,-7 9 565,2-6-550,1 0 0,-2 0 0,1 0-1,-1 0 1,-6 11 0,7-18 24,1 1 0,-1-1 0,0 1 0,0-1 0,1 1-1,-2-1 1,2 0 0,-1 0 0,0 0 0,1-1 0,-1 1 0,-3-1 0,1 0 1,-1 1-170,-18-3 437,22 3-421,0-1 1,-1 1-1,1-1 0,-1 1 1,1-1-1,0 1 1,-1-1-1,1 0 0,0 0 1,0 1-1,0-2 0,0 1 1,-1 1-1,0-3 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9:56.575"/>
    </inkml:context>
    <inkml:brush xml:id="br0">
      <inkml:brushProperty name="width" value="0.05" units="cm"/>
      <inkml:brushProperty name="height" value="0.05" units="cm"/>
      <inkml:brushProperty name="color" value="#E71224"/>
    </inkml:brush>
  </inkml:definitions>
  <inkml:trace contextRef="#ctx0" brushRef="#br0">19 1 1992,'-17'15'5620,"17"-7"-3645,1 1-1495,-1-5-395,0-1 0,0 0 1,0 0-1,1 1 0,0-1 1,0 0-1,0 0 0,2 7 0,-6-34-19,3 23-73,-1 0 1,1 0 0,0 0 0,-1 0 0,1-1-1,0 1 1,0 0 0,0 0 0,0 0-1,1-2 1,-1 3 1,1-1 0,-1 0-1,0 1 1,1-1 0,-1 1 0,1 0-1,-1 0 1,1-1 0,-1 1 0,1-1-1,-1 1 1,1 0 0,0-1-1,-1 1 1,1 0 0,11-6 54,-11 6-49,1-1 10,0-1 0,1 1 0,0 0 0,0 0 0,-1 0 0,1 0 0,0 0 0,0 1 0,0 0 0,0-1 0,0 1 0,0 0 0,3 0 0,28 0 58,-34 4 242,0 1 0,0-1 0,0 0 0,-1 1 0,0-1 0,0 0 0,-2 6 0,2-10-271,1 1-1,0 0 0,-1-1 1,0 1-1,0-1 0,1 1 0,-1-1 1,0 1-1,0-1 0,1 1 1,-1-1-1,0 0 0,0 0 1,0 0-1,1 1 0,-1-1 1,0 0-1,0 0 0,0 0 1,0 0-1,0 0 0,1 0 1,-1 0-1,0 0 0,0 0 1,-1-1-1,-25-6 105,23 6-37,-12-6 228,15 7-304,-1-1 1,1 0 0,-1 0 0,1 1-1,-1-1 1,0 0 0,1 1-1,-1 0 1,1-1 0,-1 1-1,0 0 1,0 0 0,1 0-1,-3 0 1,3 0-1243,0 0 833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1.017"/>
    </inkml:context>
    <inkml:brush xml:id="br0">
      <inkml:brushProperty name="width" value="0.05" units="cm"/>
      <inkml:brushProperty name="height" value="0.05" units="cm"/>
      <inkml:brushProperty name="color" value="#E71224"/>
    </inkml:brush>
  </inkml:definitions>
  <inkml:trace contextRef="#ctx0" brushRef="#br0">32 32 1688,'2'-13'2597,"-2"12"-2207,0-1 0,1 1 0,-1 0 0,0 0 0,0-1 0,0 1 0,0 0 0,0-1 0,0 1 0,0-1 0,-1-1 0,1 3-341,0 0 1,0 0 0,0 0-1,0 0 1,0 0 0,0 0-1,0 0 1,0 0 0,0 0-1,0 0 1,0 0 0,0 0-1,0 0 1,0 0 0,-1 0-1,1 0 1,0 0 0,0 0-1,0 0 1,0 0 0,0 0-1,0 0 1,0 0 0,0 0-1,0 0 1,-1 0-1,1 0 1,0 0 0,0 0-1,0 0 1,0 0 0,0 0-1,0 0 1,0 0 0,0 0-1,0 0 1,0 0 0,0 0-1,0 1 1,-1-1 0,1 0-1,0 0 1,0 0 0,0 0-1,0 0 1,0 0 0,0 0-1,0 0 1,0 0 0,0 0-1,0 1 1,0-1 0,0 0-1,0 0 1,0 0 0,-2 6-86,2-5 170,-5 15 81,1 1-1,1-1 1,0 1 0,0 17-1,3 73 309,0-101-488,0 1 0,-1 0 0,0 0 0,0-1 0,-5 13 0,6-15 4,-1 2 106,1-9 361,2-59-677,0 7-260,-3 50 378,1-9-114,0 1 0,0 0 0,1 0 0,1 0 0,5-21 0,-7 33 157,0 0 0,1 0 0,0 0 0,-1 0 0,1 0 0,0 0 0,-1 0 0,1 1 0,0-1 0,0 0 0,0 0-1,0 1 1,0-1 0,0 0 0,0 1 0,0-1 0,0 1 0,0 0 0,0-1 0,0 1 0,1-1 0,-1 1 0,0 0 0,0 0 0,0 0 0,0 0 0,2 0 0,5 0 3,0 1 0,-1 0 0,10 2 0,-7-1-19,31 0 21,-33-2 4,0 0-1,0 1 0,0-1 0,-1 1 0,13 4 0,-19-5 5,0 1 0,-1-1 0,1 0 0,-1 0 0,0 0 0,1 1 0,-1-1 0,1 1 0,-1-1 0,1 1 0,-1-1 0,0 0 0,0 1 0,1-1 0,-1 1 0,0-1 0,0 1 0,1-1 0,-1 1 0,0-1 0,0 1 0,0 0 0,0-1-1,1 0 1,-1 1 0,0 0 0,0-1 0,0 1 0,-1-1 0,1 1 0,0-1 0,0 1 0,0-1 0,0 1 0,0-1 0,-1 1 0,1 0 0,-13 24 108,8-16-95,0 4 115,-5 23-1,2-4 305,2 1 25,5-26-401,0 0 1,-1 0-1,1-1 1,-5 11 0,6-16-54,-1 0 0,1 1 0,0-1 0,-1 0 0,1 0 0,0 1 0,0-1 0,0 0 0,0 1 0,0 1 0,-1 9 65,-1-12-4,0 0-1,-1 0 1,1 0-1,-1 0 1,1 0-1,0 0 1,-1 0-1,1-1 1,-4-1-1,-25-3-114,24 5 33,-1 0-35,-1 0-1,-14-3 1,22 4-1820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5"/>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71 138 5017,'22'-110'1774,"-12"82"3121,-6 49-4806,-1 11 192,-1 1 0,-2-1 0,-6 51 0,-4 51 10,-10 76 957,10-134-909,4 1 0,6 130 1,38 154-146,-15-82 44,-18-177-104,30 166-1,-9-78-69,-8-44-8,-13-103-11,-2 1-1,-7 83 1,1-63 4,-2-2 99,-18 86 0,4-36 64,10-40-132,-3 25 90,-4-2 1,-35 117-1,46-194-141,1 0-1,0 1 1,1-1-1,1 1 1,1-1 0,0 1-1,2 0 1,4 32-1,-5-42-7,0 1 0,-1 0 0,0 0 0,0 0 0,-1 0 0,0-1 0,-1 1 0,0-1 0,-1 0 0,-6 13 0,6-13 45,0-3-63,2 0 1,-1 0 0,-4 13-1,-2-4-270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2.304"/>
    </inkml:context>
    <inkml:brush xml:id="br0">
      <inkml:brushProperty name="width" value="0.05" units="cm"/>
      <inkml:brushProperty name="height" value="0.05" units="cm"/>
      <inkml:brushProperty name="color" value="#E71224"/>
    </inkml:brush>
  </inkml:definitions>
  <inkml:trace contextRef="#ctx0" brushRef="#br0">41 57 968,'11'-15'1004,"-11"15"-865,0 0-1,0 0 1,0 1 0,-1-1-1,1 0 1,0 0-1,0 0 1,0 0-1,0 0 1,0 0-1,-1 1 1,1-1-1,0 0 1,0 0-1,-1 0 1,1 0 0,0 0-1,0 0 1,-1 0-1,1 0 1,0 1-1,0-1 1,0 0-1,-1 0 1,1 0-1,0 0 1,0-1-1,-1 1 1,1 0 0,0 0-1,0 0 1,-1 0-1,1 0 1,0 0-1,0 0 1,-1 0-1,1 0 1,0-1-1,0 1 1,0 0-1,0 0 1,0 0 0,-1 0-1,1 0 1,0 0-1,0-1 1,0 1-1,0 0 1,-1 0-1,1-1 1,0 1-1,0 0 1,0 0-1,0-1 1,0 1 0,0 0-1,0 0 1,0-1-1,-10 30 574,2 0 0,1 1 0,1 0 0,1 0 0,0 50 0,8-91-659,1 1-101,1-9-384,0 0 0,-2-1 0,3-35 0,-11-30 170,5 83 259,0 0 0,0 1 0,0-1 0,1 0 0,-1 1 1,1-1-1,-1 0 0,1 1 0,0-1 0,-1 1 0,1-1 0,0 1 0,0-1 0,0 1 0,0 0 0,0 0 0,2-2 0,0 1-3,-1 1 0,1-1 1,-1 0-1,1 1 0,0 0 1,0-1-1,-1 1 0,1 1 1,3-2-1,3 1 59,1-1-1,-1 1 1,0 1-1,0 0 1,14 2 0,-22-2-37,25 4 79,-24-4-95,0 0 1,0 0-1,-1 1 1,1 0-1,0 0 1,0-1 0,0 1-1,-1 0 1,1 0-1,2 2 1,-4-3 2,1 2 0,-1-1 0,0-1 0,0 1 0,0 0 0,0 0 0,0 0 0,0 0 1,0 0-1,0 0 0,-1 0 0,1 0 0,-1 1 0,0 8 35,1 61 376,0-62-363,0 0 1,0 0 0,-1-1-1,-1 1 1,0 0 0,0-1-1,-1 1 1,1-1 0,-2 0-1,1 0 1,-2 0-1,1 0 1,-9 12 0,11-19-35,0 0 1,0 0-1,1 0 1,-1 0-1,0 0 1,0-1 0,0 1-1,0 0 1,0-1-1,0 1 1,0-1-1,0 0 1,-2 0-1,-11 3 24,8-1-14,-1-1 0,0 1-1,-9-1 1,13 0-18,0-1 0,1 0 0,-1 0 1,0-1-1,1 1 0,-1-1 0,0 1 1,1-2-1,-4 0 0,5 0-1247,2 1 820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3.893"/>
    </inkml:context>
    <inkml:brush xml:id="br0">
      <inkml:brushProperty name="width" value="0.05" units="cm"/>
      <inkml:brushProperty name="height" value="0.05" units="cm"/>
      <inkml:brushProperty name="color" value="#E71224"/>
    </inkml:brush>
  </inkml:definitions>
  <inkml:trace contextRef="#ctx0" brushRef="#br0">4 65 160,'3'-16'18,"8"-15"10323,-9 42-8308,-1 12-2346,-2 2 886,-7 33 1,6-48-414,-1 2 14,2-12-172,1 0 0,0 0 0,0 1 0,0-1 0,0 0 1,0 0-1,-1 0 0,1 1 0,0-1 0,0 0 0,0 0 0,0 1 0,0-1 0,0 0 0,0 0 0,0 0 1,0 1-1,0-1 0,0 0 0,0 0 0,0 1 0,0-1 0,0 0 0,0 0 0,0 1 0,1-1 0,11 3 1,-3-2-1,5 1 22,0 0-1,1-1 1,-1-1-1,18-2 1,-30 2 4,0-1-1,0 1 1,0 0-1,0-1 1,1 1-1,-1-1 1,0 0-1,0 0 1,0 0-1,0 0 1,0 0-1,0 0 1,-1 0 0,1-1-1,0 1 1,0-1-1,-1 1 1,1-1-1,1-2 1,-3 2-12,0 1 1,0 0-1,0-1 1,1 1-1,-1-1 1,0 1-1,-1-1 1,1 1-1,0-1 1,0 1-1,0-1 1,-1 1-1,0-2 1,-1-11 16,3-5-29,8-26 1,-8 28-5,-1 15 0,0 1 0,0 0 0,0-1 0,0 1 0,0-1 0,0 1 0,0 0 0,0-1 0,1 1 0,-1 0-1,1-1 1,-1 1 0,1 0 0,-1 0 0,1 0 0,0-1 0,0 1 0,0-1 0,0-1-105,-6 2 261,-5 1 422,0 4-409,-1 0 0,0-1 0,1 0 0,-1-1 0,0 0 0,-16 0 0,-38-4-163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6.415"/>
    </inkml:context>
    <inkml:brush xml:id="br0">
      <inkml:brushProperty name="width" value="0.05" units="cm"/>
      <inkml:brushProperty name="height" value="0.05" units="cm"/>
      <inkml:brushProperty name="color" value="#E71224"/>
    </inkml:brush>
  </inkml:definitions>
  <inkml:trace contextRef="#ctx0" brushRef="#br0">0 88 2505,'19'-16'880,"-15"8"6202,-4 1-4420,0 7-2323,1 11-425,3 46 261,-2-14 195,3 0 0,10 46 0,-14-82-133,0-19-479,1-13 78,0-1 0,-1 1 0,-2-1 0,-1 1 0,-1 0 0,-6-27 0,6 40 171,1 5-5,-1 1 0,2-1 0,0 1 0,0-1 0,0 0 0,1 0 0,0-10 1,0 16-9,1 0 1,-1 0-1,1 0 1,0 0-1,-1 0 1,0 1-1,1-1 1,0 0 0,0 0-1,0 1 1,-1-1-1,1 1 1,0-1-1,0 0 1,-1 1 0,1 0-1,0-1 1,0 1-1,0-1 1,0 1-1,0 0 1,0 0-1,0-1 1,0 1 0,0 0-1,0 0 1,2 0-1,2 0-17,-1 0 0,1 0 0,0 0 0,6 2 0,7 3 27,0 0 0,33 16 0,-26-10 21,-16-7 0,6 2 92,-15-6-95,1 0-1,-1 1 1,1-1-1,-1 1 1,1-1-1,-1 1 1,0-1-1,0 0 1,0 1 0,1 0-1,-1-1 1,0 1-1,0-1 1,0 1-1,0-1 1,1 1-1,-1 0 1,0-1 0,0 0-1,0 1 1,0 0-1,0-1 1,-1 1-1,1-1 1,0 1-1,0 0 1,-5 19 400,-4 32-1,8-42-399,1 0 0,0 1 0,1-2 0,0 2 0,3 12 0,5 9 164,-5-19-104,-1 0 0,0 0-1,-1 0 1,1 14 0,-3-26-60,0 0 0,1 0 0,-2 0 1,1 0-1,0-1 0,0 1 0,0 0 0,0 0 1,-1 0-1,1 0 0,0 0 0,-1-1 0,1 1 1,-1 0-1,1 0 0,0-1 0,-1 1 1,1 0-1,-1 0 0,0-1 0,1 0 0,-2 2 1,-1-1 39,1 0 0,-1 0 0,0 0 1,1 0-1,-1-1 0,-3 2 0,-4-1-103,7 0 46,0 0 9,0-1-1,0 0 1,1 1-1,-1-1 1,0 0-1,0 0 1,0 0-1,0 0 1,-1-1-1,-3 0 1,-6-4 171,-1 2 0,0-1 1,0 2-1,-23-2 0,19 2-2005,16 2-326,-1 2 849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8.591"/>
    </inkml:context>
    <inkml:brush xml:id="br0">
      <inkml:brushProperty name="width" value="0.05" units="cm"/>
      <inkml:brushProperty name="height" value="0.05" units="cm"/>
      <inkml:brushProperty name="color" value="#E71224"/>
    </inkml:brush>
  </inkml:definitions>
  <inkml:trace contextRef="#ctx0" brushRef="#br0">0 0 2897,'12'3'5588,"2"4"-4328,-9-4-1284,1 0 0,0-1 0,-1 1 0,11 1 0,108 12 258,-35-6 167,-51-8-180,-30-2-170,0 0-1,0 1 1,0 0-1,0 0 0,0 1 1,9 3-1,-17 3 640,-2 7-82,-3 54 109,-1 43-42,3-48-13,0 7-209,2 87 3,0-65 464,0-85-888,0 0 0,-1 0 0,-3 10 0,-3 18 427,10-32-200,-4-7-1766,-4-9 948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09.926"/>
    </inkml:context>
    <inkml:brush xml:id="br0">
      <inkml:brushProperty name="width" value="0.05" units="cm"/>
      <inkml:brushProperty name="height" value="0.05" units="cm"/>
      <inkml:brushProperty name="color" value="#E71224"/>
    </inkml:brush>
  </inkml:definitions>
  <inkml:trace contextRef="#ctx0" brushRef="#br0">48 2 3553,'-1'-1'7811,"1"8"-6870,-1-3-898,0 0 0,0 0 0,-1 0 0,1 0 0,-1 0 0,0 0-1,0-1 1,-3 5 0,-3 6 146,5-7-66,1 1 0,0-1 0,1 1 0,0 0 0,0-1 0,1 1 0,1 15 0,-1-9-59,3 70 693,-3 87 807,-1-124-1468,1-29-49,-1 0-1,0 0 0,-5 20 0,6-34-40,-1 0 1,1 0-1,0 0 0,0 6 0,0-7 3,1 1-1,-1-1 0,0 0 1,-1 0-1,1 0 1,-1 0-1,1 0 0,-2 3 1,2-5 4,-1 1 0,1-1 0,-1 1 0,1-1 0,0 1 0,0-1 0,0 1 0,0-1-1,0 1 1,0-1 0,0 1 0,1-1 0,-1 1 0,1-1 0,-1 1 0,1 1 0,0-1-3,0 0 0,0 0-1,-1 0 1,1 0 0,-1 1-1,0-1 1,0 0 0,0 0 0,0 4-1,-4 26-41,4-32 33,1 1-1,-1-1 1,1 0-1,0 1 0,-1-1 1,1 1-1,-1-1 1,0 0-1,1 1 1,0-1-1,-1 0 0,1 0 1,-1 0-1,1 1 1,1-1-1,-1 1 3,3 0-1,0-1 1,-1 1-1,1 0 1,-1-1 0,1 1-1,0-1 1,-1 0 0,6-1-1,33-7 15,-40 8-17,79-14-3,-54 10 7,-21 2 238,-2 0-2750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11.116"/>
    </inkml:context>
    <inkml:brush xml:id="br0">
      <inkml:brushProperty name="width" value="0.05" units="cm"/>
      <inkml:brushProperty name="height" value="0.05" units="cm"/>
      <inkml:brushProperty name="color" value="#E71224"/>
    </inkml:brush>
  </inkml:definitions>
  <inkml:trace contextRef="#ctx0" brushRef="#br0">7 1 2465,'-1'1'533,"0"0"0,1 0 0,-1 1 0,1-1 1,-1 0-1,1 1 0,-1-1 0,1 0 1,-1 0-1,1 1 0,0-1 0,0 1 0,0-1 1,0 2-1,2 21 1067,-2-22-1430,4 24 613,-2-18-550,-1 1 1,0 0-1,0 0 0,-1 1 0,-1 14 0,1-32-102,1 0 0,-2-1 0,1 1 0,-3-11 0,2 4-277,-2-26 1,3 40 136,1 0 0,-1 0-1,0 0 1,1 0 0,-1 0 0,1 0-1,-1 0 1,1 0 0,-1 0 0,0 1-1,1-1 1,0 0 0,0 0 0,-1 1 0,1-1-1,0 0 1,0 0 0,-1 1 0,1 0-1,0-1 1,0 0 0,0 1 0,0-1-1,0 1 1,0 0 0,0 0 0,0 0-1,2-1 1,4-1-9,0 2-1,1-1 1,7 0 0,-7 1 7,8-2-6,-8 1 8,0 0 0,0 1 0,8 0 0,-14 0 7,0 0 0,-1 0 0,1 1 0,-1-1 1,1 0-1,-1 1 0,1 0 0,-1-1 0,1 1 0,-1-1 0,1 1 1,-1 0-1,1 0 0,-1 0 0,0 0 0,1 0 0,-1 0 1,0 0-1,0 1 0,1 1 0,-5 9 262,-2 2-88,4-1 8,0 0-1,1 0 0,2 14 1,-2-26-150,0 0 0,0 0 0,0 0 0,0 0 0,0-1 0,0 1 0,0 0 1,0 0-1,0-1 0,-1 1 0,1 0 0,0 0 0,-1 0 0,1-1 0,0 1 0,-1 0 1,1 0-1,0-1 0,-1 1 0,0 0 0,1-1 0,-1 1 0,1-1 0,-1 1 0,0 0 1,0-1-1,1 0 0,-1 1 0,0-1 0,1 1 0,-1-1 0,0 0 0,0 1 0,0-1 1,-1 0-1,-2 0 62,0 1-1,0-1 1,-1 0 0,1 0 0,-7-2 0,4 1-235,-28-4 189,25 3-201,0 0-1,-14 0 1,19 3-616,5 3 332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12.267"/>
    </inkml:context>
    <inkml:brush xml:id="br0">
      <inkml:brushProperty name="width" value="0.05" units="cm"/>
      <inkml:brushProperty name="height" value="0.05" units="cm"/>
      <inkml:brushProperty name="color" value="#E71224"/>
    </inkml:brush>
  </inkml:definitions>
  <inkml:trace contextRef="#ctx0" brushRef="#br0">56 29 800,'-30'-26'871,"30"25"-823,0 1-1,0 0 1,0 0-1,0 0 1,-1 0-1,1-1 1,0 1 0,0 0-1,0 0 1,0 0-1,-1 0 1,1 0 0,0 0-1,0 0 1,0 0-1,0 0 1,0 0-1,-1 0 1,1 0 0,0 0-1,0 0 1,0 0-1,-1 0 1,1 0-1,0 0 1,0 0 0,0 0-1,-1 0 1,1 0-1,0 0 1,0 0-1,0 0 1,0 0 0,0 0-1,0 1 1,-1-1-1,1 0 1,0 0 0,0 0-1,0 0 1,0 0-1,-1 1 1,1-1-1,0 0 1,0 0 0,0 0-1,0 1 1,0-1-1,-3 9 3356,3-8-1638,-2 10-1009,0 1 1,-1 20-1,2-7-479,-5 88-260,5-97-116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15.702"/>
    </inkml:context>
    <inkml:brush xml:id="br0">
      <inkml:brushProperty name="width" value="0.05" units="cm"/>
      <inkml:brushProperty name="height" value="0.05" units="cm"/>
      <inkml:brushProperty name="color" value="#E71224"/>
    </inkml:brush>
  </inkml:definitions>
  <inkml:trace contextRef="#ctx0" brushRef="#br0">37 174 4593,'-15'-63'1334,"14"60"-1298,0 0 0,1 1 0,0 0 0,0-1 0,0 1 0,0-1 0,0 0 0,0 1 0,1-5 0,0 5-49,-1 1 0,1-1 0,0 1 0,0-1 0,0 1 0,0-1 0,0 1-1,1-2 1,0 1 196,-1 1-1,0 0 0,0-1 0,1 0 1,-2 1-1,1-1 0,0 1 0,1-4 1,17-43 2768,-19 47-2135,-3 4-497,-1 7-70,-1 15 140,1 0-1,0 45 1,2-32-349,-8 87 338,-4 111 1091,13-220-1129,-1-11-518,-1-12-1804,0-8-166,-2-19 912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16.704"/>
    </inkml:context>
    <inkml:brush xml:id="br0">
      <inkml:brushProperty name="width" value="0.05" units="cm"/>
      <inkml:brushProperty name="height" value="0.05" units="cm"/>
      <inkml:brushProperty name="color" value="#E71224"/>
    </inkml:brush>
  </inkml:definitions>
  <inkml:trace contextRef="#ctx0" brushRef="#br0">1 117 3921,'1'-7'213,"0"0"0,0 1 0,1 0 0,0-1 0,1 1 0,-1 0-1,1 0 1,4-6 0,-6 10-111,1-1-1,0 1 0,0 0 0,0-1 1,1 1-1,-1 0 0,1 0 1,-1 0-1,0 0 0,1 0 0,0 1 1,0-1-1,0 1 0,0 0 1,-1 0-1,1 0 0,1 0 0,4 0 1,47-2 809,7 0-485,-54 1-383,31-4 223,75-1-1,-113 7-251,0 0 0,1 0 0,-1 0 0,1 0-1,-1 1 1,1-1 0,-1 1 0,1-1 0,-1 1 0,1-1 0,-1 1 0,0-1 0,1 1 0,-1 0 0,1 1 0,-1-1 64,0 0 0,0 0 0,-1 0 1,1 0-1,-1 0 0,1 0 0,-1 0 0,1 1 0,-1-2 1,1 2-1,-1-1 0,0 0 0,0 1 0,0-2 0,0 2 1,0-1-1,0 0 0,0 2 0,-2 23 513,-4 50-172,3-41 370,1 60 1,3-63-556,-1 0 0,-7 47 0,0-11 444,6-49-600,-1-1 0,0 0 0,-6 22 0,7-38-55,1-1 0,-1 1 1,0 0-1,-1 0 0,2-1 0,-2 1 1,1-1-1,0 1 0,-3 1 0,3-2-14,0 1-1,0-1 1,0 0-1,0 0 1,0 1-1,0-1 0,0 0 1,0 1-1,0-1 1,1 1-1,-2 2 0,2-4 16,-1 1 0,1 0-1,-1-1 1,0 1 0,1-1-1,-1 1 1,1-1-1,-1 1 1,0-1 0,0 0-1,1 0 1,-1 1-1,0-1 1,0 0 0,0 1-1,-1-1 1,-11 5 15,9-3-18,1 0 1,-1-1 0,0 1-1,0-1 1,-1 0 0,1 0 0,0 0-1,0-1 1,-6 1 0,-7-2 326,-31-5 0,33 3-199,0 0 1,0 2-1,-17 0 1,12 3-128,12-1-27,1-1 1,0 1-1,-1-1 1,-7-2 0,12 1-1897,3 0 1218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18.023"/>
    </inkml:context>
    <inkml:brush xml:id="br0">
      <inkml:brushProperty name="width" value="0.05" units="cm"/>
      <inkml:brushProperty name="height" value="0.05" units="cm"/>
      <inkml:brushProperty name="color" value="#E71224"/>
    </inkml:brush>
  </inkml:definitions>
  <inkml:trace contextRef="#ctx0" brushRef="#br0">26 32 2665,'-19'-21'1256,"17"11"3548,2 24-4224,1 0 0,3 18 0,1 16 4,-5-43-459,-1 0 0,1 0-1,-1 0 1,1-1 0,-2 1 0,-1 5 0,2-7-99,1-2-98,-1 5 467,-1-10-15,0-21-485,0 0-1,2-30 1,1 54 91,-1-1-1,0 1 1,1-1-1,-1 1 1,1-1 0,-1 1-1,1 0 1,0 0-1,0-1 1,-1 1 0,1 0-1,0 0 1,0 0-1,0-1 1,0 1 0,0 1-1,0-2 1,1 1 0,1-1-1,0 1 1,0-1 0,0 1 0,0-1 0,0 1 0,0 0 0,0 0 0,1 0 1,2 0-1,2 1-1,-2 0 0,1 1 0,0-1 1,0 1-1,0 1 0,0-1 1,11 5-1,-10-3 35,1-1 0,0 1 0,-1-2 0,10 2 0,-15-3 0,0 0-31,-1 0 0,2 0 0,-1 0 1,0 1-1,5 1 0,-8-2 23,1 1 1,0-1-1,-1 0 1,1 1-1,-1-1 0,1 0 1,0 1-1,-1 0 1,1-1-1,-1 1 0,1-1 1,-1 1-1,1-1 1,-1 1-1,0 0 0,1-1 1,-1 1-1,0-1 1,0 1-1,1 0 0,-1-1 1,0 1-1,0 0 1,0 0-1,0-1 0,0 1 1,0 0-1,0 0 1,0 0-1,-1 7 226,0 0 0,0-1 0,-1 1 0,0 0 0,-6 14 0,4-12 130,3-7-281,0 1 0,-1-1 0,1 0 0,-1 1 0,0-1 0,-3 4-1,3-4-49,-1-1-1,1-1 0,0 2 0,0-2 0,-1 1 0,0 0 1,1-1-1,-1 0 0,0 1 0,0-1 0,1 0 0,-1 0 0,0-1 1,0 1-1,0 0 0,0-1 0,0 0 0,0 0 0,0 0 0,-4 0 1,2-1-40,-1 0 1,0 1 0,0-2 0,1 1 0,0-1-1,-1 0 1,1 0 0,-1-1 0,1 1-1,-5-4 1,5-1-3298,7 7 2087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6"/>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96 104 1936,'0'-3'377,"1"0"0,-1 0-1,0 0 1,1 0-1,0 1 1,0-1 0,0 0-1,0 0 1,0 1 0,0-1-1,1 1 1,-1-1-1,1 1 1,3-4 0,0 0-437,1 0 0,1 0 0,9-6 0,2-2 758,-18 14-659,1-1-1,-1 1 0,0 0 0,0 0 0,1 0 0,-1-1 1,0 1-1,0 0 0,0 0 0,0-1 0,1 1 1,-1 0-1,0 0 0,0-1 0,0 1 0,0 0 1,0-1-1,0 1 0,0 0 0,0-1 0,0 1 0,0 0 1,0 0-1,0-1 0,0 1 0,0 0 0,0-1 1,0 1-1,0 0 0,0 0 0,0-1 0,0 1 0,-1 0 1,1-1-1,0 1 0,0 0 0,0 0 0,0-1 1,-1 1-1,1 0 0,0 0 0,0 0 0,0-1 1,-1 1-1,1 0 0,0 0 0,-1 0 0,1 0 0,0 0 1,0 0-1,-1-1 0,1 1 0,0 0 0,-1 0 1,1 0-1,0 0 0,0 0 0,-1 0 0,1 0 0,-1 0 1,-18-2 971,16 1-947,1 1 0,-1 0 1,1 0-1,-1 0 0,0 1 0,1-1 1,-1 1-1,1-1 0,-1 1 0,1 0 1,0 0-1,-1 0 0,1 0 1,0 0-1,0 0 0,-1 1 0,1-1 1,0 1-1,0 0 0,0-1 0,1 1 1,-1 0-1,0 0 0,1 0 1,-1 0-1,-1 5 0,-24 61 1061,19-52-1018,2 1 0,-1 0 1,2 0-1,-6 33 0,3 109-11,3-36-74,2-65 124,3 0 0,12 106 0,10 23-7,9 66-67,-19-188-44,-3 1 1,1 120-1,-13-45 29,-7 95 22,5-114-74,12 162 0,-7-280-4,43 375 38,2 54 12,-34-217-9,49 263 0,-44-353 285,-6 0 0,-7 156 1,-1-224-172,15 94 1,-11-104-119,-3-24-3,-2-1-1,-1 1 1,-1-1 0,-5 34 0,-25 92 315,1-8-158,-33 195-113,57-311-49,0 0 0,-11 26 0,7-25 8,-9 44 0,1 19-27,4-23-16,-5 71 1,17-104-48,1-14-536,0 0 0,-6 26-1,7-45 528,0 1-1,0-1 1,0 0-1,0 1 1,0-1-1,0 0 1,0 1-1,0-1 1,0 0-1,0 1 1,0-1-1,0 0 1,-1 1-1,1-1 1,0 0-1,0 1 1,0-1-1,0 0 1,-7 4-1313,7-4 1313,0 0-1,-1 0 1,1 0-1,0 0 1,-1-1-1,1 1 1,-1 0-1,-8-13-794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0:22.400"/>
    </inkml:context>
    <inkml:brush xml:id="br0">
      <inkml:brushProperty name="width" value="0.05" units="cm"/>
      <inkml:brushProperty name="height" value="0.05" units="cm"/>
      <inkml:brushProperty name="color" value="#E71224"/>
    </inkml:brush>
  </inkml:definitions>
  <inkml:trace contextRef="#ctx0" brushRef="#br0">74 73 1224,'-11'-50'250,"9"34"3899,2 16-4056,0 0 1,0 0-1,0 0 1,0 0-1,0 0 1,0 0-1,0 0 1,0 0-1,0 0 1,0 0-1,-1 0 0,1 0 1,0 0-1,0 0 1,0 0-1,0 0 1,0 0-1,0 0 1,0 0-1,-1 0 977,1 14 1014,-5 52-1233,2-27-284,-11 66 0,11-98-466,2 1 1,0-1-1,0 1 1,0-1 0,1 12-1,0-19-88,0-1-1,0 1 1,0 0 0,0 0-1,0 0 1,0 0-1,0 0 1,0 0 0,0 0-1,0 0 1,0 0 0,0 0-1,-1 0 1,1 0-1,0 0 1,0 0 0,0 0-1,0 0 1,0 0-1,0 0 1,0-1 0,0 1-1,-1 0 1,1 0 0,0 0-1,0 0 1,0 0-1,0 0 1,0 0 0,0 0-1,0 0 1,0 0-1,0 0 1,0 0 0,0 0-1,-1 1 1,5-9-25,-1 1 1,0-1-1,-1 1 0,0-1 0,1 0 1,-2 0-1,0 0 0,1-13 1,-2 8-59,0-12-88,-1 1 1,-5-35 0,-2 11-23,7 47 166,1-1 0,0 2 0,0-2-1,0 1 1,0 0 0,0 0 0,0 0 0,0-1-1,0 1 1,1 0 0,-1 0 0,0 0 0,1 0-1,-1 0 1,0 0 0,1 0 0,0-1 0,0 2-1,-1-1 1,1 0 0,0 0 0,-1 0 0,1 0 0,2-1-1,-1 1-11,0 0 0,0 0 0,0 1 0,1-1-1,-1 1 1,0-1 0,1 1 0,-1 0 0,0 0-1,1 0 1,-1 0 0,0 0 0,3 1 0,12 2-28,21 1 1,-20-3 71,17 4 1,-33-5-14,1 1 0,-1-1 1,1 0-1,-1 0 0,6-1 0,3 0 12,-11 1-23,0 2 6,1 37-18,0-17 366,-1 1 1,-1-1-1,-1 0 1,-8 40-1,-1-31-155,8-22-74,-1 1 0,1-1-1,1 0 1,-3 15 0,9-6 8,-1-9-109,-3-8-13,0 1-1,0 0 1,0 0-1,0 0 1,0 0-1,0 0 1,0 0-1,0 0 1,-1-1-1,-1 4 1,1 2 96,0-7-84,1 1 1,-1-1 0,1 1-1,-1-1 1,1 1-1,0-1 1,-1 0 0,0 1-1,1-1 1,-1 0-1,1 0 1,-1 1 0,0-1-1,1 0 1,-1 0-1,1 1 1,-1-1 0,0 0-1,1 0 1,-1 0-1,0 0 1,1 0 0,-2-1-1,-19 1 88,18-1-80,-45-3 63,-44-1-423,94 7-3304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8:01:33.743"/>
    </inkml:context>
    <inkml:brush xml:id="br0">
      <inkml:brushProperty name="width" value="0.05" units="cm"/>
      <inkml:brushProperty name="height" value="0.05" units="cm"/>
    </inkml:brush>
  </inkml:definitions>
  <inkml:trace contextRef="#ctx0" brushRef="#br0">23 55 952,'-9'-3'1840,"8"3"-1691,1 0 1,-1 0 0,1 0 0,-1 0-1,0-1 1,1 1 0,-1 0-1,1 0 1,-1 0 0,1-1 0,-1 1-1,1 0 1,-1-1 0,1 1-1,-1 0 1,1-1 0,-1 1-1,0-1 1,1 1 0,0-1 0,0 1-1,-1 0 1,1-1 0,-1 1-1,1-1 1,0 0 0,0 1-1,-1-1 1,1 0 0,2 0-99,-1 1 0,0-1 0,1 1 0,-1-1 0,1 1 0,-1-1 1,1 1-1,-1 0 0,3 0 0,0-1 231,29-4 131,-21 4-258,22-6-1,-15 3-24,-1 1 1,1 1 0,0 1-1,33 1 1,-26 0-109,14 1 5,36-2 130,-43-2-96,-10 1-25,0 0 0,44 3 0,67 10 63,-118-10-34,-1-1 1,24-3-1,6 0 48,-43 3-105,0 0-1,0 0 0,0 0 1,0-1-1,0 1 0,0-1 1,-1 0-1,4-1 0,-4 2-2,0-1 0,1 1 0,-1-1-1,1 0 1,-1 1 0,1-1 0,-1 1-1,1 0 1,-1 0 0,1 0 0,0 0-1,2 0 1,8 0 15,6 2 63,-13-2 299,-5 0-433,0 0 1,0-1-1,0 1 1,0 0-1,0 0 0,0 0 1,0 0-1,0 0 1,0 0-1,0 0 0,0 0 1,0 0-1,0-1 1,0 1-1,0 0 0,0 0 1,0 0-1,0 0 1,0 0-1,0 0 0,0 0 1,0 0-1,0 0 1,0 0-1,0 0 1,0 0-1,0 0 0,0 0 1,0-1-1,0 1 1,0 0-1,0 0 0,0 0 1,0 0-1,0 0 1,-1 0-1,1 0 0,0 0 1,0 0-1,0 0 1,0 0-1,0 0 0,0 0 1,0 0-1,0 0 1,0 0-1,-1 0 1,1 0-1,0 0 0,0 0 1,0 0-1,0 0 1,0 0-1,0 0 0,-4-2-675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21.831"/>
    </inkml:context>
    <inkml:brush xml:id="br0">
      <inkml:brushProperty name="width" value="0.05" units="cm"/>
      <inkml:brushProperty name="height" value="0.05" units="cm"/>
    </inkml:brush>
  </inkml:definitions>
  <inkml:trace contextRef="#ctx0" brushRef="#br0">1 162 1800,'3'-2'8505,"9"2"-7580,-9 0 506,0-2 4563,0-3-4448,-3 4-1575,0 0 0,0 1 0,0 0-1,0-1 1,1 1 0,-1-1-1,0 1 1,0-1 0,1 1 0,-1 0-1,0-1 1,1 1 0,-1-1 0,0 1-1,1-1 1,-1 1 0,0 0-1,1 0 1,-1-1 0,1 1 0,-1 0-1,0 0 1,1-1 0,0 1-1,-1 0 38,18-14 239,-10 8-285,-7 6 39,0 0 1,0-1-1,0 1 0,-1-1 1,1 1-1,0 0 0,-1-1 1,1 0-1,0 1 1,0-1-1,-1 1 0,1-1 1,-1 0-1,1 0 1,-1 1-1,1-1 0,-1 0 1,0 0-1,1 1 0,-1-1 1,1-1-1,-1 1-6,1 1 0,-1-1 0,0 1 0,1-1 0,0 1 0,-1 0-1,1 0 1,0-1 0,-1 1 0,0 0 0,1 0 0,0-1 0,0 1 0,-1 0 0,0 0 0,1 0-1,0 0 1,0 0 0,13-2-66,12 3 33,-18 0 50,1 0 0,-1-1 1,1 0-1,8-2 0,104-12-43,-66 9 31,15 3 0,-49 2 0,0 0 0,25-5 0,75-10 1,-53 8-2,197-23 1,74 13-21,-125 10 10,357 8-21,-516 2 34,192 5 12,-90-3-14,-2-1 0,109 4 0,115 6 8,-320-9-8,98 3 0,41 2 0,-18-1 0,-12-1 0,-69 2 0,-63-5 0,54 1 0,-20-3 8,-15 0-6,-13-1 8,17 1-6,85 2-4,-111-2 0,1 0-8,57 14 0,-90-17-141,1 1 461,-8-3-772,3 2-4237,-6 2 3162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23.706"/>
    </inkml:context>
    <inkml:brush xml:id="br0">
      <inkml:brushProperty name="width" value="0.05" units="cm"/>
      <inkml:brushProperty name="height" value="0.05" units="cm"/>
    </inkml:brush>
  </inkml:definitions>
  <inkml:trace contextRef="#ctx0" brushRef="#br0">63 49 2793,'-49'-45'3244,"45"42"631,3 5-1768,6 10-1073,-3-7-1054,1 0 131,-1 1-1,0-2 0,-1 2 0,1-1 0,-1 0 0,0 1 1,0-1-1,-1 0 0,0 8 0,-1-1 13,1 1 1,0 0-1,3 21 0,0 12-67,-1-13 63,-1-28-86,0 1 0,-1 0-1,1 0 1,-1 0 0,0 0 0,-1 0 0,1 0 0,-2 0 0,1 0 0,-3 8 0,2-8-14,0 0 1,0 0-1,1 0 0,0 0 1,0 0-1,1 0 1,0 11-1,-1 14 18,-1-22 15,2 2 1,-1-2-1,1 2 1,3 13-1,-3-23-19,0 9-31,0-10 24,0 0 1,-1 1-1,1-1 0,0 0 1,-1 0-1,1 1 1,0-1-1,0 0 0,-1 0 1,1 0-1,0 0 0,0 1 1,-1-1-1,1 0 1,-1 0-1,1 0 0,0 0 1,-1 0-1,1 0 0,-1 0 1,1 0-1,0 0 1,0 0-1,-1 0 0,1 0 1,-1 0-1,-6 6 621,5-3-3514,0-1 1828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39.125"/>
    </inkml:context>
    <inkml:brush xml:id="br0">
      <inkml:brushProperty name="width" value="0.05" units="cm"/>
      <inkml:brushProperty name="height" value="0.05" units="cm"/>
    </inkml:brush>
  </inkml:definitions>
  <inkml:trace contextRef="#ctx0" brushRef="#br0">162 41 2697,'18'-32'1113,"-18"32"-888,0 0 0,0 0 0,1-1 0,-1 1 0,0 0 0,0 0 1,0-1-1,1 1 0,-1 0 0,0-1 0,0 1 0,0 0 0,0 0 0,0-1 0,0 1 0,0 0 0,0-1 0,0 1 0,0 0 0,0-1 0,0 1 0,0 0 0,0 0 1,0 0-1,0-1 0,0 1 0,0 0 0,-1-1 0,1 1 0,0 0 0,0-1 0,-1 1-174,1 0 1,0 0-1,0 0 1,0 0-1,0 0 1,0 0-1,-1 0 0,1 0 1,0 0-1,0 0 1,0 0-1,0 0 0,-1 0 1,1 1-1,0-1 1,0 0-1,0 0 1,0 0-1,-1 0 0,1 0 1,0 0-1,0 1 1,0-1-1,0 0 0,0 0 1,0 0-1,0 0 1,-1 1-1,1-1 1,0 0-1,0 0 0,0 0 1,0 0-1,0 0 1,0 0-1,0 1 0,0-1 1,0 0-1,0 0 1,0 1-1,-3 30 524,-2 7-184,1 53-1,1-25-106,1-6-170,1-42-99,-1 2 1,-8 36-1,6-35 35,-4 39 1,9 37 267,-6-19-159,1 7 233,4-76-340,-1 0 0,0 0 0,0-1 1,-1 1-1,-5 15 0,-21 41 536,19-44-413,-12 32 0,-7 72 40,20-89-58,-5 48-84,6 5 186,7-76-239,2 64 19,-1-35-26,2 12 9,-1 34 83,0 15-6,1 1 58,7 53 59,-1-23-91,2-8-44,0 20 216,-12-99-256,2 0 0,8 48 1,-5-57 77,-2 1-1,-4 60 1,0 6-94,6-5 36,0 63 21,-2-104-56,0-28 46,-6 60-1,2-71-54,0 0-1,2-1 0,0 2 0,4 20 1,-4-36-2,0 0 1,0 1-1,-1 8 1,0-11-12,1 1 1,-1-1-1,1 0 0,0 1 1,0-1-1,0 1 1,1 0-1,0-1 0,-1 0 1,3 6-1,-2-6 7,0 1-1,0-1 0,0 1 0,0-1 1,-1 0-1,0 4 0,0-4-4,1 0 0,-1 0-1,0 0 1,1 0-1,0-1 1,-1 1 0,1 0-1,1-1 1,0 4-1,-9 11 361,7-14-359,-4 18-36,4-19 32,0-1 0,0 0-1,0 1 1,0-1 0,0 0 0,0 0 0,0 1 0,1-1-1,-1 0 1,1 1 0,-1-2 0,1 2 0,-1-1 0,1 0 0,0 0-1,-1 0 1,2 2 0,-4-6 717,-1 3-1604,2 4-3593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41.447"/>
    </inkml:context>
    <inkml:brush xml:id="br0">
      <inkml:brushProperty name="width" value="0.05" units="cm"/>
      <inkml:brushProperty name="height" value="0.05" units="cm"/>
    </inkml:brush>
  </inkml:definitions>
  <inkml:trace contextRef="#ctx0" brushRef="#br0">4 27 4361,'-3'-1'3210,"6"-2"-2667,10-3-707,-6 2 252,-4 2 113,0 0 0,0 1 0,0-1 0,0 1 0,0 0 0,0 0 0,1 0 0,6-1 0,29 11 3020,28-3-2543,107-3-1,-4-4 100,-147 2-719,3-1 8,57 0 101,105 1 28,-48 1-120,143 0 273,-240-2-264,156-2 233,-81-1-21,51 0-57,25 6 32,-193-3-271,208 9 176,-76-5-88,12 1-47,-69 1 335,-77-7 212,5 0-523,11-1-150,2 0 89,-14 2-447,-6 0-335,-2 0 322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44.387"/>
    </inkml:context>
    <inkml:brush xml:id="br0">
      <inkml:brushProperty name="width" value="0.05" units="cm"/>
      <inkml:brushProperty name="height" value="0.05" units="cm"/>
    </inkml:brush>
  </inkml:definitions>
  <inkml:trace contextRef="#ctx0" brushRef="#br0">155 56 2857,'-42'-17'1427,"41"17"-1280,-1-1 0,1 0 1,0 1-1,0-1 1,0 1-1,0-1 0,-1 0 1,2 0-1,-2 1 1,1-2-1,1 1 1,-1 1-1,0-1 0,0-1 1,-1-1-1,2 3-45,0-1-1,-1 0 1,1 0-1,0 0 1,0 0-1,0 0 1,0 0-1,1 0 1,-1 0-1,0 1 1,0-1 0,0 0-1,1-1 1,1-9 3602,-1 12-3608,-1 1 0,0-1 1,1 1-1,-1-1 0,0 0 1,1 0-1,0 1 0,-1-1 0,1 0 1,0 1-1,0-2 0,0 2 1,1 0-1,-1 0-74,0-1 1,1 1-1,-1 0 1,0-1-1,0 1 0,0 0 1,0 0-1,0 0 1,0 3-1,2 13 753,-1 37-1,-1-14-334,0 12 216,-6 58 1,4-109-637,-8 82 737,4-42-553,-1 54 1,6-77-151,0 1 0,-2-2 0,0 1-1,-1 0 1,-1 0 0,-12 34 0,5-22 82,2 0-1,2 1 1,-4 35 0,9-56-143,-9 103 127,5-39-41,-1-24-32,-2 29 75,11 13 54,-1-2-129,-1-87-44,-2 27 18,2 0 0,1 1 1,8 49-1,3 1 38,-10-62-1,0-1 0,-2 39 0,-1-40-23,0 0 0,2 0 0,5 33 1,-4-42-17,0 0 0,-1 0 1,-1 0-1,1 1 0,-2 17 1,-1 36 206,1-13-126,0-35-82,1 2-1,1-1 0,0 0 1,1 0-1,4 15 0,-4-20-10,0-1 0,-1 0 0,-1 1 1,0-1-1,-2 20 0,-1-1 14,-11 125 126,13-143-131,0 1-1,2 12 1,0-15-7,-1 0 0,0 0 0,-1 0 0,-2 14 0,-2 1 22,1 0 0,1 0 0,1 0 0,2 0 0,2 31-1,-2-42-21,0 0 0,-2 15 0,1-14-1,0-1-1,2 16 1,1-5-6,-1-1 0,-3 29 0,-2-27 3,3-21-4,0 0 0,0 0 0,0 1 0,1-1 1,0 0-1,0 0 0,0 1 0,0-1 0,1 6 0,2 3 3,-2 0-1,1 0 0,-2 0 0,-1 23 0,0-20-1,-1 17 11,0-22-11,1-1 0,1 0-1,0 0 1,2 13-1,-1-13 4,0 0 1,-2 15-1,1-16-4,-1 0-1,3 12 0,-1 26 24,1-39-7,-2-7-16,0-1 1,0 0-1,0 0 0,1 1 0,-1-1 1,0 0-1,0 1 0,0-1 0,0 1 1,0-1-1,1 0 0,-1 0 0,0 1 1,0-1-1,0 1 0,0-1 0,0 0 0,0 1 1,-1-1-1,1 0 0,0 0 0,0 1 1,0-1-1,0 1 0,0-1 0,0 0 1,-1 1-1,1-1 0,0 0 0,0 0 1,0 0-1,0 1 0,-1-1 0,1 0 1,0 1-1,-1-1 0,1 0 0,0 0 1,-1 1-1,1-1 0,0 0 0,0 0 1,-1 0-1,1 0 0,0 0 0,-1 0 1,1 0-1,-1 0 0,1 0 0,0 0 1,-1 0-1,1 7 30,0 0 1,1 11 0,0-11 151,0-3-153,-1 0 1,1 0-1,-1-1 1,0 1-1,0 0 0,-1 0 1,0 5-1,-1-9 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53.154"/>
    </inkml:context>
    <inkml:brush xml:id="br0">
      <inkml:brushProperty name="width" value="0.05" units="cm"/>
      <inkml:brushProperty name="height" value="0.05" units="cm"/>
    </inkml:brush>
  </inkml:definitions>
  <inkml:trace contextRef="#ctx0" brushRef="#br0">150 71 1752,'-54'-42'710,"52"41"-665,1 0 0,-1 0 1,1 0-1,0 0 0,-1-1 0,1 1 1,0-1-1,0 1 0,-1-3 0,2 3 8,0 1 1,0-1-1,0 1 0,0 0 0,0 0 0,0-1 0,0 1 0,0-1 0,0 1 0,0 0 0,0-1 1,0 1-1,0 0 0,0-1 0,1 1 0,-1 0 0,0-1 0,0 1 0,0 0 0,0-1 0,1 1 0,1-3 1357,-2 3-1311,0 0 0,0-1 0,0 1 0,0 0 1,0 0-1,0 0 0,0 0 0,0 0 0,0 0 0,0-1 1,0 1-1,0 0 0,-1 0 0,1 0 0,0 0 0,0 0 1,0 0-1,0 0 0,0 0 0,0-1 0,0 1 0,0 0 1,-1 0-1,1 0 0,0 0 0,0 0 0,0 0 0,0 0 1,0 0-1,0 0 0,-1 0 0,1 0 0,0 0 0,0 0 0,0 0 1,0 0-1,0 0 0,0 0 0,0 0 0,0 0 0,0 0 1,-1 0-1,1 0 0,0 0 0,0 0 0,0 0 0,0 0 1,0 1-1,0-1 0,0 0 0,0 0 0,-1 0 0,1 0 1,0 0-1,0 0 0,0 0 0,0 0 0,0 1 0,0-1 1,0 0-1,0 0 0,-6 41 956,2 1 1,1 46-1,1-5-278,0 127 242,2-173-848,-3 104 399,0-17-364,4-87-173,0-21 2,-2 32 1,-20 80 110,16-105-125,-7 67 25,11-73-31,-2 18 4,1-22-18,0 0-1,1 17 1,-2 17 38,1-31-11,1-9-16,0-1 1,0 0 0,-3 9 0,4-14-19,0 0 0,0-1 0,0 1 0,0-1 0,0 1 0,0 0 0,0 0 0,0-1 0,0 1 0,1 0 0,-1-1 0,0 1 0,0-1 0,1 1 0,-1 0 0,0-1 0,1 1 0,-1-1 0,0 1 0,1-1 0,-1 1 0,1 0 0,0-1 0,0 1 0,0 0-18,-1 0-297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3:54.250"/>
    </inkml:context>
    <inkml:brush xml:id="br0">
      <inkml:brushProperty name="width" value="0.05" units="cm"/>
      <inkml:brushProperty name="height" value="0.05" units="cm"/>
    </inkml:brush>
  </inkml:definitions>
  <inkml:trace contextRef="#ctx0" brushRef="#br0">93 102 5145,'22'-40'1722,"-22"39"-1672,1-1 1,-1 1-1,1 0 1,-1 0-1,0 0 1,0 0-1,0-1 1,0 1-1,0 0 1,0 0-1,0-1 1,0 1-1,0 0 1,0 0-1,0 0 1,-1-1-1,0 0 1,0-8-1,2 3 92,3-8 1190,-4 15-1161,0 0 0,0-1 0,0 1 1,0 0-1,0-1 0,0 1 0,0 0 0,0 0 0,0-1 1,0 1-1,0 0 0,0 0 0,-1 0 0,1-1 1,0 1-1,0 0 0,0-1 0,0 1 0,0 0 0,-1 0 1,1-1-1,0 1 0,0 0 0,-1 4 831,-2 190 1257,-6-58-1063,1-46-1009,6-69-183,-14 191 465,15-201-422,-2-1 0,0 0 0,0 0-1,-1 1 1,-7 14 0,2-5 39,-7 3-46,-4 37-80,16-49-2733,2-9 714,1-7 802,1 5 505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4:51.138"/>
    </inkml:context>
    <inkml:brush xml:id="br0">
      <inkml:brushProperty name="width" value="0.05" units="cm"/>
      <inkml:brushProperty name="height" value="0.05" units="cm"/>
    </inkml:brush>
  </inkml:definitions>
  <inkml:trace contextRef="#ctx0" brushRef="#br0">53 31 2385,'-39'29'1120,"29"-22"64,6-7 776,4-1-1865,0 1 0,0 0-1,0 0 1,0-1-1,0 1 1,0 0 0,0-1-1,0 1 1,1 0-1,-1 0 1,0 0 0,0-1-1,0 1 1,0 0-1,1 0 1,-1-1-1,0 1 1,0 0 0,1 0-1,-1-1 1,0 1-1,0 0 1,0 0 0,0 0-1,1 0 1,-1 0-1,1 0 1,76-18 224,-69 16-329,-1 1 1,1 1 0,0 0-1,-1 0 1,1 0 0,13 3-1,20 1 6,18-10 139,-38 4 83,22-1 0,209-9 220,-12 1-305,-24 11 138,-68-4 452,-86 0-576,90 7 0,-41 5-2,176-7 0,-44-7 1482,91 17-1358,-313-10-253,0-2 1,23-2-1,10-2 0,-25 1-12,-24 4-3,1-1 0,0 0-1,9 0 1,26 1 43,-39-6 433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7T09:00:17.667"/>
    </inkml:context>
    <inkml:brush xml:id="br0">
      <inkml:brushProperty name="width" value="0.05292" units="cm"/>
      <inkml:brushProperty name="height" value="0.10583" units="cm"/>
      <inkml:brushProperty name="tip" value="rectangle"/>
      <inkml:brushProperty name="rasterOp" value="maskPen"/>
    </inkml:brush>
  </inkml:definitions>
  <inkml:trace contextRef="#ctx0" brushRef="#br0">25 271 3977,'-14'13'550,"4"-3"253,31-14-522,22-8-222,-8 2 210,0-1 0,41-19 0,-72 28-115,0 1 0,1-1 0,-1 1 0,0 0-1,0 1 1,1-1 0,-1 1 0,0-1 0,1 2-1,-1-1 1,0 0 0,1 1 0,4 1 0,9 2-5,32 14 1,-19-7-73,11 1-7,0-3 0,1-1 0,72 4 0,131-11 1138,-157-3-483,285 16 255,-208-4-967,182-12 1,194-23 102,-435 21-59,249 7 29,53-2-56,13-40 152,16 0 676,70-15-738,-92 21-89,-262 24-30,99-9 2,235-11 689,-301 27-327,161-5-264,-23-23-29,21 0-2,-235 29-74,142 15 0,-16 3 60,-9-2 383,321 9-87,-237-18-328,366-5 11,-625-2-29,471 24 10,-51 0 7,-447-23-23,440 11 1,-117 4 7,-327-14-8,108 3 2,325 8 20,0-25-6,-199 12-12,-71 4 0,-15-4 1,208-13 48,56-8 33,-93 8-63,-61 4 0,-100 6-13,304-17 165,-290 14-98,129-11 0,446-6 107,-423 46-166,11 1 4,-246-20-13,394 0 39,-310-7-24,258 27 0,87 4-7,-208-17 11,47 27-40,44 2 26,-298-34-1,357 9 39,-407-14-56,523-11 137,-404-15 415,-169 22-309,47 0-1,-47 3-211,39-6 0,-60 6-15,0 0-1,-1 0 1,1-1 0,-1 1-1,1-1 1,-1 0-1,4-3 1,15-7 34,6 4 29,1 2 1,-1 0-1,1 2 0,0 1 0,44 1 1,0 0-60,-10 1-14,-42 1 5,0 0 1,0-1-1,39-8 0,-57 8-13,1 0 1,0-1-1,-1 2 1,1-1-1,0 0 0,0 1 1,-1-1-1,1 1 1,0 0-1,0 0 1,0 1-1,-1-1 1,1 1-1,0 0 1,0 0-1,-1 0 1,1 0-1,-1 1 1,6 2-1,13 6-23,-20-10-4,1 1 1,0 0 0,-1 0 0,1 0 0,-1 0 0,0 0 0,1 1 0,-1-1 0,0 1-1,0-1 1,3 4 0,-5 2-925,-7 3 433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4:52.596"/>
    </inkml:context>
    <inkml:brush xml:id="br0">
      <inkml:brushProperty name="width" value="0.05" units="cm"/>
      <inkml:brushProperty name="height" value="0.05" units="cm"/>
    </inkml:brush>
  </inkml:definitions>
  <inkml:trace contextRef="#ctx0" brushRef="#br0">70 33 2937,'-25'-5'1323,"25"4"-1283,0 1 1,0 0-1,-1 0 1,1 0-1,0 0 1,-1 0-1,1 0 0,0 0 1,0 0-1,0 0 1,-1-1-1,1 1 1,0 0-1,0 0 1,-1 0-1,1-1 1,0 1-1,0 0 1,0 0-1,-1-1 1,1 1-1,0 0 1,0 0-1,0 0 1,0-1-1,0 1 1,0 0-1,0-1 1,0 1-1,0 0 1,0-1-1,0 1 1,0 0-1,0 0 1,0-1-1,0 1 1,0 0-1,0-1 1,0 1-1,0 0 1,0-1-1,0 1 1,0 0-1,0 0 1,1 0-1,-1 0 1,0-1-1,0 1 0,0 0 1,1-1-1,11-10 1987,-9 9-681,-4-1 4627,0 3-5802,-2 26-144,0-1 0,2 0 1,3 41-1,-1 17 10,-34 282 155,27-323-157,-6 30 207,12-65-160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4:53.347"/>
    </inkml:context>
    <inkml:brush xml:id="br0">
      <inkml:brushProperty name="width" value="0.05" units="cm"/>
      <inkml:brushProperty name="height" value="0.05" units="cm"/>
    </inkml:brush>
  </inkml:definitions>
  <inkml:trace contextRef="#ctx0" brushRef="#br0">159 31 1816,'0'-1'154,"-15"-17"3042,15 17-2849,-1 0 1,0 0-1,0 0 1,0 0-1,1 0 1,-2 1-1,1-1 0,0 0 1,0 0-1,0 1 1,0-1-1,0 1 1,0-1-1,0 1 1,-3-1-1,4 1-286,0 0 0,-1 0 0,0 1 0,1-1 0,-1 0 0,1 0 0,0 1-1,0-1 1,-1 0 0,1 1 0,-1-1 0,1 0 0,0 0 0,-1 1 0,1-1 0,0 1 0,0-1 0,-1 1 0,1-1 0,0 0 0,0 1 0,0-1 0,-1 1 0,1-1 0,0 1-1,0-1 1,0 1 0,0-1 0,0 1 0,0-1 0,0 1 0,0-1 0,0 0 0,0 2 0,-1 3 24,-33 247 3227,9-76-2730,-11 61-338,27-198-218,-4 28 103,13-66-223,0-4-217,1-5-419,4-8 320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4:54.087"/>
    </inkml:context>
    <inkml:brush xml:id="br0">
      <inkml:brushProperty name="width" value="0.05" units="cm"/>
      <inkml:brushProperty name="height" value="0.05" units="cm"/>
    </inkml:brush>
  </inkml:definitions>
  <inkml:trace contextRef="#ctx0" brushRef="#br0">109 36 3625,'21'-22'1688,"-21"21"-1375,1 1 0,0-1-1,-1 0 1,1 0 0,-1 0-1,1 0 1,-1 0 0,1 1-1,-1-2 1,1 1 0,-1 1 0,0-3-1,-2 3 3440,-2 6-2626,-10 22-298,2 1-1,-11 36 1,-11 63 545,24-81-1178,-3 57 0,5 49 7,1-27-78,7-75-15,-2-49-288,-1-8-1754,-1-9 1247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4:55.592"/>
    </inkml:context>
    <inkml:brush xml:id="br0">
      <inkml:brushProperty name="width" value="0.05" units="cm"/>
      <inkml:brushProperty name="height" value="0.05" units="cm"/>
    </inkml:brush>
  </inkml:definitions>
  <inkml:trace contextRef="#ctx0" brushRef="#br0">21 10 936,'-6'0'278,"-3"-1"191,9 1-437,0 0 0,0 0 0,0 0 1,-1 0-1,1 0 0,0 0 0,0 0 0,0 0 0,0 0 0,0-1 0,0 1 1,0 0-1,0 0 0,0 0 0,0 0 0,0 0 0,-1 0 0,1-1 1,0 1-1,0 0 0,0 0 0,0 0 0,0 0 0,0 0 0,0-1 0,0 1 1,0 0-1,0 0 0,0 0 0,0 0 0,0 0 0,0 0 0,1 0 1,-1 0-1,0 0 0,0-1 0,0 1 0,0 0 0,0 0 0,0 0 0,0 0 1,0 0-1,0 0 0,0 0 0,1 0 0,-1-1 0,0 1 0,0 0 1,0 0-1,0 0 0,0 0 0,1 0 0,-1 0 85,0 0-1,0-1 0,0 1 1,0 0-1,0 0 1,0 0-1,-1 0 1,1 0-1,0 0 1,0 0-1,0-1 1,0 1-1,0 0 1,0 0-1,0 0 1,0 0-1,0-1 0,0 1 1,-1 0-1,1 0 1,0 0-1,0 0 1,0 0-1,0 0 1,0 0-1,-1-1 1,1 1-1,0 0 1,0 0-1,0 0 1,0 0-1,0 0 1,0 0-1,0 0 0,-1 0 1,1 0-1,0 0 1,0 0-1,0 0 1,-1 0-1,0 0 2301,7 3-2794,21 8 518,-23-9-130,1 0-1,0 0 0,0 0 1,0-1-1,0 1 0,0-1 1,6 0-1,50 0-1804,-55-1 1109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03.015"/>
    </inkml:context>
    <inkml:brush xml:id="br0">
      <inkml:brushProperty name="width" value="0.05" units="cm"/>
      <inkml:brushProperty name="height" value="0.05" units="cm"/>
    </inkml:brush>
  </inkml:definitions>
  <inkml:trace contextRef="#ctx0" brushRef="#br0">28 72 1320,'-8'0'260,"6"0"-131,0 0 0,0 0 0,0 0 0,0 0 0,0 0 1,1-1-1,-4 0 0,5 1-59,-1 0 1,1-1 0,0 1 0,0 0 0,0 0 0,0 0 0,0 0 0,0 0-1,0 0 1,0 0 0,0-1 0,0 1 0,0 0 0,0 0 0,0 0 0,0 0-1,0-1 1,0 1 0,0 0 0,0 0 0,0 0 0,0 0 0,0-1-1,0 1 1,0 0 0,0 0 0,0 0 0,0 0 0,0 0 0,0 0 0,0 0-1,0 0 1,0-1 0,1 1 0,-1 0 0,0 0 0,0 0 0,0 0 0,0 0-1,0 0 1,1 0 0,-1-1 0,0 1 0,0 0 0,0 0 0,0 0 0,1 0-1,-1 0 1,58-2 852,-31 0-673,38 2 0,-23 2 149,1-3-1,56-8 1,31-1 243,4 4 88,13-2-157,-70 7-446,73 2-85,-108 1-16,1-2-1,60-6 0,133-14 637,-160 19-289,-69-1-231,-5 1-183,-2 1-468,-6 2 150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05.875"/>
    </inkml:context>
    <inkml:brush xml:id="br0">
      <inkml:brushProperty name="width" value="0.05" units="cm"/>
      <inkml:brushProperty name="height" value="0.05" units="cm"/>
    </inkml:brush>
  </inkml:definitions>
  <inkml:trace contextRef="#ctx0" brushRef="#br0">46 43 1832,'1'-3'562,"-1"0"0,0 0-1,0 0 1,1 0 0,0 0 0,0 0-1,2-4 1,2-7 1923,-5 14-2423,0 0-1,0 0 0,0 0 1,0 0-1,0 0 0,0 0 0,0 0 1,1 0-1,-1 0 0,0 0 1,0 0-1,0 0 0,0 0 1,0 0-1,0 0 0,0 0 1,0 0-1,0 0 0,0 0 1,0 0-1,1 0 0,-1 0 1,0 0-1,0 0 0,0 0 1,0 0-1,0 0 0,0 0 1,0 0-1,0 0 0,0 0 1,0 0-1,0 0 0,0 0 1,0 0-1,0 0 0,0 0 1,0 0-1,0 0 0,0 0 1,0 0-1,0 0 0,1 0 1,0 10 419,0 130 1072,-1-9-665,0 48 161,-7-116-895,4-44-144,0 1 0,2-1 0,1 21 0,5 7 82,-2-16 51,0 32 0,-3-43-11,0 0 0,2 0 1,4 25-1,-2-24 50,0 28 1,2 9 142,-4-43-297,-1 0 0,0 1 0,-1 0 0,0-1 0,-2 1 1,0-1-1,0 0 0,-6 17 0,3-6-7,-5 37 0,8-40 39,-1 0 1,-10 34-1,3-24-36,1 2 1,2-1-1,1 1 1,-1 65-1,7-67 29,4 144 195,11-81-179,-9-64-54,3 51-1,-8-27 27,-1-14 6,10 71 0,-4-65-20,-1 90-1,-5-124-22,-1 118 3,-3-2 8,0 18-22,9 66 16,-6-165 6,-8 53 0,8-83-14,1 0 0,2 27 0,1-11 22,-3-28-13,0-1-1,-1 0 0,0 0 1,0 0-1,-3 8 0,2-9-9,1 0 0,0 0 0,0 0 0,0 1-1,1-1 1,0 10 0,1 30 4,-2-34-3,2 1 0,1 16 1,0-11 245,-1 27 0,-1-39-225,0-5 70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07.727"/>
    </inkml:context>
    <inkml:brush xml:id="br0">
      <inkml:brushProperty name="width" value="0.05" units="cm"/>
      <inkml:brushProperty name="height" value="0.05" units="cm"/>
    </inkml:brush>
  </inkml:definitions>
  <inkml:trace contextRef="#ctx0" brushRef="#br0">2 97 3049,'-1'-5'184,"0"0"1,1 0 0,0 0 0,0 0-1,1 0 1,-1 0 0,1 0-1,0 0 1,0 0 0,1 0 0,-1 0-1,4-6 1,-4 8 305,1 0 1,0 0-1,0 1 1,0-1-1,0 0 1,5-4-1,-7 7-458,0 0 0,0 0 0,0-1 0,1 1 0,-1 0 0,0 0 0,0 0 0,0 0 0,0 0 0,1 0 0,-1 0 0,0 0 0,0 0 0,0 0 0,1 0 0,-1 0 0,0 0 0,0 0 0,0 0 0,0 0 0,0 0 0,0 0 0,1 0 0,-1 0 0,0 0 0,0 0 0,0 0 0,1 0 0,-1 0 0,0 1 0,0-1 0,0 0 0,0 0 0,0 0 0,1 0 0,-1 0 0,0 0 0,0 1 0,0-1 0,0 0 0,0 0 0,0 0 0,0 0 0,1 1 0,-1-1 0,0 0 0,0 0 0,4 13 385,-3-9-368,4 15 253,-2 2 0,0-1 0,1 34 0,-1 4-147,1 10 198,-5 72 1,2 8-17,0-109-204,0-28-93,0 1 0,-1 0 0,-3 16 1,0-13-33,2 1 1,-1 0-1,2 0 1,0-1-1,1 1 1,3 19 0,0-24-1834,-5-12 934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09.249"/>
    </inkml:context>
    <inkml:brush xml:id="br0">
      <inkml:brushProperty name="width" value="0.05" units="cm"/>
      <inkml:brushProperty name="height" value="0.05" units="cm"/>
    </inkml:brush>
  </inkml:definitions>
  <inkml:trace contextRef="#ctx0" brushRef="#br0">24 95 320,'-10'-3'1535,"10"3"-1411,-1 0 1,1 0-1,-1 0 0,0 0 1,1 0-1,0-1 1,-1 1-1,1 0 0,-1 0 1,0 0-1,1 0 1,0-1-1,-1 1 1,1 0-1,-1 0 0,1 0 1,-1-1-1,1 1 1,-1-1-1,1 1 0,0 0 1,0-1-1,-1 1 1,1 0-1,0-1 1,-1 1-1,1-1 0,0 0 1,0 1-1,-1 0 1,1-1-1,0 1 0,0-1 1,0 0-1,18-8 127,-12 6-167,0 0-1,-1 1 1,1 0-1,0 0 1,0 0-1,11-2 1,-4 4-88,0-1 1,17 2 0,-3 1 261,2-2 1,-1-2-1,50-8 0,-36 3-119,1 1-1,44 0 0,0-1 581,4 1-254,-79 6-459,32 1 28,-24-2 31,-12-3 124,-8 4-178,0-1 1,0 1-1,0 0 1,1 0-1,-1 0 1,0-1-1,0 1 1,0 0-1,0 0 1,0 0-1,0 0 0,0-1 1,0 1-1,0 0 1,0 0-1,0 0 1,0-1-1,0 1 1,0 0-1,0 0 1,0-1-1,0 1 0,0 0 1,-1 0-1,1 0 1,0 0-1,0 0 1,0-1-1,0 1 1,0 0-1,0 0 1,0 0-1,0 0 1,-1-1-1,1 1 0,0 0 1,-2 0-77,1-1 0,0 1 0,-1 0 1,1 0-1,0 0 0,0 0 0,-1 0 0,1 0 1,0 0-1,0 1 0,-1-1 0,1 1 0,-2 0 0,2-1-13,-21 8-1450,7 3 650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10.552"/>
    </inkml:context>
    <inkml:brush xml:id="br0">
      <inkml:brushProperty name="width" value="0.05" units="cm"/>
      <inkml:brushProperty name="height" value="0.05" units="cm"/>
    </inkml:brush>
  </inkml:definitions>
  <inkml:trace contextRef="#ctx0" brushRef="#br0">14 55 1240,'-14'16'1139,"14"-17"-977,0 1-1,0 0 0,0 0 1,0-1-1,0 1 1,0-1-1,0 1 0,0-1 1,0 1-1,0 0 1,0 0-1,0-1 0,0 1 1,0 0-1,0-1 1,0 1-1,1-1 0,-1 1 1,0 0-1,0 0 1,0-1-1,1 1 0,-1 0 1,0-1-1,1 1 1,-1 0-1,0 0 1,0-1-1,0 1 0,1 0 1,-1 0-1,0 0 1,1 0-1,-1 0 0,1-1 1,15-4 82,1-1 0,0 3 0,0-1-1,0 1 1,30 0 0,13-3 485,-3 1-406,67 2-1,3-1-268,-59 2-11,-64 2-38,1 0 1,-1-1 0,1 0-1,4-2 1,13-1 12,-1 1-5,-14 2-68,-1 0 0,14 0 0,-20 1 7,1 0 0,-1 0 1,0 0-1,0 0 0,0 0 0,1 0 0,-1 0 0,0 0 0,0 0 0,0 0 0,1 0 0,-1 0 0,0 0 0,0 0 0,0 0 0,0 0 0,0 0 0,0 0 0,1 0 0,-1 1 0,0-1 0,0 0 0,0 0 1,0 0-1,0 0 0,1 0 0,-1 1 0,0-1 0,0 0 0,0 0 0,0 0 0,0 1 0,0-1 0,0 0 0,0 0 0,0 0 0,0 0 0,0 0 0,0 0 0,0 1 0,0-1 0,0 0 0,0 0 1,0 1-1,-5 5-731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22T07:55:11.486"/>
    </inkml:context>
    <inkml:brush xml:id="br0">
      <inkml:brushProperty name="width" value="0.05" units="cm"/>
      <inkml:brushProperty name="height" value="0.05" units="cm"/>
    </inkml:brush>
  </inkml:definitions>
  <inkml:trace contextRef="#ctx0" brushRef="#br0">27 24 2825,'-26'22'1014,"28"-21"-272,7-2-485,11-3 502,16-3 461,1 1-1,59-3 0,-24 3-599,46-1-500,-12 3-35,-58 1-17,77 5 1,-122-2-225,10 1 460,-12-1-350,-1 0 0,0 0 1,0 0-1,0 0 1,1 0-1,-1 0 0,0 0 1,0 0-1,1 0 0,-1 0 1,0 0-1,0 0 1,1 1-1,-1-1 0,0 0 1,0 0-1,0 0 1,0 0-1,0 0 0,1 0 1,-1 0-1,0 1 0,0-1 1,0 0-1,0 0 1,1 0-1,-1 1 0,0-1 1,0 0-1,0 0 1,0 0-1,0 0 0,0 0 1,0 1-1,0-1 0,1 0 1,-1 0-1,0 0 1,0 1-1,0-1 0,0 0 1,0 0-1,0 1 1,0-1-1,0 0 0,0 0 1,-1 0-1,-3 6-615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28767-AF5F-44F6-A5DD-887363758DAB}" type="datetimeFigureOut">
              <a:rPr lang="en-NL" smtClean="0"/>
              <a:t>19/04/2022</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D3EEA8-A7FC-402A-B04F-BF836D04CC97}" type="slidenum">
              <a:rPr lang="en-NL" smtClean="0"/>
              <a:t>‹#›</a:t>
            </a:fld>
            <a:endParaRPr lang="en-NL"/>
          </a:p>
        </p:txBody>
      </p:sp>
    </p:spTree>
    <p:extLst>
      <p:ext uri="{BB962C8B-B14F-4D97-AF65-F5344CB8AC3E}">
        <p14:creationId xmlns:p14="http://schemas.microsoft.com/office/powerpoint/2010/main" val="1738153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0D3EEA8-A7FC-402A-B04F-BF836D04CC97}" type="slidenum">
              <a:rPr lang="en-NL" smtClean="0"/>
              <a:t>9</a:t>
            </a:fld>
            <a:endParaRPr lang="en-NL"/>
          </a:p>
        </p:txBody>
      </p:sp>
    </p:spTree>
    <p:extLst>
      <p:ext uri="{BB962C8B-B14F-4D97-AF65-F5344CB8AC3E}">
        <p14:creationId xmlns:p14="http://schemas.microsoft.com/office/powerpoint/2010/main" val="316790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0D3EEA8-A7FC-402A-B04F-BF836D04CC97}" type="slidenum">
              <a:rPr lang="en-NL" smtClean="0"/>
              <a:t>14</a:t>
            </a:fld>
            <a:endParaRPr lang="en-NL"/>
          </a:p>
        </p:txBody>
      </p:sp>
    </p:spTree>
    <p:extLst>
      <p:ext uri="{BB962C8B-B14F-4D97-AF65-F5344CB8AC3E}">
        <p14:creationId xmlns:p14="http://schemas.microsoft.com/office/powerpoint/2010/main" val="421622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0D3EEA8-A7FC-402A-B04F-BF836D04CC97}" type="slidenum">
              <a:rPr lang="en-NL" smtClean="0"/>
              <a:t>18</a:t>
            </a:fld>
            <a:endParaRPr lang="en-NL"/>
          </a:p>
        </p:txBody>
      </p:sp>
    </p:spTree>
    <p:extLst>
      <p:ext uri="{BB962C8B-B14F-4D97-AF65-F5344CB8AC3E}">
        <p14:creationId xmlns:p14="http://schemas.microsoft.com/office/powerpoint/2010/main" val="93537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60D3EEA8-A7FC-402A-B04F-BF836D04CC97}" type="slidenum">
              <a:rPr lang="en-NL" smtClean="0"/>
              <a:t>19</a:t>
            </a:fld>
            <a:endParaRPr lang="en-NL"/>
          </a:p>
        </p:txBody>
      </p:sp>
    </p:spTree>
    <p:extLst>
      <p:ext uri="{BB962C8B-B14F-4D97-AF65-F5344CB8AC3E}">
        <p14:creationId xmlns:p14="http://schemas.microsoft.com/office/powerpoint/2010/main" val="203415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9C8716-190D-4D5A-9EFF-C5CC78FFE88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GB"/>
          </a:p>
        </p:txBody>
      </p:sp>
      <p:sp>
        <p:nvSpPr>
          <p:cNvPr id="3" name="Ondertitel 2">
            <a:extLst>
              <a:ext uri="{FF2B5EF4-FFF2-40B4-BE49-F238E27FC236}">
                <a16:creationId xmlns:a16="http://schemas.microsoft.com/office/drawing/2014/main" id="{6DE9D08F-79E4-489A-B783-2D565321BE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GB"/>
          </a:p>
        </p:txBody>
      </p:sp>
      <p:sp>
        <p:nvSpPr>
          <p:cNvPr id="4" name="Tijdelijke aanduiding voor datum 3">
            <a:extLst>
              <a:ext uri="{FF2B5EF4-FFF2-40B4-BE49-F238E27FC236}">
                <a16:creationId xmlns:a16="http://schemas.microsoft.com/office/drawing/2014/main" id="{B8C39399-3C32-43BE-9A0F-7ECE0DEEC26C}"/>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C0C8DF91-4A72-48D3-8C92-EC3F5E7D5BDA}"/>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06F6B094-CD80-4FA8-8F91-E56D8CEF3D16}"/>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422736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603E64-DC70-4D20-B6DF-3FC520C70E22}"/>
              </a:ext>
            </a:extLst>
          </p:cNvPr>
          <p:cNvSpPr>
            <a:spLocks noGrp="1"/>
          </p:cNvSpPr>
          <p:nvPr>
            <p:ph type="title"/>
          </p:nvPr>
        </p:nvSpPr>
        <p:spPr/>
        <p:txBody>
          <a:bodyPr/>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2AB40AC8-D508-4979-878B-977DFA66DF5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8D325AD8-D99E-4084-BFF6-114422B33592}"/>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29F43FFB-E247-4878-B6AE-9DF6EB14C5C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14628632-D8B4-450A-ACD2-66DBF28FB605}"/>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3024394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D8D82FE8-1223-4727-A776-810BD237E029}"/>
              </a:ext>
            </a:extLst>
          </p:cNvPr>
          <p:cNvSpPr>
            <a:spLocks noGrp="1"/>
          </p:cNvSpPr>
          <p:nvPr>
            <p:ph type="title" orient="vert"/>
          </p:nvPr>
        </p:nvSpPr>
        <p:spPr>
          <a:xfrm>
            <a:off x="8724900" y="365125"/>
            <a:ext cx="2628900" cy="5811838"/>
          </a:xfrm>
        </p:spPr>
        <p:txBody>
          <a:bodyPr vert="eaVert"/>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264F3FA0-8B90-44DD-B47D-EAA1B83BACC3}"/>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612A6B63-CE54-4ED5-8B70-74BD1E9B97B5}"/>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180EEE62-3021-4B1D-992B-2DCCB3172DB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CD3482C4-5816-41F7-BC53-BD57C3C832B0}"/>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749960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2547138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2672699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914630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10200B7-4B8E-4B48-BDE1-4D1EA95F25A7}" type="datetimeFigureOut">
              <a:rPr lang="nl-NL" smtClean="0"/>
              <a:t>19-4-2022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290978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10200B7-4B8E-4B48-BDE1-4D1EA95F25A7}" type="datetimeFigureOut">
              <a:rPr lang="nl-NL" smtClean="0"/>
              <a:t>19-4-2022</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492270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10200B7-4B8E-4B48-BDE1-4D1EA95F25A7}" type="datetimeFigureOut">
              <a:rPr lang="nl-NL" smtClean="0"/>
              <a:t>19-4-2022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098509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10200B7-4B8E-4B48-BDE1-4D1EA95F25A7}" type="datetimeFigureOut">
              <a:rPr lang="nl-NL" smtClean="0"/>
              <a:t>19-4-2022</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3596524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10200B7-4B8E-4B48-BDE1-4D1EA95F25A7}" type="datetimeFigureOut">
              <a:rPr lang="nl-NL" smtClean="0"/>
              <a:t>19-4-2022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86344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065FBC-5627-47E7-A630-911FD0F8350A}"/>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ECEDA507-328C-40FE-982E-D69ADCF0430F}"/>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E82F59E8-AC0C-44F5-AA07-F9E0429EC373}"/>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2AB79DDC-B4E0-4DC5-89AF-63589F3221C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E5C8E217-3806-4403-A1B4-3F86370C1022}"/>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27957905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10200B7-4B8E-4B48-BDE1-4D1EA95F25A7}" type="datetimeFigureOut">
              <a:rPr lang="nl-NL" smtClean="0"/>
              <a:t>19-4-2022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1354664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20784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4B4A6207-6023-4EA7-86AE-917232142DEA}" type="slidenum">
              <a:rPr lang="nl-NL" smtClean="0"/>
              <a:t>‹#›</a:t>
            </a:fld>
            <a:endParaRPr lang="nl-NL"/>
          </a:p>
        </p:txBody>
      </p:sp>
    </p:spTree>
    <p:extLst>
      <p:ext uri="{BB962C8B-B14F-4D97-AF65-F5344CB8AC3E}">
        <p14:creationId xmlns:p14="http://schemas.microsoft.com/office/powerpoint/2010/main" val="1606008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line 2011">
    <p:spTree>
      <p:nvGrpSpPr>
        <p:cNvPr id="1" name=""/>
        <p:cNvGrpSpPr/>
        <p:nvPr/>
      </p:nvGrpSpPr>
      <p:grpSpPr>
        <a:xfrm>
          <a:off x="0" y="0"/>
          <a:ext cx="0" cy="0"/>
          <a:chOff x="0" y="0"/>
          <a:chExt cx="0" cy="0"/>
        </a:xfrm>
      </p:grpSpPr>
      <p:sp>
        <p:nvSpPr>
          <p:cNvPr id="8" name="Title 3"/>
          <p:cNvSpPr>
            <a:spLocks noGrp="1"/>
          </p:cNvSpPr>
          <p:nvPr>
            <p:ph type="title"/>
          </p:nvPr>
        </p:nvSpPr>
        <p:spPr>
          <a:xfrm>
            <a:off x="1451976" y="396770"/>
            <a:ext cx="10368000" cy="734400"/>
          </a:xfrm>
          <a:prstGeom prst="rect">
            <a:avLst/>
          </a:prstGeom>
        </p:spPr>
        <p:txBody>
          <a:bodyPr lIns="0" tIns="0" rIns="0" bIns="0" anchor="b"/>
          <a:lstStyle>
            <a:lvl1pPr>
              <a:lnSpc>
                <a:spcPts val="2500"/>
              </a:lnSpc>
              <a:spcBef>
                <a:spcPts val="624"/>
              </a:spcBef>
              <a:defRPr sz="2600" cap="all" baseline="0"/>
            </a:lvl1pPr>
          </a:lstStyle>
          <a:p>
            <a:r>
              <a:rPr lang="en-US"/>
              <a:t>Click to edit Master title style</a:t>
            </a:r>
            <a:endParaRPr lang="en-US" dirty="0"/>
          </a:p>
        </p:txBody>
      </p:sp>
      <p:sp>
        <p:nvSpPr>
          <p:cNvPr id="3" name="Tijdelijke aanduiding voor voettekst 4"/>
          <p:cNvSpPr>
            <a:spLocks noGrp="1"/>
          </p:cNvSpPr>
          <p:nvPr>
            <p:ph type="ftr" sz="quarter" idx="10"/>
          </p:nvPr>
        </p:nvSpPr>
        <p:spPr/>
        <p:txBody>
          <a:bodyPr/>
          <a:lstStyle>
            <a:lvl1pPr>
              <a:defRPr/>
            </a:lvl1pPr>
          </a:lstStyle>
          <a:p>
            <a:pPr>
              <a:defRPr/>
            </a:pPr>
            <a:endParaRPr lang="en-GB"/>
          </a:p>
        </p:txBody>
      </p:sp>
      <p:sp>
        <p:nvSpPr>
          <p:cNvPr id="4" name="Tijdelijke aanduiding voor dianummer 5"/>
          <p:cNvSpPr>
            <a:spLocks noGrp="1"/>
          </p:cNvSpPr>
          <p:nvPr>
            <p:ph type="sldNum" sz="quarter" idx="11"/>
          </p:nvPr>
        </p:nvSpPr>
        <p:spPr/>
        <p:txBody>
          <a:bodyPr/>
          <a:lstStyle>
            <a:lvl1pPr>
              <a:defRPr/>
            </a:lvl1pPr>
          </a:lstStyle>
          <a:p>
            <a:pPr>
              <a:defRPr/>
            </a:pPr>
            <a:fld id="{AF595282-1FFB-4018-945B-76C310E6DE7C}" type="slidenum">
              <a:rPr lang="en-GB" altLang="nl-NL"/>
              <a:pPr>
                <a:defRPr/>
              </a:pPr>
              <a:t>‹#›</a:t>
            </a:fld>
            <a:endParaRPr lang="en-GB" altLang="nl-NL"/>
          </a:p>
        </p:txBody>
      </p:sp>
      <p:sp>
        <p:nvSpPr>
          <p:cNvPr id="5" name="Date Placeholder 10"/>
          <p:cNvSpPr>
            <a:spLocks noGrp="1"/>
          </p:cNvSpPr>
          <p:nvPr>
            <p:ph type="dt" sz="half" idx="12"/>
          </p:nvPr>
        </p:nvSpPr>
        <p:spPr/>
        <p:txBody>
          <a:bodyPr/>
          <a:lstStyle>
            <a:lvl1pPr>
              <a:defRPr/>
            </a:lvl1pPr>
          </a:lstStyle>
          <a:p>
            <a:pPr>
              <a:defRPr/>
            </a:pPr>
            <a:fld id="{58DA38C5-062C-4F2B-9815-9127FE18C0E1}" type="datetime1">
              <a:rPr lang="en-GB"/>
              <a:pPr>
                <a:defRPr/>
              </a:pPr>
              <a:t>19/04/2022</a:t>
            </a:fld>
            <a:endParaRPr lang="nl-NL" dirty="0"/>
          </a:p>
        </p:txBody>
      </p:sp>
    </p:spTree>
    <p:extLst>
      <p:ext uri="{BB962C8B-B14F-4D97-AF65-F5344CB8AC3E}">
        <p14:creationId xmlns:p14="http://schemas.microsoft.com/office/powerpoint/2010/main" val="1701008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201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909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lte and bulleted list 2011">
    <p:spTree>
      <p:nvGrpSpPr>
        <p:cNvPr id="1" name=""/>
        <p:cNvGrpSpPr/>
        <p:nvPr/>
      </p:nvGrpSpPr>
      <p:grpSpPr>
        <a:xfrm>
          <a:off x="0" y="0"/>
          <a:ext cx="0" cy="0"/>
          <a:chOff x="0" y="0"/>
          <a:chExt cx="0" cy="0"/>
        </a:xfrm>
      </p:grpSpPr>
      <p:pic>
        <p:nvPicPr>
          <p:cNvPr id="5" name="Picture 5" descr="UT_ITC powerpoint sheet small_2">
            <a:extLst>
              <a:ext uri="{FF2B5EF4-FFF2-40B4-BE49-F238E27FC236}">
                <a16:creationId xmlns:a16="http://schemas.microsoft.com/office/drawing/2014/main" id="{A660EAE5-3E84-4D06-8CF0-F33AB60D2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14"/>
          <a:stretch>
            <a:fillRect/>
          </a:stretch>
        </p:blipFill>
        <p:spPr bwMode="auto">
          <a:xfrm>
            <a:off x="-12700" y="465139"/>
            <a:ext cx="1303867"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1451976" y="396770"/>
            <a:ext cx="10368000" cy="734400"/>
          </a:xfrm>
          <a:prstGeom prst="rect">
            <a:avLst/>
          </a:prstGeom>
        </p:spPr>
        <p:txBody>
          <a:bodyPr lIns="0" tIns="0" rIns="0" bIns="0" anchor="b" anchorCtr="0"/>
          <a:lstStyle>
            <a:lvl1pPr>
              <a:lnSpc>
                <a:spcPts val="2500"/>
              </a:lnSpc>
              <a:spcBef>
                <a:spcPts val="624"/>
              </a:spcBef>
              <a:defRPr sz="2600" cap="all" baseline="0"/>
            </a:lvl1pPr>
          </a:lstStyle>
          <a:p>
            <a:r>
              <a:rPr lang="nl-NL"/>
              <a:t>Klik om de stijl te bewerken</a:t>
            </a:r>
            <a:endParaRPr lang="en-US" dirty="0"/>
          </a:p>
        </p:txBody>
      </p:sp>
      <p:sp>
        <p:nvSpPr>
          <p:cNvPr id="8" name="Rectangle 3"/>
          <p:cNvSpPr>
            <a:spLocks noGrp="1" noChangeArrowheads="1"/>
          </p:cNvSpPr>
          <p:nvPr>
            <p:ph idx="1"/>
          </p:nvPr>
        </p:nvSpPr>
        <p:spPr bwMode="auto">
          <a:xfrm>
            <a:off x="1440000" y="1577500"/>
            <a:ext cx="10401600" cy="4587804"/>
          </a:xfrm>
          <a:prstGeom prst="rect">
            <a:avLst/>
          </a:prstGeom>
          <a:noFill/>
          <a:ln w="9525">
            <a:noFill/>
            <a:miter lim="800000"/>
            <a:headEnd/>
            <a:tailEnd/>
          </a:ln>
          <a:effectLst/>
        </p:spPr>
        <p:txBody>
          <a:bodyPr/>
          <a:lstStyle/>
          <a:p>
            <a:pPr lvl="0"/>
            <a:r>
              <a:rPr lang="nl-NL" noProof="0"/>
              <a:t>Klik om de modelstijlen te bewerken</a:t>
            </a:r>
          </a:p>
          <a:p>
            <a:pPr lvl="1"/>
            <a:r>
              <a:rPr lang="nl-NL" noProof="0"/>
              <a:t>Tweede niveau</a:t>
            </a:r>
          </a:p>
          <a:p>
            <a:pPr lvl="2"/>
            <a:r>
              <a:rPr lang="nl-NL" noProof="0"/>
              <a:t>Derde niveau</a:t>
            </a:r>
          </a:p>
          <a:p>
            <a:pPr lvl="3"/>
            <a:r>
              <a:rPr lang="nl-NL" noProof="0"/>
              <a:t>Vierde niveau</a:t>
            </a:r>
          </a:p>
          <a:p>
            <a:pPr lvl="4"/>
            <a:r>
              <a:rPr lang="nl-NL" noProof="0"/>
              <a:t>Vijfde niveau</a:t>
            </a:r>
            <a:endParaRPr lang="en-US" noProof="0" dirty="0"/>
          </a:p>
        </p:txBody>
      </p:sp>
      <p:sp>
        <p:nvSpPr>
          <p:cNvPr id="6" name="Date Placeholder 1">
            <a:extLst>
              <a:ext uri="{FF2B5EF4-FFF2-40B4-BE49-F238E27FC236}">
                <a16:creationId xmlns:a16="http://schemas.microsoft.com/office/drawing/2014/main" id="{D3D92BA3-877A-4F52-8D0F-1AFF9359EB60}"/>
              </a:ext>
            </a:extLst>
          </p:cNvPr>
          <p:cNvSpPr>
            <a:spLocks noGrp="1"/>
          </p:cNvSpPr>
          <p:nvPr>
            <p:ph type="dt" sz="half" idx="10"/>
          </p:nvPr>
        </p:nvSpPr>
        <p:spPr/>
        <p:txBody>
          <a:bodyPr/>
          <a:lstStyle>
            <a:lvl1pPr>
              <a:defRPr/>
            </a:lvl1pPr>
          </a:lstStyle>
          <a:p>
            <a:pPr>
              <a:defRPr/>
            </a:pPr>
            <a:fld id="{76D55BEE-6FB1-43F4-A2DD-C6EC7664F1F6}" type="datetime1">
              <a:rPr lang="en-GB"/>
              <a:pPr>
                <a:defRPr/>
              </a:pPr>
              <a:t>19/04/2022</a:t>
            </a:fld>
            <a:endParaRPr lang="nl-NL"/>
          </a:p>
        </p:txBody>
      </p:sp>
      <p:sp>
        <p:nvSpPr>
          <p:cNvPr id="7" name="Footer Placeholder 2">
            <a:extLst>
              <a:ext uri="{FF2B5EF4-FFF2-40B4-BE49-F238E27FC236}">
                <a16:creationId xmlns:a16="http://schemas.microsoft.com/office/drawing/2014/main" id="{51FF467A-C917-499E-8D6A-6E7D635D1CEA}"/>
              </a:ext>
            </a:extLst>
          </p:cNvPr>
          <p:cNvSpPr>
            <a:spLocks noGrp="1"/>
          </p:cNvSpPr>
          <p:nvPr>
            <p:ph type="ftr" sz="quarter" idx="11"/>
          </p:nvPr>
        </p:nvSpPr>
        <p:spPr/>
        <p:txBody>
          <a:bodyPr/>
          <a:lstStyle>
            <a:lvl1pPr>
              <a:defRPr/>
            </a:lvl1pPr>
          </a:lstStyle>
          <a:p>
            <a:pPr>
              <a:defRPr/>
            </a:pPr>
            <a:endParaRPr lang="nl-NL"/>
          </a:p>
        </p:txBody>
      </p:sp>
      <p:sp>
        <p:nvSpPr>
          <p:cNvPr id="9" name="Slide Number Placeholder 6">
            <a:extLst>
              <a:ext uri="{FF2B5EF4-FFF2-40B4-BE49-F238E27FC236}">
                <a16:creationId xmlns:a16="http://schemas.microsoft.com/office/drawing/2014/main" id="{A64F614F-3E2B-4B6B-A636-31E4096D65B4}"/>
              </a:ext>
            </a:extLst>
          </p:cNvPr>
          <p:cNvSpPr>
            <a:spLocks noGrp="1"/>
          </p:cNvSpPr>
          <p:nvPr>
            <p:ph type="sldNum" sz="quarter" idx="12"/>
          </p:nvPr>
        </p:nvSpPr>
        <p:spPr/>
        <p:txBody>
          <a:bodyPr/>
          <a:lstStyle>
            <a:lvl1pPr>
              <a:defRPr/>
            </a:lvl1pPr>
          </a:lstStyle>
          <a:p>
            <a:fld id="{39959E94-9760-4150-A23C-0CDDC1C4909E}" type="slidenum">
              <a:rPr lang="nl-NL" altLang="nl-NL"/>
              <a:pPr/>
              <a:t>‹#›</a:t>
            </a:fld>
            <a:endParaRPr lang="nl-NL" altLang="nl-NL"/>
          </a:p>
        </p:txBody>
      </p:sp>
    </p:spTree>
    <p:extLst>
      <p:ext uri="{BB962C8B-B14F-4D97-AF65-F5344CB8AC3E}">
        <p14:creationId xmlns:p14="http://schemas.microsoft.com/office/powerpoint/2010/main" val="224280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FB6649-8EF3-4EAB-AEA5-537ABC94A8C4}"/>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EC86C79B-DD43-4088-9209-3E0FE5DE7B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E9462FB6-07D3-49EC-BFF1-97136EC4B252}"/>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68D3BFC8-D698-4FED-A61C-0F67D4ECFAC4}"/>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6F456762-5497-44BC-B8DA-DE2B3DB336FD}"/>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35186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59F7A4-5308-44CC-86C9-FEB9B2A2CB62}"/>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94F26FDF-99F7-4D1B-AB8A-911187E9B3F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F350201E-FE38-4578-9214-89E6F9B82E40}"/>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395B9F89-F69E-41CB-B412-5F03E98A3451}"/>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6" name="Tijdelijke aanduiding voor voettekst 5">
            <a:extLst>
              <a:ext uri="{FF2B5EF4-FFF2-40B4-BE49-F238E27FC236}">
                <a16:creationId xmlns:a16="http://schemas.microsoft.com/office/drawing/2014/main" id="{CA76C26B-ADA5-456B-887B-572C6A5247C6}"/>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27D08F1A-7ACE-4819-9AA3-3C101B68278F}"/>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2234944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43ED0F-BE28-4008-81A0-F477E6A72C9C}"/>
              </a:ext>
            </a:extLst>
          </p:cNvPr>
          <p:cNvSpPr>
            <a:spLocks noGrp="1"/>
          </p:cNvSpPr>
          <p:nvPr>
            <p:ph type="title"/>
          </p:nvPr>
        </p:nvSpPr>
        <p:spPr>
          <a:xfrm>
            <a:off x="839788" y="365125"/>
            <a:ext cx="10515600" cy="1325563"/>
          </a:xfrm>
        </p:spPr>
        <p:txBody>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A8CA84E8-0163-4281-8E1F-4BEE202BAD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6E427AE2-C917-4B94-B821-028BB458B0F7}"/>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a:extLst>
              <a:ext uri="{FF2B5EF4-FFF2-40B4-BE49-F238E27FC236}">
                <a16:creationId xmlns:a16="http://schemas.microsoft.com/office/drawing/2014/main" id="{1E07A93D-FB88-4A4A-A182-90B8AB26B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FDFA1D49-A240-43BF-ADE4-9F2F9847C666}"/>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a:extLst>
              <a:ext uri="{FF2B5EF4-FFF2-40B4-BE49-F238E27FC236}">
                <a16:creationId xmlns:a16="http://schemas.microsoft.com/office/drawing/2014/main" id="{BD850BFB-9218-45BC-A4F8-9C418A5F8664}"/>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8" name="Tijdelijke aanduiding voor voettekst 7">
            <a:extLst>
              <a:ext uri="{FF2B5EF4-FFF2-40B4-BE49-F238E27FC236}">
                <a16:creationId xmlns:a16="http://schemas.microsoft.com/office/drawing/2014/main" id="{5CFF644F-3475-4D9B-9360-D21D790C85D4}"/>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D0AC4132-A64A-4825-ABE6-4949C6E6E1E8}"/>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250692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056794-CA15-4708-AB15-285BB99730E6}"/>
              </a:ext>
            </a:extLst>
          </p:cNvPr>
          <p:cNvSpPr>
            <a:spLocks noGrp="1"/>
          </p:cNvSpPr>
          <p:nvPr>
            <p:ph type="title"/>
          </p:nvPr>
        </p:nvSpPr>
        <p:spPr/>
        <p:txBody>
          <a:bodyPr/>
          <a:lstStyle/>
          <a:p>
            <a:r>
              <a:rPr lang="nl-NL"/>
              <a:t>Klik om stijl te bewerken</a:t>
            </a:r>
            <a:endParaRPr lang="en-GB"/>
          </a:p>
        </p:txBody>
      </p:sp>
      <p:sp>
        <p:nvSpPr>
          <p:cNvPr id="3" name="Tijdelijke aanduiding voor datum 2">
            <a:extLst>
              <a:ext uri="{FF2B5EF4-FFF2-40B4-BE49-F238E27FC236}">
                <a16:creationId xmlns:a16="http://schemas.microsoft.com/office/drawing/2014/main" id="{B4B72D56-29F8-4284-942A-72F57E451915}"/>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4" name="Tijdelijke aanduiding voor voettekst 3">
            <a:extLst>
              <a:ext uri="{FF2B5EF4-FFF2-40B4-BE49-F238E27FC236}">
                <a16:creationId xmlns:a16="http://schemas.microsoft.com/office/drawing/2014/main" id="{75E5B31C-474D-43D0-889D-2CC9550CF33C}"/>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BD5C73F8-370C-4397-9CDA-35499693748E}"/>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1059544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3B23CD45-5578-40B3-B64A-AAB5379CA157}"/>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3" name="Tijdelijke aanduiding voor voettekst 2">
            <a:extLst>
              <a:ext uri="{FF2B5EF4-FFF2-40B4-BE49-F238E27FC236}">
                <a16:creationId xmlns:a16="http://schemas.microsoft.com/office/drawing/2014/main" id="{77F6E401-B9DE-4F34-9172-6E3218658397}"/>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998B65EC-A85A-4314-8B53-8640D6552C34}"/>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31389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CC3DAA-5B0B-4603-8E7D-C85D8154103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C0982620-6483-4CBF-8826-4F16AED792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a:extLst>
              <a:ext uri="{FF2B5EF4-FFF2-40B4-BE49-F238E27FC236}">
                <a16:creationId xmlns:a16="http://schemas.microsoft.com/office/drawing/2014/main" id="{09661F95-0C45-4DD5-86E9-3BC896868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4FF15F0-63A0-404D-B5B1-3E3124F0D80F}"/>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6" name="Tijdelijke aanduiding voor voettekst 5">
            <a:extLst>
              <a:ext uri="{FF2B5EF4-FFF2-40B4-BE49-F238E27FC236}">
                <a16:creationId xmlns:a16="http://schemas.microsoft.com/office/drawing/2014/main" id="{1D753DF9-4A84-4969-966B-4B93333745DF}"/>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1BD72D4D-C51B-48A3-A5EC-8BE03E1303D1}"/>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1015913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6B0107-8015-4AEE-81BE-5C01ABEC4D5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afbeelding 2">
            <a:extLst>
              <a:ext uri="{FF2B5EF4-FFF2-40B4-BE49-F238E27FC236}">
                <a16:creationId xmlns:a16="http://schemas.microsoft.com/office/drawing/2014/main" id="{7FF83B18-C88F-4FCC-A963-DAE377336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9A7BDD12-19B2-41CE-BDD7-80270B99C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4D2C9FC-70CF-4CDB-9282-A0647B7EC9E1}"/>
              </a:ext>
            </a:extLst>
          </p:cNvPr>
          <p:cNvSpPr>
            <a:spLocks noGrp="1"/>
          </p:cNvSpPr>
          <p:nvPr>
            <p:ph type="dt" sz="half" idx="10"/>
          </p:nvPr>
        </p:nvSpPr>
        <p:spPr/>
        <p:txBody>
          <a:bodyPr/>
          <a:lstStyle/>
          <a:p>
            <a:fld id="{F69237AB-7797-4E3A-A6A5-D667FC2B1A86}" type="datetimeFigureOut">
              <a:rPr lang="en-GB" smtClean="0"/>
              <a:t>19/04/2022</a:t>
            </a:fld>
            <a:endParaRPr lang="en-GB"/>
          </a:p>
        </p:txBody>
      </p:sp>
      <p:sp>
        <p:nvSpPr>
          <p:cNvPr id="6" name="Tijdelijke aanduiding voor voettekst 5">
            <a:extLst>
              <a:ext uri="{FF2B5EF4-FFF2-40B4-BE49-F238E27FC236}">
                <a16:creationId xmlns:a16="http://schemas.microsoft.com/office/drawing/2014/main" id="{F2EB77A2-6A93-4052-922B-BB006AB9D04A}"/>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41E0EE94-D4B6-4AEF-88D5-95F1B0E87F17}"/>
              </a:ext>
            </a:extLst>
          </p:cNvPr>
          <p:cNvSpPr>
            <a:spLocks noGrp="1"/>
          </p:cNvSpPr>
          <p:nvPr>
            <p:ph type="sldNum" sz="quarter" idx="12"/>
          </p:nvPr>
        </p:nvSpPr>
        <p:spPr/>
        <p:txBody>
          <a:bodyPr/>
          <a:lstStyle/>
          <a:p>
            <a:fld id="{4A3A67CB-2944-4607-84B9-095A5C114323}" type="slidenum">
              <a:rPr lang="en-GB" smtClean="0"/>
              <a:t>‹#›</a:t>
            </a:fld>
            <a:endParaRPr lang="en-GB"/>
          </a:p>
        </p:txBody>
      </p:sp>
    </p:spTree>
    <p:extLst>
      <p:ext uri="{BB962C8B-B14F-4D97-AF65-F5344CB8AC3E}">
        <p14:creationId xmlns:p14="http://schemas.microsoft.com/office/powerpoint/2010/main" val="579571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4B8212B-0B68-4BB5-B574-B1694405C5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D1911398-D2D2-4B77-BAE1-DFEC845757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2F787613-5442-4B56-B258-8D44CCDCC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237AB-7797-4E3A-A6A5-D667FC2B1A86}" type="datetimeFigureOut">
              <a:rPr lang="en-GB" smtClean="0"/>
              <a:t>19/04/2022</a:t>
            </a:fld>
            <a:endParaRPr lang="en-GB"/>
          </a:p>
        </p:txBody>
      </p:sp>
      <p:sp>
        <p:nvSpPr>
          <p:cNvPr id="5" name="Tijdelijke aanduiding voor voettekst 4">
            <a:extLst>
              <a:ext uri="{FF2B5EF4-FFF2-40B4-BE49-F238E27FC236}">
                <a16:creationId xmlns:a16="http://schemas.microsoft.com/office/drawing/2014/main" id="{0C846F53-4411-45C0-9E47-AF68F0D067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BA3C195C-22E9-4274-A3D4-3CE3DEF14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3A67CB-2944-4607-84B9-095A5C114323}" type="slidenum">
              <a:rPr lang="en-GB" smtClean="0"/>
              <a:t>‹#›</a:t>
            </a:fld>
            <a:endParaRPr lang="en-GB"/>
          </a:p>
        </p:txBody>
      </p:sp>
    </p:spTree>
    <p:extLst>
      <p:ext uri="{BB962C8B-B14F-4D97-AF65-F5344CB8AC3E}">
        <p14:creationId xmlns:p14="http://schemas.microsoft.com/office/powerpoint/2010/main" val="2523445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200B7-4B8E-4B48-BDE1-4D1EA95F25A7}" type="datetimeFigureOut">
              <a:rPr lang="nl-NL" smtClean="0"/>
              <a:t>19-4-2022</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A6207-6023-4EA7-86AE-917232142DEA}" type="slidenum">
              <a:rPr lang="nl-NL" smtClean="0"/>
              <a:t>‹#›</a:t>
            </a:fld>
            <a:endParaRPr lang="nl-NL"/>
          </a:p>
        </p:txBody>
      </p:sp>
    </p:spTree>
    <p:extLst>
      <p:ext uri="{BB962C8B-B14F-4D97-AF65-F5344CB8AC3E}">
        <p14:creationId xmlns:p14="http://schemas.microsoft.com/office/powerpoint/2010/main" val="29326316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7.sv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NULL"/><Relationship Id="rId42" Type="http://schemas.openxmlformats.org/officeDocument/2006/relationships/customXml" Target="../ink/ink21.xml"/><Relationship Id="rId47" Type="http://schemas.openxmlformats.org/officeDocument/2006/relationships/image" Target="NULL"/><Relationship Id="rId63" Type="http://schemas.openxmlformats.org/officeDocument/2006/relationships/image" Target="NULL"/><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NULL"/><Relationship Id="rId16" Type="http://schemas.openxmlformats.org/officeDocument/2006/relationships/customXml" Target="../ink/ink8.xml"/><Relationship Id="rId11" Type="http://schemas.openxmlformats.org/officeDocument/2006/relationships/image" Target="NULL"/><Relationship Id="rId32" Type="http://schemas.openxmlformats.org/officeDocument/2006/relationships/customXml" Target="../ink/ink16.xml"/><Relationship Id="rId37" Type="http://schemas.openxmlformats.org/officeDocument/2006/relationships/image" Target="NULL"/><Relationship Id="rId53" Type="http://schemas.openxmlformats.org/officeDocument/2006/relationships/image" Target="NULL"/><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NULL"/><Relationship Id="rId5" Type="http://schemas.openxmlformats.org/officeDocument/2006/relationships/image" Target="NUL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NULL"/><Relationship Id="rId30" Type="http://schemas.openxmlformats.org/officeDocument/2006/relationships/customXml" Target="../ink/ink15.xml"/><Relationship Id="rId35" Type="http://schemas.openxmlformats.org/officeDocument/2006/relationships/image" Target="NULL"/><Relationship Id="rId43" Type="http://schemas.openxmlformats.org/officeDocument/2006/relationships/image" Target="NULL"/><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NULL"/><Relationship Id="rId77" Type="http://schemas.openxmlformats.org/officeDocument/2006/relationships/image" Target="NULL"/><Relationship Id="rId8" Type="http://schemas.openxmlformats.org/officeDocument/2006/relationships/customXml" Target="../ink/ink4.xml"/><Relationship Id="rId51" Type="http://schemas.openxmlformats.org/officeDocument/2006/relationships/image" Target="NULL"/><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NULL"/><Relationship Id="rId3" Type="http://schemas.openxmlformats.org/officeDocument/2006/relationships/image" Target="NULL"/><Relationship Id="rId12" Type="http://schemas.openxmlformats.org/officeDocument/2006/relationships/customXml" Target="../ink/ink6.xm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NULL"/><Relationship Id="rId67" Type="http://schemas.openxmlformats.org/officeDocument/2006/relationships/image" Target="NULL"/><Relationship Id="rId20" Type="http://schemas.openxmlformats.org/officeDocument/2006/relationships/customXml" Target="../ink/ink10.xml"/><Relationship Id="rId41" Type="http://schemas.openxmlformats.org/officeDocument/2006/relationships/image" Target="NULL"/><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NULL"/><Relationship Id="rId83" Type="http://schemas.openxmlformats.org/officeDocument/2006/relationships/image" Target="NULL"/><Relationship Id="rId88" Type="http://schemas.openxmlformats.org/officeDocument/2006/relationships/customXml" Target="../ink/ink44.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NULL"/><Relationship Id="rId57" Type="http://schemas.openxmlformats.org/officeDocument/2006/relationships/image" Target="NULL"/><Relationship Id="rId10" Type="http://schemas.openxmlformats.org/officeDocument/2006/relationships/customXml" Target="../ink/ink5.xml"/><Relationship Id="rId31" Type="http://schemas.openxmlformats.org/officeDocument/2006/relationships/image" Target="NULL"/><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NULL"/><Relationship Id="rId73" Type="http://schemas.openxmlformats.org/officeDocument/2006/relationships/image" Target="NULL"/><Relationship Id="rId78" Type="http://schemas.openxmlformats.org/officeDocument/2006/relationships/customXml" Target="../ink/ink39.xml"/><Relationship Id="rId81" Type="http://schemas.openxmlformats.org/officeDocument/2006/relationships/image" Target="NULL"/><Relationship Id="rId86" Type="http://schemas.openxmlformats.org/officeDocument/2006/relationships/customXml" Target="../ink/ink43.xml"/><Relationship Id="rId4" Type="http://schemas.openxmlformats.org/officeDocument/2006/relationships/customXml" Target="../ink/ink2.xml"/><Relationship Id="rId9" Type="http://schemas.openxmlformats.org/officeDocument/2006/relationships/image" Target="NULL"/><Relationship Id="rId13" Type="http://schemas.openxmlformats.org/officeDocument/2006/relationships/image" Target="NULL"/><Relationship Id="rId18" Type="http://schemas.openxmlformats.org/officeDocument/2006/relationships/customXml" Target="../ink/ink9.xml"/><Relationship Id="rId39" Type="http://schemas.openxmlformats.org/officeDocument/2006/relationships/image" Target="NULL"/><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NULL"/><Relationship Id="rId76" Type="http://schemas.openxmlformats.org/officeDocument/2006/relationships/customXml" Target="../ink/ink38.xml"/><Relationship Id="rId7" Type="http://schemas.openxmlformats.org/officeDocument/2006/relationships/image" Target="NULL"/><Relationship Id="rId71" Type="http://schemas.openxmlformats.org/officeDocument/2006/relationships/image" Target="NULL"/><Relationship Id="rId2" Type="http://schemas.openxmlformats.org/officeDocument/2006/relationships/customXml" Target="../ink/ink1.xml"/><Relationship Id="rId29" Type="http://schemas.openxmlformats.org/officeDocument/2006/relationships/image" Target="NULL"/><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NULL"/><Relationship Id="rId66" Type="http://schemas.openxmlformats.org/officeDocument/2006/relationships/customXml" Target="../ink/ink33.xml"/><Relationship Id="rId87" Type="http://schemas.openxmlformats.org/officeDocument/2006/relationships/image" Target="NULL"/><Relationship Id="rId61" Type="http://schemas.openxmlformats.org/officeDocument/2006/relationships/image" Target="NULL"/><Relationship Id="rId82" Type="http://schemas.openxmlformats.org/officeDocument/2006/relationships/customXml" Target="../ink/ink41.xml"/><Relationship Id="rId19" Type="http://schemas.openxmlformats.org/officeDocument/2006/relationships/image" Target="NULL"/></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2.svg"/><Relationship Id="rId7" Type="http://schemas.openxmlformats.org/officeDocument/2006/relationships/image" Target="../media/image94.sv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74.svg"/><Relationship Id="rId4" Type="http://schemas.openxmlformats.org/officeDocument/2006/relationships/image" Target="../media/image73.png"/><Relationship Id="rId9" Type="http://schemas.openxmlformats.org/officeDocument/2006/relationships/image" Target="../media/image9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3.xml"/><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17" Type="http://schemas.openxmlformats.org/officeDocument/2006/relationships/image" Target="../media/image58.png"/><Relationship Id="rId21" Type="http://schemas.openxmlformats.org/officeDocument/2006/relationships/image" Target="../media/image82.png"/><Relationship Id="rId42" Type="http://schemas.openxmlformats.org/officeDocument/2006/relationships/customXml" Target="../ink/ink65.xml"/><Relationship Id="rId63" Type="http://schemas.openxmlformats.org/officeDocument/2006/relationships/image" Target="../media/image31.png"/><Relationship Id="rId84" Type="http://schemas.openxmlformats.org/officeDocument/2006/relationships/customXml" Target="../ink/ink86.xml"/><Relationship Id="rId138" Type="http://schemas.openxmlformats.org/officeDocument/2006/relationships/customXml" Target="../ink/ink113.xml"/><Relationship Id="rId107" Type="http://schemas.openxmlformats.org/officeDocument/2006/relationships/image" Target="../media/image53.png"/><Relationship Id="rId11" Type="http://schemas.openxmlformats.org/officeDocument/2006/relationships/image" Target="../media/image77.png"/><Relationship Id="rId32" Type="http://schemas.openxmlformats.org/officeDocument/2006/relationships/customXml" Target="../ink/ink60.xml"/><Relationship Id="rId53" Type="http://schemas.openxmlformats.org/officeDocument/2006/relationships/image" Target="../media/image26.png"/><Relationship Id="rId74" Type="http://schemas.openxmlformats.org/officeDocument/2006/relationships/customXml" Target="../ink/ink81.xml"/><Relationship Id="rId128" Type="http://schemas.openxmlformats.org/officeDocument/2006/relationships/customXml" Target="../ink/ink108.xml"/><Relationship Id="rId149" Type="http://schemas.openxmlformats.org/officeDocument/2006/relationships/image" Target="../media/image94.png"/><Relationship Id="rId5" Type="http://schemas.openxmlformats.org/officeDocument/2006/relationships/image" Target="../media/image74.png"/><Relationship Id="rId95" Type="http://schemas.openxmlformats.org/officeDocument/2006/relationships/image" Target="../media/image47.png"/><Relationship Id="rId22" Type="http://schemas.openxmlformats.org/officeDocument/2006/relationships/customXml" Target="../ink/ink55.xml"/><Relationship Id="rId43" Type="http://schemas.openxmlformats.org/officeDocument/2006/relationships/image" Target="../media/image21.png"/><Relationship Id="rId64" Type="http://schemas.openxmlformats.org/officeDocument/2006/relationships/customXml" Target="../ink/ink76.xml"/><Relationship Id="rId118" Type="http://schemas.openxmlformats.org/officeDocument/2006/relationships/customXml" Target="../ink/ink103.xml"/><Relationship Id="rId139" Type="http://schemas.openxmlformats.org/officeDocument/2006/relationships/image" Target="../media/image69.png"/><Relationship Id="rId85" Type="http://schemas.openxmlformats.org/officeDocument/2006/relationships/image" Target="../media/image42.png"/><Relationship Id="rId150" Type="http://schemas.openxmlformats.org/officeDocument/2006/relationships/customXml" Target="../ink/ink119.xml"/><Relationship Id="rId12" Type="http://schemas.openxmlformats.org/officeDocument/2006/relationships/customXml" Target="../ink/ink50.xml"/><Relationship Id="rId17"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customXml" Target="../ink/ink63.xml"/><Relationship Id="rId59" Type="http://schemas.openxmlformats.org/officeDocument/2006/relationships/image" Target="../media/image29.png"/><Relationship Id="rId103" Type="http://schemas.openxmlformats.org/officeDocument/2006/relationships/image" Target="../media/image51.png"/><Relationship Id="rId108" Type="http://schemas.openxmlformats.org/officeDocument/2006/relationships/customXml" Target="../ink/ink98.xml"/><Relationship Id="rId124" Type="http://schemas.openxmlformats.org/officeDocument/2006/relationships/customXml" Target="../ink/ink106.xml"/><Relationship Id="rId129" Type="http://schemas.openxmlformats.org/officeDocument/2006/relationships/image" Target="../media/image64.png"/><Relationship Id="rId54" Type="http://schemas.openxmlformats.org/officeDocument/2006/relationships/customXml" Target="../ink/ink71.xml"/><Relationship Id="rId70" Type="http://schemas.openxmlformats.org/officeDocument/2006/relationships/customXml" Target="../ink/ink79.xml"/><Relationship Id="rId75" Type="http://schemas.openxmlformats.org/officeDocument/2006/relationships/image" Target="../media/image90.png"/><Relationship Id="rId91" Type="http://schemas.openxmlformats.org/officeDocument/2006/relationships/image" Target="../media/image45.png"/><Relationship Id="rId96" Type="http://schemas.openxmlformats.org/officeDocument/2006/relationships/customXml" Target="../ink/ink92.xml"/><Relationship Id="rId140" Type="http://schemas.openxmlformats.org/officeDocument/2006/relationships/customXml" Target="../ink/ink114.xml"/><Relationship Id="rId145"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customXml" Target="../ink/ink47.xml"/><Relationship Id="rId23" Type="http://schemas.openxmlformats.org/officeDocument/2006/relationships/image" Target="../media/image83.png"/><Relationship Id="rId28" Type="http://schemas.openxmlformats.org/officeDocument/2006/relationships/customXml" Target="../ink/ink58.xml"/><Relationship Id="rId49" Type="http://schemas.openxmlformats.org/officeDocument/2006/relationships/image" Target="../media/image24.png"/><Relationship Id="rId114" Type="http://schemas.openxmlformats.org/officeDocument/2006/relationships/customXml" Target="../ink/ink101.xml"/><Relationship Id="rId119" Type="http://schemas.openxmlformats.org/officeDocument/2006/relationships/image" Target="../media/image59.png"/><Relationship Id="rId44" Type="http://schemas.openxmlformats.org/officeDocument/2006/relationships/customXml" Target="../ink/ink66.xml"/><Relationship Id="rId60" Type="http://schemas.openxmlformats.org/officeDocument/2006/relationships/customXml" Target="../ink/ink74.xml"/><Relationship Id="rId65" Type="http://schemas.openxmlformats.org/officeDocument/2006/relationships/image" Target="../media/image32.png"/><Relationship Id="rId81" Type="http://schemas.openxmlformats.org/officeDocument/2006/relationships/image" Target="../media/image40.png"/><Relationship Id="rId86" Type="http://schemas.openxmlformats.org/officeDocument/2006/relationships/customXml" Target="../ink/ink87.xml"/><Relationship Id="rId130" Type="http://schemas.openxmlformats.org/officeDocument/2006/relationships/customXml" Target="../ink/ink109.xml"/><Relationship Id="rId135" Type="http://schemas.openxmlformats.org/officeDocument/2006/relationships/image" Target="../media/image67.png"/><Relationship Id="rId151" Type="http://schemas.openxmlformats.org/officeDocument/2006/relationships/image" Target="../media/image95.png"/><Relationship Id="rId156" Type="http://schemas.openxmlformats.org/officeDocument/2006/relationships/customXml" Target="../ink/ink122.xml"/><Relationship Id="rId13" Type="http://schemas.openxmlformats.org/officeDocument/2006/relationships/image" Target="../media/image78.png"/><Relationship Id="rId18" Type="http://schemas.openxmlformats.org/officeDocument/2006/relationships/customXml" Target="../ink/ink53.xml"/><Relationship Id="rId39" Type="http://schemas.openxmlformats.org/officeDocument/2006/relationships/image" Target="../media/image19.png"/><Relationship Id="rId109" Type="http://schemas.openxmlformats.org/officeDocument/2006/relationships/image" Target="../media/image54.png"/><Relationship Id="rId34" Type="http://schemas.openxmlformats.org/officeDocument/2006/relationships/customXml" Target="../ink/ink61.xml"/><Relationship Id="rId50" Type="http://schemas.openxmlformats.org/officeDocument/2006/relationships/customXml" Target="../ink/ink69.xml"/><Relationship Id="rId55" Type="http://schemas.openxmlformats.org/officeDocument/2006/relationships/image" Target="../media/image27.png"/><Relationship Id="rId76" Type="http://schemas.openxmlformats.org/officeDocument/2006/relationships/customXml" Target="../ink/ink82.xml"/><Relationship Id="rId97" Type="http://schemas.openxmlformats.org/officeDocument/2006/relationships/image" Target="../media/image48.png"/><Relationship Id="rId104" Type="http://schemas.openxmlformats.org/officeDocument/2006/relationships/customXml" Target="../ink/ink96.xml"/><Relationship Id="rId120" Type="http://schemas.openxmlformats.org/officeDocument/2006/relationships/customXml" Target="../ink/ink104.xml"/><Relationship Id="rId125" Type="http://schemas.openxmlformats.org/officeDocument/2006/relationships/image" Target="../media/image62.png"/><Relationship Id="rId141" Type="http://schemas.openxmlformats.org/officeDocument/2006/relationships/image" Target="../media/image70.png"/><Relationship Id="rId146" Type="http://schemas.openxmlformats.org/officeDocument/2006/relationships/customXml" Target="../ink/ink117.xml"/><Relationship Id="rId7" Type="http://schemas.openxmlformats.org/officeDocument/2006/relationships/image" Target="../media/image75.png"/><Relationship Id="rId71" Type="http://schemas.openxmlformats.org/officeDocument/2006/relationships/image" Target="../media/image35.png"/><Relationship Id="rId92" Type="http://schemas.openxmlformats.org/officeDocument/2006/relationships/customXml" Target="../ink/ink90.xml"/><Relationship Id="rId2" Type="http://schemas.openxmlformats.org/officeDocument/2006/relationships/customXml" Target="../ink/ink45.xml"/><Relationship Id="rId29" Type="http://schemas.openxmlformats.org/officeDocument/2006/relationships/image" Target="../media/image86.png"/><Relationship Id="rId24" Type="http://schemas.openxmlformats.org/officeDocument/2006/relationships/customXml" Target="../ink/ink56.xml"/><Relationship Id="rId40" Type="http://schemas.openxmlformats.org/officeDocument/2006/relationships/customXml" Target="../ink/ink64.xml"/><Relationship Id="rId45" Type="http://schemas.openxmlformats.org/officeDocument/2006/relationships/image" Target="../media/image22.png"/><Relationship Id="rId66" Type="http://schemas.openxmlformats.org/officeDocument/2006/relationships/customXml" Target="../ink/ink77.xml"/><Relationship Id="rId87" Type="http://schemas.openxmlformats.org/officeDocument/2006/relationships/image" Target="../media/image43.png"/><Relationship Id="rId110" Type="http://schemas.openxmlformats.org/officeDocument/2006/relationships/customXml" Target="../ink/ink99.xml"/><Relationship Id="rId115" Type="http://schemas.openxmlformats.org/officeDocument/2006/relationships/image" Target="../media/image57.png"/><Relationship Id="rId131" Type="http://schemas.openxmlformats.org/officeDocument/2006/relationships/image" Target="../media/image65.png"/><Relationship Id="rId136" Type="http://schemas.openxmlformats.org/officeDocument/2006/relationships/customXml" Target="../ink/ink112.xml"/><Relationship Id="rId157" Type="http://schemas.openxmlformats.org/officeDocument/2006/relationships/image" Target="../media/image4.png"/><Relationship Id="rId61" Type="http://schemas.openxmlformats.org/officeDocument/2006/relationships/image" Target="../media/image30.png"/><Relationship Id="rId82" Type="http://schemas.openxmlformats.org/officeDocument/2006/relationships/customXml" Target="../ink/ink85.xml"/><Relationship Id="rId152" Type="http://schemas.openxmlformats.org/officeDocument/2006/relationships/customXml" Target="../ink/ink120.xml"/><Relationship Id="rId19" Type="http://schemas.openxmlformats.org/officeDocument/2006/relationships/image" Target="../media/image81.png"/><Relationship Id="rId14" Type="http://schemas.openxmlformats.org/officeDocument/2006/relationships/customXml" Target="../ink/ink51.xml"/><Relationship Id="rId30" Type="http://schemas.openxmlformats.org/officeDocument/2006/relationships/customXml" Target="../ink/ink59.xml"/><Relationship Id="rId35" Type="http://schemas.openxmlformats.org/officeDocument/2006/relationships/image" Target="../media/image17.png"/><Relationship Id="rId56" Type="http://schemas.openxmlformats.org/officeDocument/2006/relationships/customXml" Target="../ink/ink72.xml"/><Relationship Id="rId77" Type="http://schemas.openxmlformats.org/officeDocument/2006/relationships/image" Target="../media/image38.png"/><Relationship Id="rId100" Type="http://schemas.openxmlformats.org/officeDocument/2006/relationships/customXml" Target="../ink/ink94.xml"/><Relationship Id="rId105" Type="http://schemas.openxmlformats.org/officeDocument/2006/relationships/image" Target="../media/image52.png"/><Relationship Id="rId126" Type="http://schemas.openxmlformats.org/officeDocument/2006/relationships/customXml" Target="../ink/ink107.xml"/><Relationship Id="rId147" Type="http://schemas.openxmlformats.org/officeDocument/2006/relationships/image" Target="../media/image2.emf"/><Relationship Id="rId8" Type="http://schemas.openxmlformats.org/officeDocument/2006/relationships/customXml" Target="../ink/ink48.xml"/><Relationship Id="rId51" Type="http://schemas.openxmlformats.org/officeDocument/2006/relationships/image" Target="../media/image25.png"/><Relationship Id="rId72" Type="http://schemas.openxmlformats.org/officeDocument/2006/relationships/customXml" Target="../ink/ink80.xml"/><Relationship Id="rId93" Type="http://schemas.openxmlformats.org/officeDocument/2006/relationships/image" Target="../media/image46.png"/><Relationship Id="rId98" Type="http://schemas.openxmlformats.org/officeDocument/2006/relationships/customXml" Target="../ink/ink93.xml"/><Relationship Id="rId121" Type="http://schemas.openxmlformats.org/officeDocument/2006/relationships/image" Target="../media/image60.png"/><Relationship Id="rId142" Type="http://schemas.openxmlformats.org/officeDocument/2006/relationships/customXml" Target="../ink/ink115.xml"/><Relationship Id="rId163" Type="http://schemas.openxmlformats.org/officeDocument/2006/relationships/image" Target="../media/image101.png"/><Relationship Id="rId3" Type="http://schemas.openxmlformats.org/officeDocument/2006/relationships/image" Target="../media/image2.png"/><Relationship Id="rId25" Type="http://schemas.openxmlformats.org/officeDocument/2006/relationships/image" Target="../media/image84.png"/><Relationship Id="rId46" Type="http://schemas.openxmlformats.org/officeDocument/2006/relationships/customXml" Target="../ink/ink67.xml"/><Relationship Id="rId67" Type="http://schemas.openxmlformats.org/officeDocument/2006/relationships/image" Target="../media/image33.png"/><Relationship Id="rId116" Type="http://schemas.openxmlformats.org/officeDocument/2006/relationships/customXml" Target="../ink/ink102.xml"/><Relationship Id="rId137" Type="http://schemas.openxmlformats.org/officeDocument/2006/relationships/image" Target="../media/image68.png"/><Relationship Id="rId158" Type="http://schemas.openxmlformats.org/officeDocument/2006/relationships/customXml" Target="../ink/ink123.xml"/><Relationship Id="rId20" Type="http://schemas.openxmlformats.org/officeDocument/2006/relationships/customXml" Target="../ink/ink54.xml"/><Relationship Id="rId41" Type="http://schemas.openxmlformats.org/officeDocument/2006/relationships/image" Target="../media/image20.png"/><Relationship Id="rId62" Type="http://schemas.openxmlformats.org/officeDocument/2006/relationships/customXml" Target="../ink/ink75.xml"/><Relationship Id="rId83" Type="http://schemas.openxmlformats.org/officeDocument/2006/relationships/image" Target="../media/image41.png"/><Relationship Id="rId88" Type="http://schemas.openxmlformats.org/officeDocument/2006/relationships/customXml" Target="../ink/ink88.xml"/><Relationship Id="rId111" Type="http://schemas.openxmlformats.org/officeDocument/2006/relationships/image" Target="../media/image55.png"/><Relationship Id="rId132" Type="http://schemas.openxmlformats.org/officeDocument/2006/relationships/customXml" Target="../ink/ink110.xml"/><Relationship Id="rId153" Type="http://schemas.openxmlformats.org/officeDocument/2006/relationships/image" Target="../media/image96.png"/><Relationship Id="rId15" Type="http://schemas.openxmlformats.org/officeDocument/2006/relationships/image" Target="../media/image79.png"/><Relationship Id="rId36" Type="http://schemas.openxmlformats.org/officeDocument/2006/relationships/customXml" Target="../ink/ink62.xml"/><Relationship Id="rId57" Type="http://schemas.openxmlformats.org/officeDocument/2006/relationships/image" Target="../media/image28.png"/><Relationship Id="rId106" Type="http://schemas.openxmlformats.org/officeDocument/2006/relationships/customXml" Target="../ink/ink97.xml"/><Relationship Id="rId127" Type="http://schemas.openxmlformats.org/officeDocument/2006/relationships/image" Target="../media/image63.png"/><Relationship Id="rId10" Type="http://schemas.openxmlformats.org/officeDocument/2006/relationships/customXml" Target="../ink/ink49.xml"/><Relationship Id="rId31" Type="http://schemas.openxmlformats.org/officeDocument/2006/relationships/image" Target="../media/image87.png"/><Relationship Id="rId52" Type="http://schemas.openxmlformats.org/officeDocument/2006/relationships/customXml" Target="../ink/ink70.xml"/><Relationship Id="rId73" Type="http://schemas.openxmlformats.org/officeDocument/2006/relationships/image" Target="../media/image89.png"/><Relationship Id="rId78" Type="http://schemas.openxmlformats.org/officeDocument/2006/relationships/customXml" Target="../ink/ink83.xml"/><Relationship Id="rId94" Type="http://schemas.openxmlformats.org/officeDocument/2006/relationships/customXml" Target="../ink/ink91.xml"/><Relationship Id="rId99" Type="http://schemas.openxmlformats.org/officeDocument/2006/relationships/image" Target="../media/image49.png"/><Relationship Id="rId101" Type="http://schemas.openxmlformats.org/officeDocument/2006/relationships/image" Target="../media/image50.png"/><Relationship Id="rId122" Type="http://schemas.openxmlformats.org/officeDocument/2006/relationships/customXml" Target="../ink/ink105.xml"/><Relationship Id="rId143" Type="http://schemas.openxmlformats.org/officeDocument/2006/relationships/image" Target="../media/image91.png"/><Relationship Id="rId148" Type="http://schemas.openxmlformats.org/officeDocument/2006/relationships/customXml" Target="../ink/ink118.xml"/><Relationship Id="rId164" Type="http://schemas.openxmlformats.org/officeDocument/2006/relationships/customXml" Target="../ink/ink124.xml"/><Relationship Id="rId4" Type="http://schemas.openxmlformats.org/officeDocument/2006/relationships/customXml" Target="../ink/ink46.xml"/><Relationship Id="rId9" Type="http://schemas.openxmlformats.org/officeDocument/2006/relationships/image" Target="../media/image76.png"/><Relationship Id="rId26" Type="http://schemas.openxmlformats.org/officeDocument/2006/relationships/customXml" Target="../ink/ink57.xml"/><Relationship Id="rId47" Type="http://schemas.openxmlformats.org/officeDocument/2006/relationships/image" Target="../media/image23.png"/><Relationship Id="rId68" Type="http://schemas.openxmlformats.org/officeDocument/2006/relationships/customXml" Target="../ink/ink78.xml"/><Relationship Id="rId89" Type="http://schemas.openxmlformats.org/officeDocument/2006/relationships/image" Target="../media/image44.png"/><Relationship Id="rId112" Type="http://schemas.openxmlformats.org/officeDocument/2006/relationships/customXml" Target="../ink/ink100.xml"/><Relationship Id="rId133" Type="http://schemas.openxmlformats.org/officeDocument/2006/relationships/image" Target="../media/image66.png"/><Relationship Id="rId154" Type="http://schemas.openxmlformats.org/officeDocument/2006/relationships/customXml" Target="../ink/ink121.xml"/><Relationship Id="rId16" Type="http://schemas.openxmlformats.org/officeDocument/2006/relationships/customXml" Target="../ink/ink52.xml"/><Relationship Id="rId37" Type="http://schemas.openxmlformats.org/officeDocument/2006/relationships/image" Target="../media/image18.png"/><Relationship Id="rId58" Type="http://schemas.openxmlformats.org/officeDocument/2006/relationships/customXml" Target="../ink/ink73.xml"/><Relationship Id="rId79" Type="http://schemas.openxmlformats.org/officeDocument/2006/relationships/image" Target="../media/image39.png"/><Relationship Id="rId102" Type="http://schemas.openxmlformats.org/officeDocument/2006/relationships/customXml" Target="../ink/ink95.xml"/><Relationship Id="rId123" Type="http://schemas.openxmlformats.org/officeDocument/2006/relationships/image" Target="../media/image61.png"/><Relationship Id="rId144" Type="http://schemas.openxmlformats.org/officeDocument/2006/relationships/customXml" Target="../ink/ink116.xml"/><Relationship Id="rId90" Type="http://schemas.openxmlformats.org/officeDocument/2006/relationships/customXml" Target="../ink/ink89.xml"/><Relationship Id="rId165" Type="http://schemas.openxmlformats.org/officeDocument/2006/relationships/image" Target="../media/image102.png"/><Relationship Id="rId27" Type="http://schemas.openxmlformats.org/officeDocument/2006/relationships/image" Target="../media/image85.png"/><Relationship Id="rId48" Type="http://schemas.openxmlformats.org/officeDocument/2006/relationships/customXml" Target="../ink/ink68.xml"/><Relationship Id="rId69" Type="http://schemas.openxmlformats.org/officeDocument/2006/relationships/image" Target="../media/image34.png"/><Relationship Id="rId113" Type="http://schemas.openxmlformats.org/officeDocument/2006/relationships/image" Target="../media/image56.png"/><Relationship Id="rId134" Type="http://schemas.openxmlformats.org/officeDocument/2006/relationships/customXml" Target="../ink/ink111.xml"/><Relationship Id="rId80" Type="http://schemas.openxmlformats.org/officeDocument/2006/relationships/customXml" Target="../ink/ink84.xml"/><Relationship Id="rId155"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17" Type="http://schemas.openxmlformats.org/officeDocument/2006/relationships/image" Target="../media/image221.png"/><Relationship Id="rId21" Type="http://schemas.openxmlformats.org/officeDocument/2006/relationships/image" Target="../media/image125.png"/><Relationship Id="rId42" Type="http://schemas.openxmlformats.org/officeDocument/2006/relationships/image" Target="../media/image146.png"/><Relationship Id="rId63" Type="http://schemas.openxmlformats.org/officeDocument/2006/relationships/image" Target="../media/image167.png"/><Relationship Id="rId84" Type="http://schemas.openxmlformats.org/officeDocument/2006/relationships/image" Target="../media/image188.png"/><Relationship Id="rId138" Type="http://schemas.openxmlformats.org/officeDocument/2006/relationships/image" Target="../media/image242.png"/><Relationship Id="rId107" Type="http://schemas.openxmlformats.org/officeDocument/2006/relationships/image" Target="../media/image211.png"/><Relationship Id="rId11" Type="http://schemas.openxmlformats.org/officeDocument/2006/relationships/image" Target="../media/image115.png"/><Relationship Id="rId32" Type="http://schemas.openxmlformats.org/officeDocument/2006/relationships/image" Target="../media/image136.png"/><Relationship Id="rId53" Type="http://schemas.openxmlformats.org/officeDocument/2006/relationships/image" Target="../media/image157.png"/><Relationship Id="rId74" Type="http://schemas.openxmlformats.org/officeDocument/2006/relationships/image" Target="../media/image178.png"/><Relationship Id="rId128" Type="http://schemas.openxmlformats.org/officeDocument/2006/relationships/image" Target="../media/image232.png"/><Relationship Id="rId149" Type="http://schemas.openxmlformats.org/officeDocument/2006/relationships/image" Target="../media/image253.png"/><Relationship Id="rId5" Type="http://schemas.openxmlformats.org/officeDocument/2006/relationships/image" Target="../media/image109.png"/><Relationship Id="rId95" Type="http://schemas.openxmlformats.org/officeDocument/2006/relationships/image" Target="../media/image199.png"/><Relationship Id="rId22" Type="http://schemas.openxmlformats.org/officeDocument/2006/relationships/image" Target="../media/image126.png"/><Relationship Id="rId27" Type="http://schemas.openxmlformats.org/officeDocument/2006/relationships/image" Target="../media/image131.png"/><Relationship Id="rId43" Type="http://schemas.openxmlformats.org/officeDocument/2006/relationships/image" Target="../media/image147.png"/><Relationship Id="rId48" Type="http://schemas.openxmlformats.org/officeDocument/2006/relationships/image" Target="../media/image152.png"/><Relationship Id="rId64" Type="http://schemas.openxmlformats.org/officeDocument/2006/relationships/image" Target="../media/image168.png"/><Relationship Id="rId69" Type="http://schemas.openxmlformats.org/officeDocument/2006/relationships/image" Target="../media/image173.png"/><Relationship Id="rId113" Type="http://schemas.openxmlformats.org/officeDocument/2006/relationships/image" Target="../media/image217.png"/><Relationship Id="rId118" Type="http://schemas.openxmlformats.org/officeDocument/2006/relationships/image" Target="../media/image222.png"/><Relationship Id="rId134" Type="http://schemas.openxmlformats.org/officeDocument/2006/relationships/image" Target="../media/image238.png"/><Relationship Id="rId139" Type="http://schemas.openxmlformats.org/officeDocument/2006/relationships/image" Target="../media/image243.png"/><Relationship Id="rId80" Type="http://schemas.openxmlformats.org/officeDocument/2006/relationships/image" Target="../media/image184.png"/><Relationship Id="rId85" Type="http://schemas.openxmlformats.org/officeDocument/2006/relationships/image" Target="../media/image189.png"/><Relationship Id="rId150" Type="http://schemas.openxmlformats.org/officeDocument/2006/relationships/image" Target="../media/image254.png"/><Relationship Id="rId12" Type="http://schemas.openxmlformats.org/officeDocument/2006/relationships/image" Target="../media/image116.png"/><Relationship Id="rId17" Type="http://schemas.openxmlformats.org/officeDocument/2006/relationships/image" Target="../media/image121.png"/><Relationship Id="rId33" Type="http://schemas.openxmlformats.org/officeDocument/2006/relationships/image" Target="../media/image137.png"/><Relationship Id="rId38" Type="http://schemas.openxmlformats.org/officeDocument/2006/relationships/image" Target="../media/image142.png"/><Relationship Id="rId59" Type="http://schemas.openxmlformats.org/officeDocument/2006/relationships/image" Target="../media/image163.png"/><Relationship Id="rId103" Type="http://schemas.openxmlformats.org/officeDocument/2006/relationships/image" Target="../media/image207.png"/><Relationship Id="rId108" Type="http://schemas.openxmlformats.org/officeDocument/2006/relationships/image" Target="../media/image212.png"/><Relationship Id="rId124" Type="http://schemas.openxmlformats.org/officeDocument/2006/relationships/image" Target="../media/image228.png"/><Relationship Id="rId129" Type="http://schemas.openxmlformats.org/officeDocument/2006/relationships/image" Target="../media/image233.png"/><Relationship Id="rId54" Type="http://schemas.openxmlformats.org/officeDocument/2006/relationships/image" Target="../media/image158.png"/><Relationship Id="rId70" Type="http://schemas.openxmlformats.org/officeDocument/2006/relationships/image" Target="../media/image174.png"/><Relationship Id="rId75" Type="http://schemas.openxmlformats.org/officeDocument/2006/relationships/image" Target="../media/image179.png"/><Relationship Id="rId91" Type="http://schemas.openxmlformats.org/officeDocument/2006/relationships/image" Target="../media/image195.png"/><Relationship Id="rId96" Type="http://schemas.openxmlformats.org/officeDocument/2006/relationships/image" Target="../media/image200.png"/><Relationship Id="rId140" Type="http://schemas.openxmlformats.org/officeDocument/2006/relationships/image" Target="../media/image244.png"/><Relationship Id="rId145" Type="http://schemas.openxmlformats.org/officeDocument/2006/relationships/image" Target="../media/image249.png"/><Relationship Id="rId1" Type="http://schemas.openxmlformats.org/officeDocument/2006/relationships/slideLayout" Target="../slideLayouts/slideLayout13.xml"/><Relationship Id="rId6" Type="http://schemas.openxmlformats.org/officeDocument/2006/relationships/image" Target="../media/image110.png"/><Relationship Id="rId23" Type="http://schemas.openxmlformats.org/officeDocument/2006/relationships/image" Target="../media/image127.png"/><Relationship Id="rId28" Type="http://schemas.openxmlformats.org/officeDocument/2006/relationships/image" Target="../media/image132.png"/><Relationship Id="rId49" Type="http://schemas.openxmlformats.org/officeDocument/2006/relationships/image" Target="../media/image153.png"/><Relationship Id="rId114" Type="http://schemas.openxmlformats.org/officeDocument/2006/relationships/image" Target="../media/image218.png"/><Relationship Id="rId119" Type="http://schemas.openxmlformats.org/officeDocument/2006/relationships/image" Target="../media/image223.png"/><Relationship Id="rId44" Type="http://schemas.openxmlformats.org/officeDocument/2006/relationships/image" Target="../media/image148.png"/><Relationship Id="rId60" Type="http://schemas.openxmlformats.org/officeDocument/2006/relationships/image" Target="../media/image164.png"/><Relationship Id="rId65" Type="http://schemas.openxmlformats.org/officeDocument/2006/relationships/image" Target="../media/image169.png"/><Relationship Id="rId81" Type="http://schemas.openxmlformats.org/officeDocument/2006/relationships/image" Target="../media/image185.png"/><Relationship Id="rId86" Type="http://schemas.openxmlformats.org/officeDocument/2006/relationships/image" Target="../media/image190.png"/><Relationship Id="rId130" Type="http://schemas.openxmlformats.org/officeDocument/2006/relationships/image" Target="../media/image234.png"/><Relationship Id="rId135" Type="http://schemas.openxmlformats.org/officeDocument/2006/relationships/image" Target="../media/image239.png"/><Relationship Id="rId13" Type="http://schemas.openxmlformats.org/officeDocument/2006/relationships/image" Target="../media/image117.png"/><Relationship Id="rId18" Type="http://schemas.openxmlformats.org/officeDocument/2006/relationships/image" Target="../media/image122.png"/><Relationship Id="rId39" Type="http://schemas.openxmlformats.org/officeDocument/2006/relationships/image" Target="../media/image143.png"/><Relationship Id="rId109" Type="http://schemas.openxmlformats.org/officeDocument/2006/relationships/image" Target="../media/image213.png"/><Relationship Id="rId34" Type="http://schemas.openxmlformats.org/officeDocument/2006/relationships/image" Target="../media/image138.png"/><Relationship Id="rId50" Type="http://schemas.openxmlformats.org/officeDocument/2006/relationships/image" Target="../media/image154.png"/><Relationship Id="rId55" Type="http://schemas.openxmlformats.org/officeDocument/2006/relationships/image" Target="../media/image159.png"/><Relationship Id="rId76" Type="http://schemas.openxmlformats.org/officeDocument/2006/relationships/image" Target="../media/image180.png"/><Relationship Id="rId97" Type="http://schemas.openxmlformats.org/officeDocument/2006/relationships/image" Target="../media/image201.png"/><Relationship Id="rId104" Type="http://schemas.openxmlformats.org/officeDocument/2006/relationships/image" Target="../media/image208.png"/><Relationship Id="rId120" Type="http://schemas.openxmlformats.org/officeDocument/2006/relationships/image" Target="../media/image224.png"/><Relationship Id="rId125" Type="http://schemas.openxmlformats.org/officeDocument/2006/relationships/image" Target="../media/image229.png"/><Relationship Id="rId141" Type="http://schemas.openxmlformats.org/officeDocument/2006/relationships/image" Target="../media/image245.png"/><Relationship Id="rId146" Type="http://schemas.openxmlformats.org/officeDocument/2006/relationships/image" Target="../media/image250.png"/><Relationship Id="rId7" Type="http://schemas.openxmlformats.org/officeDocument/2006/relationships/image" Target="../media/image111.png"/><Relationship Id="rId71" Type="http://schemas.openxmlformats.org/officeDocument/2006/relationships/image" Target="../media/image175.png"/><Relationship Id="rId92" Type="http://schemas.openxmlformats.org/officeDocument/2006/relationships/image" Target="../media/image196.png"/><Relationship Id="rId2" Type="http://schemas.openxmlformats.org/officeDocument/2006/relationships/image" Target="../media/image106.png"/><Relationship Id="rId29" Type="http://schemas.openxmlformats.org/officeDocument/2006/relationships/image" Target="../media/image133.png"/><Relationship Id="rId24" Type="http://schemas.openxmlformats.org/officeDocument/2006/relationships/image" Target="../media/image128.png"/><Relationship Id="rId40" Type="http://schemas.openxmlformats.org/officeDocument/2006/relationships/image" Target="../media/image144.png"/><Relationship Id="rId45" Type="http://schemas.openxmlformats.org/officeDocument/2006/relationships/image" Target="../media/image149.png"/><Relationship Id="rId66" Type="http://schemas.openxmlformats.org/officeDocument/2006/relationships/image" Target="../media/image170.png"/><Relationship Id="rId87" Type="http://schemas.openxmlformats.org/officeDocument/2006/relationships/image" Target="../media/image191.png"/><Relationship Id="rId110" Type="http://schemas.openxmlformats.org/officeDocument/2006/relationships/image" Target="../media/image214.png"/><Relationship Id="rId115" Type="http://schemas.openxmlformats.org/officeDocument/2006/relationships/image" Target="../media/image219.png"/><Relationship Id="rId131" Type="http://schemas.openxmlformats.org/officeDocument/2006/relationships/image" Target="../media/image235.png"/><Relationship Id="rId136" Type="http://schemas.openxmlformats.org/officeDocument/2006/relationships/image" Target="../media/image240.png"/><Relationship Id="rId61" Type="http://schemas.openxmlformats.org/officeDocument/2006/relationships/image" Target="../media/image165.png"/><Relationship Id="rId82" Type="http://schemas.openxmlformats.org/officeDocument/2006/relationships/image" Target="../media/image186.png"/><Relationship Id="rId19" Type="http://schemas.openxmlformats.org/officeDocument/2006/relationships/image" Target="../media/image123.png"/><Relationship Id="rId14" Type="http://schemas.openxmlformats.org/officeDocument/2006/relationships/image" Target="../media/image118.png"/><Relationship Id="rId30" Type="http://schemas.openxmlformats.org/officeDocument/2006/relationships/image" Target="../media/image134.png"/><Relationship Id="rId35" Type="http://schemas.openxmlformats.org/officeDocument/2006/relationships/image" Target="../media/image139.png"/><Relationship Id="rId56" Type="http://schemas.openxmlformats.org/officeDocument/2006/relationships/image" Target="../media/image160.png"/><Relationship Id="rId77" Type="http://schemas.openxmlformats.org/officeDocument/2006/relationships/image" Target="../media/image181.png"/><Relationship Id="rId100" Type="http://schemas.openxmlformats.org/officeDocument/2006/relationships/image" Target="../media/image204.png"/><Relationship Id="rId105" Type="http://schemas.openxmlformats.org/officeDocument/2006/relationships/image" Target="../media/image209.png"/><Relationship Id="rId126" Type="http://schemas.openxmlformats.org/officeDocument/2006/relationships/image" Target="../media/image230.png"/><Relationship Id="rId147" Type="http://schemas.openxmlformats.org/officeDocument/2006/relationships/image" Target="../media/image251.png"/><Relationship Id="rId8" Type="http://schemas.openxmlformats.org/officeDocument/2006/relationships/image" Target="../media/image112.png"/><Relationship Id="rId51" Type="http://schemas.openxmlformats.org/officeDocument/2006/relationships/image" Target="../media/image155.png"/><Relationship Id="rId72" Type="http://schemas.openxmlformats.org/officeDocument/2006/relationships/image" Target="../media/image176.png"/><Relationship Id="rId93" Type="http://schemas.openxmlformats.org/officeDocument/2006/relationships/image" Target="../media/image197.png"/><Relationship Id="rId98" Type="http://schemas.openxmlformats.org/officeDocument/2006/relationships/image" Target="../media/image202.png"/><Relationship Id="rId121" Type="http://schemas.openxmlformats.org/officeDocument/2006/relationships/image" Target="../media/image225.png"/><Relationship Id="rId142" Type="http://schemas.openxmlformats.org/officeDocument/2006/relationships/image" Target="../media/image246.png"/><Relationship Id="rId3" Type="http://schemas.openxmlformats.org/officeDocument/2006/relationships/image" Target="../media/image107.png"/><Relationship Id="rId25" Type="http://schemas.openxmlformats.org/officeDocument/2006/relationships/image" Target="../media/image129.png"/><Relationship Id="rId46" Type="http://schemas.openxmlformats.org/officeDocument/2006/relationships/image" Target="../media/image150.png"/><Relationship Id="rId67" Type="http://schemas.openxmlformats.org/officeDocument/2006/relationships/image" Target="../media/image171.png"/><Relationship Id="rId116" Type="http://schemas.openxmlformats.org/officeDocument/2006/relationships/image" Target="../media/image220.png"/><Relationship Id="rId137" Type="http://schemas.openxmlformats.org/officeDocument/2006/relationships/image" Target="../media/image241.png"/><Relationship Id="rId20" Type="http://schemas.openxmlformats.org/officeDocument/2006/relationships/image" Target="../media/image124.png"/><Relationship Id="rId41" Type="http://schemas.openxmlformats.org/officeDocument/2006/relationships/image" Target="../media/image145.png"/><Relationship Id="rId62" Type="http://schemas.openxmlformats.org/officeDocument/2006/relationships/image" Target="../media/image166.png"/><Relationship Id="rId83" Type="http://schemas.openxmlformats.org/officeDocument/2006/relationships/image" Target="../media/image187.png"/><Relationship Id="rId88" Type="http://schemas.openxmlformats.org/officeDocument/2006/relationships/image" Target="../media/image192.png"/><Relationship Id="rId111" Type="http://schemas.openxmlformats.org/officeDocument/2006/relationships/image" Target="../media/image215.png"/><Relationship Id="rId132" Type="http://schemas.openxmlformats.org/officeDocument/2006/relationships/image" Target="../media/image236.png"/><Relationship Id="rId15" Type="http://schemas.openxmlformats.org/officeDocument/2006/relationships/image" Target="../media/image119.png"/><Relationship Id="rId36" Type="http://schemas.openxmlformats.org/officeDocument/2006/relationships/image" Target="../media/image140.png"/><Relationship Id="rId57" Type="http://schemas.openxmlformats.org/officeDocument/2006/relationships/image" Target="../media/image161.png"/><Relationship Id="rId106" Type="http://schemas.openxmlformats.org/officeDocument/2006/relationships/image" Target="../media/image210.png"/><Relationship Id="rId127" Type="http://schemas.openxmlformats.org/officeDocument/2006/relationships/image" Target="../media/image231.png"/><Relationship Id="rId10" Type="http://schemas.openxmlformats.org/officeDocument/2006/relationships/image" Target="../media/image114.png"/><Relationship Id="rId31" Type="http://schemas.openxmlformats.org/officeDocument/2006/relationships/image" Target="../media/image135.png"/><Relationship Id="rId52" Type="http://schemas.openxmlformats.org/officeDocument/2006/relationships/image" Target="../media/image156.png"/><Relationship Id="rId73" Type="http://schemas.openxmlformats.org/officeDocument/2006/relationships/image" Target="../media/image177.png"/><Relationship Id="rId78" Type="http://schemas.openxmlformats.org/officeDocument/2006/relationships/image" Target="../media/image182.png"/><Relationship Id="rId94" Type="http://schemas.openxmlformats.org/officeDocument/2006/relationships/image" Target="../media/image198.png"/><Relationship Id="rId99" Type="http://schemas.openxmlformats.org/officeDocument/2006/relationships/image" Target="../media/image203.png"/><Relationship Id="rId101" Type="http://schemas.openxmlformats.org/officeDocument/2006/relationships/image" Target="../media/image205.png"/><Relationship Id="rId122" Type="http://schemas.openxmlformats.org/officeDocument/2006/relationships/image" Target="../media/image226.png"/><Relationship Id="rId143" Type="http://schemas.openxmlformats.org/officeDocument/2006/relationships/image" Target="../media/image247.png"/><Relationship Id="rId148" Type="http://schemas.openxmlformats.org/officeDocument/2006/relationships/image" Target="../media/image252.png"/><Relationship Id="rId4" Type="http://schemas.openxmlformats.org/officeDocument/2006/relationships/image" Target="../media/image108.png"/><Relationship Id="rId9" Type="http://schemas.openxmlformats.org/officeDocument/2006/relationships/image" Target="../media/image113.png"/><Relationship Id="rId26" Type="http://schemas.openxmlformats.org/officeDocument/2006/relationships/image" Target="../media/image130.png"/><Relationship Id="rId47" Type="http://schemas.openxmlformats.org/officeDocument/2006/relationships/image" Target="../media/image151.png"/><Relationship Id="rId68" Type="http://schemas.openxmlformats.org/officeDocument/2006/relationships/image" Target="../media/image172.png"/><Relationship Id="rId89" Type="http://schemas.openxmlformats.org/officeDocument/2006/relationships/image" Target="../media/image193.png"/><Relationship Id="rId112" Type="http://schemas.openxmlformats.org/officeDocument/2006/relationships/image" Target="../media/image216.png"/><Relationship Id="rId133" Type="http://schemas.openxmlformats.org/officeDocument/2006/relationships/image" Target="../media/image237.png"/><Relationship Id="rId16" Type="http://schemas.openxmlformats.org/officeDocument/2006/relationships/image" Target="../media/image120.png"/><Relationship Id="rId37" Type="http://schemas.openxmlformats.org/officeDocument/2006/relationships/image" Target="../media/image141.png"/><Relationship Id="rId58" Type="http://schemas.openxmlformats.org/officeDocument/2006/relationships/image" Target="../media/image162.png"/><Relationship Id="rId79" Type="http://schemas.openxmlformats.org/officeDocument/2006/relationships/image" Target="../media/image183.png"/><Relationship Id="rId102" Type="http://schemas.openxmlformats.org/officeDocument/2006/relationships/image" Target="../media/image206.png"/><Relationship Id="rId123" Type="http://schemas.openxmlformats.org/officeDocument/2006/relationships/image" Target="../media/image227.png"/><Relationship Id="rId144" Type="http://schemas.openxmlformats.org/officeDocument/2006/relationships/image" Target="../media/image248.png"/><Relationship Id="rId90" Type="http://schemas.openxmlformats.org/officeDocument/2006/relationships/image" Target="../media/image1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117" Type="http://schemas.openxmlformats.org/officeDocument/2006/relationships/image" Target="../media/image220.png"/><Relationship Id="rId21" Type="http://schemas.openxmlformats.org/officeDocument/2006/relationships/image" Target="../media/image124.png"/><Relationship Id="rId42" Type="http://schemas.openxmlformats.org/officeDocument/2006/relationships/image" Target="../media/image145.png"/><Relationship Id="rId63" Type="http://schemas.openxmlformats.org/officeDocument/2006/relationships/image" Target="../media/image166.png"/><Relationship Id="rId84" Type="http://schemas.openxmlformats.org/officeDocument/2006/relationships/image" Target="../media/image187.png"/><Relationship Id="rId138" Type="http://schemas.openxmlformats.org/officeDocument/2006/relationships/image" Target="../media/image241.png"/><Relationship Id="rId107" Type="http://schemas.openxmlformats.org/officeDocument/2006/relationships/image" Target="../media/image210.png"/><Relationship Id="rId11" Type="http://schemas.openxmlformats.org/officeDocument/2006/relationships/image" Target="../media/image114.png"/><Relationship Id="rId32" Type="http://schemas.openxmlformats.org/officeDocument/2006/relationships/image" Target="../media/image135.png"/><Relationship Id="rId53" Type="http://schemas.openxmlformats.org/officeDocument/2006/relationships/image" Target="../media/image156.png"/><Relationship Id="rId74" Type="http://schemas.openxmlformats.org/officeDocument/2006/relationships/image" Target="../media/image177.png"/><Relationship Id="rId128" Type="http://schemas.openxmlformats.org/officeDocument/2006/relationships/image" Target="../media/image231.png"/><Relationship Id="rId149" Type="http://schemas.openxmlformats.org/officeDocument/2006/relationships/image" Target="../media/image252.png"/><Relationship Id="rId5" Type="http://schemas.openxmlformats.org/officeDocument/2006/relationships/image" Target="../media/image108.png"/><Relationship Id="rId95" Type="http://schemas.openxmlformats.org/officeDocument/2006/relationships/image" Target="../media/image198.png"/><Relationship Id="rId22" Type="http://schemas.openxmlformats.org/officeDocument/2006/relationships/image" Target="../media/image125.png"/><Relationship Id="rId27" Type="http://schemas.openxmlformats.org/officeDocument/2006/relationships/image" Target="../media/image130.png"/><Relationship Id="rId43" Type="http://schemas.openxmlformats.org/officeDocument/2006/relationships/image" Target="../media/image146.png"/><Relationship Id="rId48" Type="http://schemas.openxmlformats.org/officeDocument/2006/relationships/image" Target="../media/image151.png"/><Relationship Id="rId64" Type="http://schemas.openxmlformats.org/officeDocument/2006/relationships/image" Target="../media/image167.png"/><Relationship Id="rId69" Type="http://schemas.openxmlformats.org/officeDocument/2006/relationships/image" Target="../media/image172.png"/><Relationship Id="rId113" Type="http://schemas.openxmlformats.org/officeDocument/2006/relationships/image" Target="../media/image216.png"/><Relationship Id="rId118" Type="http://schemas.openxmlformats.org/officeDocument/2006/relationships/image" Target="../media/image221.png"/><Relationship Id="rId134" Type="http://schemas.openxmlformats.org/officeDocument/2006/relationships/image" Target="../media/image237.png"/><Relationship Id="rId139" Type="http://schemas.openxmlformats.org/officeDocument/2006/relationships/image" Target="../media/image242.png"/><Relationship Id="rId80" Type="http://schemas.openxmlformats.org/officeDocument/2006/relationships/image" Target="../media/image183.png"/><Relationship Id="rId85" Type="http://schemas.openxmlformats.org/officeDocument/2006/relationships/image" Target="../media/image188.png"/><Relationship Id="rId150" Type="http://schemas.openxmlformats.org/officeDocument/2006/relationships/image" Target="../media/image253.png"/><Relationship Id="rId12" Type="http://schemas.openxmlformats.org/officeDocument/2006/relationships/image" Target="../media/image115.png"/><Relationship Id="rId17" Type="http://schemas.openxmlformats.org/officeDocument/2006/relationships/image" Target="../media/image120.png"/><Relationship Id="rId33" Type="http://schemas.openxmlformats.org/officeDocument/2006/relationships/image" Target="../media/image136.png"/><Relationship Id="rId38" Type="http://schemas.openxmlformats.org/officeDocument/2006/relationships/image" Target="../media/image141.png"/><Relationship Id="rId59" Type="http://schemas.openxmlformats.org/officeDocument/2006/relationships/image" Target="../media/image162.png"/><Relationship Id="rId103" Type="http://schemas.openxmlformats.org/officeDocument/2006/relationships/image" Target="../media/image206.png"/><Relationship Id="rId108" Type="http://schemas.openxmlformats.org/officeDocument/2006/relationships/image" Target="../media/image211.png"/><Relationship Id="rId124" Type="http://schemas.openxmlformats.org/officeDocument/2006/relationships/image" Target="../media/image227.png"/><Relationship Id="rId129" Type="http://schemas.openxmlformats.org/officeDocument/2006/relationships/image" Target="../media/image232.png"/><Relationship Id="rId54" Type="http://schemas.openxmlformats.org/officeDocument/2006/relationships/image" Target="../media/image157.png"/><Relationship Id="rId70" Type="http://schemas.openxmlformats.org/officeDocument/2006/relationships/image" Target="../media/image173.png"/><Relationship Id="rId75" Type="http://schemas.openxmlformats.org/officeDocument/2006/relationships/image" Target="../media/image178.png"/><Relationship Id="rId91" Type="http://schemas.openxmlformats.org/officeDocument/2006/relationships/image" Target="../media/image194.png"/><Relationship Id="rId96" Type="http://schemas.openxmlformats.org/officeDocument/2006/relationships/image" Target="../media/image199.png"/><Relationship Id="rId140" Type="http://schemas.openxmlformats.org/officeDocument/2006/relationships/image" Target="../media/image243.png"/><Relationship Id="rId145" Type="http://schemas.openxmlformats.org/officeDocument/2006/relationships/image" Target="../media/image248.png"/><Relationship Id="rId1" Type="http://schemas.openxmlformats.org/officeDocument/2006/relationships/slideLayout" Target="../slideLayouts/slideLayout13.xml"/><Relationship Id="rId6" Type="http://schemas.openxmlformats.org/officeDocument/2006/relationships/image" Target="../media/image109.png"/><Relationship Id="rId23" Type="http://schemas.openxmlformats.org/officeDocument/2006/relationships/image" Target="../media/image126.png"/><Relationship Id="rId28" Type="http://schemas.openxmlformats.org/officeDocument/2006/relationships/image" Target="../media/image131.png"/><Relationship Id="rId49" Type="http://schemas.openxmlformats.org/officeDocument/2006/relationships/image" Target="../media/image152.png"/><Relationship Id="rId114" Type="http://schemas.openxmlformats.org/officeDocument/2006/relationships/image" Target="../media/image217.png"/><Relationship Id="rId119" Type="http://schemas.openxmlformats.org/officeDocument/2006/relationships/image" Target="../media/image222.png"/><Relationship Id="rId44" Type="http://schemas.openxmlformats.org/officeDocument/2006/relationships/image" Target="../media/image147.png"/><Relationship Id="rId60" Type="http://schemas.openxmlformats.org/officeDocument/2006/relationships/image" Target="../media/image163.png"/><Relationship Id="rId65" Type="http://schemas.openxmlformats.org/officeDocument/2006/relationships/image" Target="../media/image168.png"/><Relationship Id="rId81" Type="http://schemas.openxmlformats.org/officeDocument/2006/relationships/image" Target="../media/image184.png"/><Relationship Id="rId86" Type="http://schemas.openxmlformats.org/officeDocument/2006/relationships/image" Target="../media/image189.png"/><Relationship Id="rId130" Type="http://schemas.openxmlformats.org/officeDocument/2006/relationships/image" Target="../media/image233.png"/><Relationship Id="rId135" Type="http://schemas.openxmlformats.org/officeDocument/2006/relationships/image" Target="../media/image238.png"/><Relationship Id="rId151" Type="http://schemas.openxmlformats.org/officeDocument/2006/relationships/image" Target="../media/image254.png"/><Relationship Id="rId13" Type="http://schemas.openxmlformats.org/officeDocument/2006/relationships/image" Target="../media/image116.png"/><Relationship Id="rId18" Type="http://schemas.openxmlformats.org/officeDocument/2006/relationships/image" Target="../media/image121.png"/><Relationship Id="rId39" Type="http://schemas.openxmlformats.org/officeDocument/2006/relationships/image" Target="../media/image142.png"/><Relationship Id="rId109" Type="http://schemas.openxmlformats.org/officeDocument/2006/relationships/image" Target="../media/image212.png"/><Relationship Id="rId34" Type="http://schemas.openxmlformats.org/officeDocument/2006/relationships/image" Target="../media/image137.png"/><Relationship Id="rId50" Type="http://schemas.openxmlformats.org/officeDocument/2006/relationships/image" Target="../media/image153.png"/><Relationship Id="rId55" Type="http://schemas.openxmlformats.org/officeDocument/2006/relationships/image" Target="../media/image158.png"/><Relationship Id="rId76" Type="http://schemas.openxmlformats.org/officeDocument/2006/relationships/image" Target="../media/image179.png"/><Relationship Id="rId97" Type="http://schemas.openxmlformats.org/officeDocument/2006/relationships/image" Target="../media/image200.png"/><Relationship Id="rId104" Type="http://schemas.openxmlformats.org/officeDocument/2006/relationships/image" Target="../media/image207.png"/><Relationship Id="rId120" Type="http://schemas.openxmlformats.org/officeDocument/2006/relationships/image" Target="../media/image223.png"/><Relationship Id="rId125" Type="http://schemas.openxmlformats.org/officeDocument/2006/relationships/image" Target="../media/image228.png"/><Relationship Id="rId141" Type="http://schemas.openxmlformats.org/officeDocument/2006/relationships/image" Target="../media/image244.png"/><Relationship Id="rId146" Type="http://schemas.openxmlformats.org/officeDocument/2006/relationships/image" Target="../media/image249.png"/><Relationship Id="rId7" Type="http://schemas.openxmlformats.org/officeDocument/2006/relationships/image" Target="../media/image110.png"/><Relationship Id="rId71" Type="http://schemas.openxmlformats.org/officeDocument/2006/relationships/image" Target="../media/image174.png"/><Relationship Id="rId92" Type="http://schemas.openxmlformats.org/officeDocument/2006/relationships/image" Target="../media/image195.png"/><Relationship Id="rId2" Type="http://schemas.openxmlformats.org/officeDocument/2006/relationships/image" Target="../media/image103.png"/><Relationship Id="rId29" Type="http://schemas.openxmlformats.org/officeDocument/2006/relationships/image" Target="../media/image132.png"/><Relationship Id="rId24" Type="http://schemas.openxmlformats.org/officeDocument/2006/relationships/image" Target="../media/image127.png"/><Relationship Id="rId40" Type="http://schemas.openxmlformats.org/officeDocument/2006/relationships/image" Target="../media/image143.png"/><Relationship Id="rId45" Type="http://schemas.openxmlformats.org/officeDocument/2006/relationships/image" Target="../media/image148.png"/><Relationship Id="rId66" Type="http://schemas.openxmlformats.org/officeDocument/2006/relationships/image" Target="../media/image169.png"/><Relationship Id="rId87" Type="http://schemas.openxmlformats.org/officeDocument/2006/relationships/image" Target="../media/image190.png"/><Relationship Id="rId110" Type="http://schemas.openxmlformats.org/officeDocument/2006/relationships/image" Target="../media/image213.png"/><Relationship Id="rId115" Type="http://schemas.openxmlformats.org/officeDocument/2006/relationships/image" Target="../media/image218.png"/><Relationship Id="rId131" Type="http://schemas.openxmlformats.org/officeDocument/2006/relationships/image" Target="../media/image234.png"/><Relationship Id="rId136" Type="http://schemas.openxmlformats.org/officeDocument/2006/relationships/image" Target="../media/image239.png"/><Relationship Id="rId61" Type="http://schemas.openxmlformats.org/officeDocument/2006/relationships/image" Target="../media/image164.png"/><Relationship Id="rId82" Type="http://schemas.openxmlformats.org/officeDocument/2006/relationships/image" Target="../media/image185.png"/><Relationship Id="rId19" Type="http://schemas.openxmlformats.org/officeDocument/2006/relationships/image" Target="../media/image122.png"/><Relationship Id="rId14" Type="http://schemas.openxmlformats.org/officeDocument/2006/relationships/image" Target="../media/image117.png"/><Relationship Id="rId30" Type="http://schemas.openxmlformats.org/officeDocument/2006/relationships/image" Target="../media/image133.png"/><Relationship Id="rId35" Type="http://schemas.openxmlformats.org/officeDocument/2006/relationships/image" Target="../media/image138.png"/><Relationship Id="rId56" Type="http://schemas.openxmlformats.org/officeDocument/2006/relationships/image" Target="../media/image159.png"/><Relationship Id="rId77" Type="http://schemas.openxmlformats.org/officeDocument/2006/relationships/image" Target="../media/image180.png"/><Relationship Id="rId100" Type="http://schemas.openxmlformats.org/officeDocument/2006/relationships/image" Target="../media/image203.png"/><Relationship Id="rId105" Type="http://schemas.openxmlformats.org/officeDocument/2006/relationships/image" Target="../media/image208.png"/><Relationship Id="rId126" Type="http://schemas.openxmlformats.org/officeDocument/2006/relationships/image" Target="../media/image229.png"/><Relationship Id="rId147" Type="http://schemas.openxmlformats.org/officeDocument/2006/relationships/image" Target="../media/image250.png"/><Relationship Id="rId8" Type="http://schemas.openxmlformats.org/officeDocument/2006/relationships/image" Target="../media/image111.png"/><Relationship Id="rId51" Type="http://schemas.openxmlformats.org/officeDocument/2006/relationships/image" Target="../media/image154.png"/><Relationship Id="rId72" Type="http://schemas.openxmlformats.org/officeDocument/2006/relationships/image" Target="../media/image175.png"/><Relationship Id="rId93" Type="http://schemas.openxmlformats.org/officeDocument/2006/relationships/image" Target="../media/image196.png"/><Relationship Id="rId98" Type="http://schemas.openxmlformats.org/officeDocument/2006/relationships/image" Target="../media/image201.png"/><Relationship Id="rId121" Type="http://schemas.openxmlformats.org/officeDocument/2006/relationships/image" Target="../media/image224.png"/><Relationship Id="rId142" Type="http://schemas.openxmlformats.org/officeDocument/2006/relationships/image" Target="../media/image245.png"/><Relationship Id="rId3" Type="http://schemas.openxmlformats.org/officeDocument/2006/relationships/image" Target="../media/image106.png"/><Relationship Id="rId25" Type="http://schemas.openxmlformats.org/officeDocument/2006/relationships/image" Target="../media/image128.png"/><Relationship Id="rId46" Type="http://schemas.openxmlformats.org/officeDocument/2006/relationships/image" Target="../media/image149.png"/><Relationship Id="rId67" Type="http://schemas.openxmlformats.org/officeDocument/2006/relationships/image" Target="../media/image170.png"/><Relationship Id="rId116" Type="http://schemas.openxmlformats.org/officeDocument/2006/relationships/image" Target="../media/image219.png"/><Relationship Id="rId137" Type="http://schemas.openxmlformats.org/officeDocument/2006/relationships/image" Target="../media/image240.png"/><Relationship Id="rId20" Type="http://schemas.openxmlformats.org/officeDocument/2006/relationships/image" Target="../media/image123.png"/><Relationship Id="rId41" Type="http://schemas.openxmlformats.org/officeDocument/2006/relationships/image" Target="../media/image144.png"/><Relationship Id="rId62" Type="http://schemas.openxmlformats.org/officeDocument/2006/relationships/image" Target="../media/image165.png"/><Relationship Id="rId83" Type="http://schemas.openxmlformats.org/officeDocument/2006/relationships/image" Target="../media/image186.png"/><Relationship Id="rId88" Type="http://schemas.openxmlformats.org/officeDocument/2006/relationships/image" Target="../media/image191.png"/><Relationship Id="rId111" Type="http://schemas.openxmlformats.org/officeDocument/2006/relationships/image" Target="../media/image214.png"/><Relationship Id="rId132" Type="http://schemas.openxmlformats.org/officeDocument/2006/relationships/image" Target="../media/image235.png"/><Relationship Id="rId15" Type="http://schemas.openxmlformats.org/officeDocument/2006/relationships/image" Target="../media/image118.png"/><Relationship Id="rId36" Type="http://schemas.openxmlformats.org/officeDocument/2006/relationships/image" Target="../media/image139.png"/><Relationship Id="rId57" Type="http://schemas.openxmlformats.org/officeDocument/2006/relationships/image" Target="../media/image160.png"/><Relationship Id="rId106" Type="http://schemas.openxmlformats.org/officeDocument/2006/relationships/image" Target="../media/image209.png"/><Relationship Id="rId127" Type="http://schemas.openxmlformats.org/officeDocument/2006/relationships/image" Target="../media/image230.png"/><Relationship Id="rId10" Type="http://schemas.openxmlformats.org/officeDocument/2006/relationships/image" Target="../media/image113.png"/><Relationship Id="rId31" Type="http://schemas.openxmlformats.org/officeDocument/2006/relationships/image" Target="../media/image134.png"/><Relationship Id="rId52" Type="http://schemas.openxmlformats.org/officeDocument/2006/relationships/image" Target="../media/image155.png"/><Relationship Id="rId73" Type="http://schemas.openxmlformats.org/officeDocument/2006/relationships/image" Target="../media/image176.png"/><Relationship Id="rId78" Type="http://schemas.openxmlformats.org/officeDocument/2006/relationships/image" Target="../media/image181.png"/><Relationship Id="rId94" Type="http://schemas.openxmlformats.org/officeDocument/2006/relationships/image" Target="../media/image197.png"/><Relationship Id="rId99" Type="http://schemas.openxmlformats.org/officeDocument/2006/relationships/image" Target="../media/image202.png"/><Relationship Id="rId101" Type="http://schemas.openxmlformats.org/officeDocument/2006/relationships/image" Target="../media/image204.png"/><Relationship Id="rId122" Type="http://schemas.openxmlformats.org/officeDocument/2006/relationships/image" Target="../media/image225.png"/><Relationship Id="rId143" Type="http://schemas.openxmlformats.org/officeDocument/2006/relationships/image" Target="../media/image246.png"/><Relationship Id="rId148" Type="http://schemas.openxmlformats.org/officeDocument/2006/relationships/image" Target="../media/image251.png"/><Relationship Id="rId4" Type="http://schemas.openxmlformats.org/officeDocument/2006/relationships/image" Target="../media/image107.png"/><Relationship Id="rId9" Type="http://schemas.openxmlformats.org/officeDocument/2006/relationships/image" Target="../media/image112.png"/><Relationship Id="rId26" Type="http://schemas.openxmlformats.org/officeDocument/2006/relationships/image" Target="../media/image129.png"/><Relationship Id="rId47" Type="http://schemas.openxmlformats.org/officeDocument/2006/relationships/image" Target="../media/image150.png"/><Relationship Id="rId68" Type="http://schemas.openxmlformats.org/officeDocument/2006/relationships/image" Target="../media/image171.png"/><Relationship Id="rId89" Type="http://schemas.openxmlformats.org/officeDocument/2006/relationships/image" Target="../media/image192.png"/><Relationship Id="rId112" Type="http://schemas.openxmlformats.org/officeDocument/2006/relationships/image" Target="../media/image215.png"/><Relationship Id="rId133" Type="http://schemas.openxmlformats.org/officeDocument/2006/relationships/image" Target="../media/image236.png"/><Relationship Id="rId16" Type="http://schemas.openxmlformats.org/officeDocument/2006/relationships/image" Target="../media/image119.png"/><Relationship Id="rId37" Type="http://schemas.openxmlformats.org/officeDocument/2006/relationships/image" Target="../media/image140.png"/><Relationship Id="rId58" Type="http://schemas.openxmlformats.org/officeDocument/2006/relationships/image" Target="../media/image161.png"/><Relationship Id="rId79" Type="http://schemas.openxmlformats.org/officeDocument/2006/relationships/image" Target="../media/image182.png"/><Relationship Id="rId102" Type="http://schemas.openxmlformats.org/officeDocument/2006/relationships/image" Target="../media/image205.png"/><Relationship Id="rId123" Type="http://schemas.openxmlformats.org/officeDocument/2006/relationships/image" Target="../media/image226.png"/><Relationship Id="rId144" Type="http://schemas.openxmlformats.org/officeDocument/2006/relationships/image" Target="../media/image247.png"/><Relationship Id="rId90" Type="http://schemas.openxmlformats.org/officeDocument/2006/relationships/image" Target="../media/image193.png"/></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17" Type="http://schemas.openxmlformats.org/officeDocument/2006/relationships/customXml" Target="../ink/ink182.xml"/><Relationship Id="rId21" Type="http://schemas.openxmlformats.org/officeDocument/2006/relationships/customXml" Target="../ink/ink134.xml"/><Relationship Id="rId42" Type="http://schemas.openxmlformats.org/officeDocument/2006/relationships/image" Target="../media/image20.png"/><Relationship Id="rId63" Type="http://schemas.openxmlformats.org/officeDocument/2006/relationships/customXml" Target="../ink/ink155.xml"/><Relationship Id="rId84" Type="http://schemas.openxmlformats.org/officeDocument/2006/relationships/image" Target="../media/image41.png"/><Relationship Id="rId138" Type="http://schemas.openxmlformats.org/officeDocument/2006/relationships/image" Target="../media/image68.png"/><Relationship Id="rId107" Type="http://schemas.openxmlformats.org/officeDocument/2006/relationships/customXml" Target="../ink/ink177.xml"/><Relationship Id="rId11" Type="http://schemas.openxmlformats.org/officeDocument/2006/relationships/customXml" Target="../ink/ink129.xml"/><Relationship Id="rId32" Type="http://schemas.openxmlformats.org/officeDocument/2006/relationships/image" Target="../media/image87.png"/><Relationship Id="rId53" Type="http://schemas.openxmlformats.org/officeDocument/2006/relationships/customXml" Target="../ink/ink150.xml"/><Relationship Id="rId74" Type="http://schemas.openxmlformats.org/officeDocument/2006/relationships/image" Target="../media/image89.png"/><Relationship Id="rId128" Type="http://schemas.openxmlformats.org/officeDocument/2006/relationships/image" Target="../media/image63.png"/><Relationship Id="rId5" Type="http://schemas.openxmlformats.org/officeDocument/2006/relationships/customXml" Target="../ink/ink126.xml"/><Relationship Id="rId90" Type="http://schemas.openxmlformats.org/officeDocument/2006/relationships/image" Target="../media/image44.png"/><Relationship Id="rId95" Type="http://schemas.openxmlformats.org/officeDocument/2006/relationships/customXml" Target="../ink/ink171.xml"/><Relationship Id="rId22" Type="http://schemas.openxmlformats.org/officeDocument/2006/relationships/image" Target="../media/image82.png"/><Relationship Id="rId27" Type="http://schemas.openxmlformats.org/officeDocument/2006/relationships/customXml" Target="../ink/ink137.xml"/><Relationship Id="rId43" Type="http://schemas.openxmlformats.org/officeDocument/2006/relationships/customXml" Target="../ink/ink145.xml"/><Relationship Id="rId48" Type="http://schemas.openxmlformats.org/officeDocument/2006/relationships/image" Target="../media/image23.png"/><Relationship Id="rId64" Type="http://schemas.openxmlformats.org/officeDocument/2006/relationships/image" Target="../media/image31.png"/><Relationship Id="rId69" Type="http://schemas.openxmlformats.org/officeDocument/2006/relationships/customXml" Target="../ink/ink158.xml"/><Relationship Id="rId113" Type="http://schemas.openxmlformats.org/officeDocument/2006/relationships/customXml" Target="../ink/ink180.xml"/><Relationship Id="rId118" Type="http://schemas.openxmlformats.org/officeDocument/2006/relationships/image" Target="../media/image58.png"/><Relationship Id="rId134" Type="http://schemas.openxmlformats.org/officeDocument/2006/relationships/image" Target="../media/image66.png"/><Relationship Id="rId139" Type="http://schemas.openxmlformats.org/officeDocument/2006/relationships/customXml" Target="../ink/ink193.xml"/><Relationship Id="rId80" Type="http://schemas.openxmlformats.org/officeDocument/2006/relationships/image" Target="../media/image39.png"/><Relationship Id="rId85" Type="http://schemas.openxmlformats.org/officeDocument/2006/relationships/customXml" Target="../ink/ink166.xml"/><Relationship Id="rId12" Type="http://schemas.openxmlformats.org/officeDocument/2006/relationships/image" Target="../media/image77.png"/><Relationship Id="rId17" Type="http://schemas.openxmlformats.org/officeDocument/2006/relationships/customXml" Target="../ink/ink132.xml"/><Relationship Id="rId33" Type="http://schemas.openxmlformats.org/officeDocument/2006/relationships/customXml" Target="../ink/ink140.xml"/><Relationship Id="rId38" Type="http://schemas.openxmlformats.org/officeDocument/2006/relationships/image" Target="../media/image18.png"/><Relationship Id="rId59" Type="http://schemas.openxmlformats.org/officeDocument/2006/relationships/customXml" Target="../ink/ink153.xml"/><Relationship Id="rId103" Type="http://schemas.openxmlformats.org/officeDocument/2006/relationships/customXml" Target="../ink/ink175.xml"/><Relationship Id="rId108" Type="http://schemas.openxmlformats.org/officeDocument/2006/relationships/image" Target="../media/image53.png"/><Relationship Id="rId124" Type="http://schemas.openxmlformats.org/officeDocument/2006/relationships/image" Target="../media/image61.png"/><Relationship Id="rId129" Type="http://schemas.openxmlformats.org/officeDocument/2006/relationships/customXml" Target="../ink/ink188.xml"/><Relationship Id="rId54" Type="http://schemas.openxmlformats.org/officeDocument/2006/relationships/image" Target="../media/image26.png"/><Relationship Id="rId70" Type="http://schemas.openxmlformats.org/officeDocument/2006/relationships/image" Target="../media/image34.png"/><Relationship Id="rId75" Type="http://schemas.openxmlformats.org/officeDocument/2006/relationships/customXml" Target="../ink/ink161.xml"/><Relationship Id="rId91" Type="http://schemas.openxmlformats.org/officeDocument/2006/relationships/customXml" Target="../ink/ink169.xml"/><Relationship Id="rId96" Type="http://schemas.openxmlformats.org/officeDocument/2006/relationships/image" Target="../media/image47.png"/><Relationship Id="rId140" Type="http://schemas.openxmlformats.org/officeDocument/2006/relationships/image" Target="../media/image69.png"/><Relationship Id="rId145" Type="http://schemas.openxmlformats.org/officeDocument/2006/relationships/customXml" Target="../ink/ink196.xml"/><Relationship Id="rId1" Type="http://schemas.openxmlformats.org/officeDocument/2006/relationships/slideLayout" Target="../slideLayouts/slideLayout18.xml"/><Relationship Id="rId6" Type="http://schemas.openxmlformats.org/officeDocument/2006/relationships/image" Target="../media/image74.png"/><Relationship Id="rId23" Type="http://schemas.openxmlformats.org/officeDocument/2006/relationships/customXml" Target="../ink/ink135.xml"/><Relationship Id="rId28" Type="http://schemas.openxmlformats.org/officeDocument/2006/relationships/image" Target="../media/image85.png"/><Relationship Id="rId49" Type="http://schemas.openxmlformats.org/officeDocument/2006/relationships/customXml" Target="../ink/ink148.xml"/><Relationship Id="rId114" Type="http://schemas.openxmlformats.org/officeDocument/2006/relationships/image" Target="../media/image56.png"/><Relationship Id="rId119" Type="http://schemas.openxmlformats.org/officeDocument/2006/relationships/customXml" Target="../ink/ink183.xml"/><Relationship Id="rId44" Type="http://schemas.openxmlformats.org/officeDocument/2006/relationships/image" Target="../media/image21.png"/><Relationship Id="rId60" Type="http://schemas.openxmlformats.org/officeDocument/2006/relationships/image" Target="../media/image29.png"/><Relationship Id="rId65" Type="http://schemas.openxmlformats.org/officeDocument/2006/relationships/customXml" Target="../ink/ink156.xml"/><Relationship Id="rId81" Type="http://schemas.openxmlformats.org/officeDocument/2006/relationships/customXml" Target="../ink/ink164.xml"/><Relationship Id="rId86" Type="http://schemas.openxmlformats.org/officeDocument/2006/relationships/image" Target="../media/image42.png"/><Relationship Id="rId130" Type="http://schemas.openxmlformats.org/officeDocument/2006/relationships/image" Target="../media/image64.png"/><Relationship Id="rId135" Type="http://schemas.openxmlformats.org/officeDocument/2006/relationships/customXml" Target="../ink/ink191.xml"/><Relationship Id="rId13" Type="http://schemas.openxmlformats.org/officeDocument/2006/relationships/customXml" Target="../ink/ink130.xml"/><Relationship Id="rId18" Type="http://schemas.openxmlformats.org/officeDocument/2006/relationships/image" Target="../media/image80.png"/><Relationship Id="rId39" Type="http://schemas.openxmlformats.org/officeDocument/2006/relationships/customXml" Target="../ink/ink143.xml"/><Relationship Id="rId109" Type="http://schemas.openxmlformats.org/officeDocument/2006/relationships/customXml" Target="../ink/ink178.xml"/><Relationship Id="rId34" Type="http://schemas.openxmlformats.org/officeDocument/2006/relationships/image" Target="../media/image88.png"/><Relationship Id="rId50" Type="http://schemas.openxmlformats.org/officeDocument/2006/relationships/image" Target="../media/image24.png"/><Relationship Id="rId55" Type="http://schemas.openxmlformats.org/officeDocument/2006/relationships/customXml" Target="../ink/ink151.xml"/><Relationship Id="rId76" Type="http://schemas.openxmlformats.org/officeDocument/2006/relationships/image" Target="../media/image90.png"/><Relationship Id="rId97" Type="http://schemas.openxmlformats.org/officeDocument/2006/relationships/customXml" Target="../ink/ink172.xml"/><Relationship Id="rId104" Type="http://schemas.openxmlformats.org/officeDocument/2006/relationships/image" Target="../media/image51.png"/><Relationship Id="rId120" Type="http://schemas.openxmlformats.org/officeDocument/2006/relationships/image" Target="../media/image59.png"/><Relationship Id="rId125" Type="http://schemas.openxmlformats.org/officeDocument/2006/relationships/customXml" Target="../ink/ink186.xml"/><Relationship Id="rId141" Type="http://schemas.openxmlformats.org/officeDocument/2006/relationships/customXml" Target="../ink/ink194.xml"/><Relationship Id="rId146" Type="http://schemas.openxmlformats.org/officeDocument/2006/relationships/image" Target="../media/image92.png"/><Relationship Id="rId7" Type="http://schemas.openxmlformats.org/officeDocument/2006/relationships/customXml" Target="../ink/ink127.xml"/><Relationship Id="rId71" Type="http://schemas.openxmlformats.org/officeDocument/2006/relationships/customXml" Target="../ink/ink159.xml"/><Relationship Id="rId92" Type="http://schemas.openxmlformats.org/officeDocument/2006/relationships/image" Target="../media/image45.png"/><Relationship Id="rId2" Type="http://schemas.openxmlformats.org/officeDocument/2006/relationships/image" Target="../media/image3.png"/><Relationship Id="rId29" Type="http://schemas.openxmlformats.org/officeDocument/2006/relationships/customXml" Target="../ink/ink138.xml"/><Relationship Id="rId24" Type="http://schemas.openxmlformats.org/officeDocument/2006/relationships/image" Target="../media/image83.png"/><Relationship Id="rId40" Type="http://schemas.openxmlformats.org/officeDocument/2006/relationships/image" Target="../media/image19.png"/><Relationship Id="rId45" Type="http://schemas.openxmlformats.org/officeDocument/2006/relationships/customXml" Target="../ink/ink146.xml"/><Relationship Id="rId66" Type="http://schemas.openxmlformats.org/officeDocument/2006/relationships/image" Target="../media/image32.png"/><Relationship Id="rId87" Type="http://schemas.openxmlformats.org/officeDocument/2006/relationships/customXml" Target="../ink/ink167.xml"/><Relationship Id="rId110" Type="http://schemas.openxmlformats.org/officeDocument/2006/relationships/image" Target="../media/image54.png"/><Relationship Id="rId115" Type="http://schemas.openxmlformats.org/officeDocument/2006/relationships/customXml" Target="../ink/ink181.xml"/><Relationship Id="rId131" Type="http://schemas.openxmlformats.org/officeDocument/2006/relationships/customXml" Target="../ink/ink189.xml"/><Relationship Id="rId136" Type="http://schemas.openxmlformats.org/officeDocument/2006/relationships/image" Target="../media/image67.png"/><Relationship Id="rId61" Type="http://schemas.openxmlformats.org/officeDocument/2006/relationships/customXml" Target="../ink/ink154.xml"/><Relationship Id="rId82" Type="http://schemas.openxmlformats.org/officeDocument/2006/relationships/image" Target="../media/image40.png"/><Relationship Id="rId19" Type="http://schemas.openxmlformats.org/officeDocument/2006/relationships/customXml" Target="../ink/ink133.xml"/><Relationship Id="rId14" Type="http://schemas.openxmlformats.org/officeDocument/2006/relationships/image" Target="../media/image78.png"/><Relationship Id="rId30" Type="http://schemas.openxmlformats.org/officeDocument/2006/relationships/image" Target="../media/image86.png"/><Relationship Id="rId35" Type="http://schemas.openxmlformats.org/officeDocument/2006/relationships/customXml" Target="../ink/ink141.xml"/><Relationship Id="rId56" Type="http://schemas.openxmlformats.org/officeDocument/2006/relationships/image" Target="../media/image27.png"/><Relationship Id="rId77" Type="http://schemas.openxmlformats.org/officeDocument/2006/relationships/customXml" Target="../ink/ink162.xml"/><Relationship Id="rId100" Type="http://schemas.openxmlformats.org/officeDocument/2006/relationships/image" Target="../media/image49.png"/><Relationship Id="rId105" Type="http://schemas.openxmlformats.org/officeDocument/2006/relationships/customXml" Target="../ink/ink176.xml"/><Relationship Id="rId126" Type="http://schemas.openxmlformats.org/officeDocument/2006/relationships/image" Target="../media/image62.png"/><Relationship Id="rId147" Type="http://schemas.openxmlformats.org/officeDocument/2006/relationships/customXml" Target="../ink/ink197.xml"/><Relationship Id="rId8" Type="http://schemas.openxmlformats.org/officeDocument/2006/relationships/image" Target="../media/image75.png"/><Relationship Id="rId51" Type="http://schemas.openxmlformats.org/officeDocument/2006/relationships/customXml" Target="../ink/ink149.xml"/><Relationship Id="rId72" Type="http://schemas.openxmlformats.org/officeDocument/2006/relationships/image" Target="../media/image35.png"/><Relationship Id="rId93" Type="http://schemas.openxmlformats.org/officeDocument/2006/relationships/customXml" Target="../ink/ink170.xml"/><Relationship Id="rId98" Type="http://schemas.openxmlformats.org/officeDocument/2006/relationships/image" Target="../media/image48.png"/><Relationship Id="rId121" Type="http://schemas.openxmlformats.org/officeDocument/2006/relationships/customXml" Target="../ink/ink184.xml"/><Relationship Id="rId142" Type="http://schemas.openxmlformats.org/officeDocument/2006/relationships/image" Target="../media/image70.png"/><Relationship Id="rId3" Type="http://schemas.openxmlformats.org/officeDocument/2006/relationships/customXml" Target="../ink/ink125.xml"/><Relationship Id="rId25" Type="http://schemas.openxmlformats.org/officeDocument/2006/relationships/customXml" Target="../ink/ink136.xml"/><Relationship Id="rId46" Type="http://schemas.openxmlformats.org/officeDocument/2006/relationships/image" Target="../media/image22.png"/><Relationship Id="rId67" Type="http://schemas.openxmlformats.org/officeDocument/2006/relationships/customXml" Target="../ink/ink157.xml"/><Relationship Id="rId116" Type="http://schemas.openxmlformats.org/officeDocument/2006/relationships/image" Target="../media/image57.png"/><Relationship Id="rId137" Type="http://schemas.openxmlformats.org/officeDocument/2006/relationships/customXml" Target="../ink/ink192.xml"/><Relationship Id="rId20" Type="http://schemas.openxmlformats.org/officeDocument/2006/relationships/image" Target="../media/image81.png"/><Relationship Id="rId41" Type="http://schemas.openxmlformats.org/officeDocument/2006/relationships/customXml" Target="../ink/ink144.xml"/><Relationship Id="rId62" Type="http://schemas.openxmlformats.org/officeDocument/2006/relationships/image" Target="../media/image30.png"/><Relationship Id="rId83" Type="http://schemas.openxmlformats.org/officeDocument/2006/relationships/customXml" Target="../ink/ink165.xml"/><Relationship Id="rId88" Type="http://schemas.openxmlformats.org/officeDocument/2006/relationships/image" Target="../media/image43.png"/><Relationship Id="rId111" Type="http://schemas.openxmlformats.org/officeDocument/2006/relationships/customXml" Target="../ink/ink179.xml"/><Relationship Id="rId132" Type="http://schemas.openxmlformats.org/officeDocument/2006/relationships/image" Target="../media/image65.png"/><Relationship Id="rId15" Type="http://schemas.openxmlformats.org/officeDocument/2006/relationships/customXml" Target="../ink/ink131.xml"/><Relationship Id="rId36" Type="http://schemas.openxmlformats.org/officeDocument/2006/relationships/image" Target="../media/image17.png"/><Relationship Id="rId57" Type="http://schemas.openxmlformats.org/officeDocument/2006/relationships/customXml" Target="../ink/ink152.xml"/><Relationship Id="rId106" Type="http://schemas.openxmlformats.org/officeDocument/2006/relationships/image" Target="../media/image52.png"/><Relationship Id="rId127" Type="http://schemas.openxmlformats.org/officeDocument/2006/relationships/customXml" Target="../ink/ink187.xml"/><Relationship Id="rId10" Type="http://schemas.openxmlformats.org/officeDocument/2006/relationships/image" Target="../media/image76.png"/><Relationship Id="rId31" Type="http://schemas.openxmlformats.org/officeDocument/2006/relationships/customXml" Target="../ink/ink139.xml"/><Relationship Id="rId52" Type="http://schemas.openxmlformats.org/officeDocument/2006/relationships/image" Target="../media/image25.png"/><Relationship Id="rId73" Type="http://schemas.openxmlformats.org/officeDocument/2006/relationships/customXml" Target="../ink/ink160.xml"/><Relationship Id="rId78" Type="http://schemas.openxmlformats.org/officeDocument/2006/relationships/image" Target="../media/image38.png"/><Relationship Id="rId94" Type="http://schemas.openxmlformats.org/officeDocument/2006/relationships/image" Target="../media/image46.png"/><Relationship Id="rId99" Type="http://schemas.openxmlformats.org/officeDocument/2006/relationships/customXml" Target="../ink/ink173.xml"/><Relationship Id="rId101" Type="http://schemas.openxmlformats.org/officeDocument/2006/relationships/customXml" Target="../ink/ink174.xml"/><Relationship Id="rId122" Type="http://schemas.openxmlformats.org/officeDocument/2006/relationships/image" Target="../media/image60.png"/><Relationship Id="rId143" Type="http://schemas.openxmlformats.org/officeDocument/2006/relationships/customXml" Target="../ink/ink195.xml"/><Relationship Id="rId148" Type="http://schemas.openxmlformats.org/officeDocument/2006/relationships/image" Target="../media/image410.png"/><Relationship Id="rId4" Type="http://schemas.openxmlformats.org/officeDocument/2006/relationships/image" Target="../media/image2.png"/><Relationship Id="rId9" Type="http://schemas.openxmlformats.org/officeDocument/2006/relationships/customXml" Target="../ink/ink128.xml"/><Relationship Id="rId26" Type="http://schemas.openxmlformats.org/officeDocument/2006/relationships/image" Target="../media/image84.png"/><Relationship Id="rId47" Type="http://schemas.openxmlformats.org/officeDocument/2006/relationships/customXml" Target="../ink/ink147.xml"/><Relationship Id="rId68" Type="http://schemas.openxmlformats.org/officeDocument/2006/relationships/image" Target="../media/image33.png"/><Relationship Id="rId89" Type="http://schemas.openxmlformats.org/officeDocument/2006/relationships/customXml" Target="../ink/ink168.xml"/><Relationship Id="rId112" Type="http://schemas.openxmlformats.org/officeDocument/2006/relationships/image" Target="../media/image55.png"/><Relationship Id="rId133" Type="http://schemas.openxmlformats.org/officeDocument/2006/relationships/customXml" Target="../ink/ink190.xml"/><Relationship Id="rId16" Type="http://schemas.openxmlformats.org/officeDocument/2006/relationships/image" Target="../media/image79.png"/><Relationship Id="rId37" Type="http://schemas.openxmlformats.org/officeDocument/2006/relationships/customXml" Target="../ink/ink142.xml"/><Relationship Id="rId58" Type="http://schemas.openxmlformats.org/officeDocument/2006/relationships/image" Target="../media/image28.png"/><Relationship Id="rId79" Type="http://schemas.openxmlformats.org/officeDocument/2006/relationships/customXml" Target="../ink/ink163.xml"/><Relationship Id="rId102" Type="http://schemas.openxmlformats.org/officeDocument/2006/relationships/image" Target="../media/image50.png"/><Relationship Id="rId123" Type="http://schemas.openxmlformats.org/officeDocument/2006/relationships/customXml" Target="../ink/ink185.xml"/><Relationship Id="rId144" Type="http://schemas.openxmlformats.org/officeDocument/2006/relationships/image" Target="../media/image9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256.svg"/><Relationship Id="rId4" Type="http://schemas.openxmlformats.org/officeDocument/2006/relationships/image" Target="../media/image2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258.svg"/><Relationship Id="rId4" Type="http://schemas.openxmlformats.org/officeDocument/2006/relationships/image" Target="../media/image2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F4C68-7AD0-4DB5-831D-931C2EC79A9D}"/>
              </a:ext>
            </a:extLst>
          </p:cNvPr>
          <p:cNvSpPr>
            <a:spLocks noGrp="1"/>
          </p:cNvSpPr>
          <p:nvPr>
            <p:ph type="ctrTitle"/>
          </p:nvPr>
        </p:nvSpPr>
        <p:spPr/>
        <p:txBody>
          <a:bodyPr/>
          <a:lstStyle/>
          <a:p>
            <a:r>
              <a:rPr lang="nl-NL" dirty="0"/>
              <a:t>LADM – </a:t>
            </a:r>
            <a:r>
              <a:rPr lang="nl-NL" dirty="0" err="1"/>
              <a:t>Customary</a:t>
            </a:r>
            <a:r>
              <a:rPr lang="nl-NL" dirty="0"/>
              <a:t> </a:t>
            </a:r>
            <a:r>
              <a:rPr lang="nl-NL" dirty="0" err="1"/>
              <a:t>Tenure</a:t>
            </a:r>
            <a:r>
              <a:rPr lang="nl-NL" dirty="0"/>
              <a:t> </a:t>
            </a:r>
            <a:r>
              <a:rPr lang="nl-NL" dirty="0" err="1"/>
              <a:t>Scenarios</a:t>
            </a:r>
            <a:endParaRPr lang="en-GB" dirty="0"/>
          </a:p>
        </p:txBody>
      </p:sp>
      <p:sp>
        <p:nvSpPr>
          <p:cNvPr id="3" name="Ondertitel 2">
            <a:extLst>
              <a:ext uri="{FF2B5EF4-FFF2-40B4-BE49-F238E27FC236}">
                <a16:creationId xmlns:a16="http://schemas.microsoft.com/office/drawing/2014/main" id="{84AED9FA-B3E2-42B6-9B25-CE02BA7B5E07}"/>
              </a:ext>
            </a:extLst>
          </p:cNvPr>
          <p:cNvSpPr>
            <a:spLocks noGrp="1"/>
          </p:cNvSpPr>
          <p:nvPr>
            <p:ph type="subTitle" idx="1"/>
          </p:nvPr>
        </p:nvSpPr>
        <p:spPr/>
        <p:txBody>
          <a:bodyPr/>
          <a:lstStyle/>
          <a:p>
            <a:r>
              <a:rPr lang="nl-NL" dirty="0"/>
              <a:t>Version 15</a:t>
            </a:r>
            <a:r>
              <a:rPr lang="nl-NL" baseline="30000" dirty="0"/>
              <a:t>th</a:t>
            </a:r>
            <a:r>
              <a:rPr lang="nl-NL" dirty="0"/>
              <a:t> </a:t>
            </a:r>
            <a:r>
              <a:rPr lang="nl-NL" dirty="0" err="1"/>
              <a:t>March</a:t>
            </a:r>
            <a:r>
              <a:rPr lang="nl-NL" dirty="0"/>
              <a:t> 2022</a:t>
            </a:r>
            <a:endParaRPr lang="en-GB" dirty="0"/>
          </a:p>
        </p:txBody>
      </p:sp>
    </p:spTree>
    <p:extLst>
      <p:ext uri="{BB962C8B-B14F-4D97-AF65-F5344CB8AC3E}">
        <p14:creationId xmlns:p14="http://schemas.microsoft.com/office/powerpoint/2010/main" val="15481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a:xfrm>
            <a:off x="838200" y="365125"/>
            <a:ext cx="11353800" cy="1325563"/>
          </a:xfrm>
        </p:spPr>
        <p:txBody>
          <a:bodyPr/>
          <a:lstStyle/>
          <a:p>
            <a:r>
              <a:rPr lang="en-US" dirty="0"/>
              <a:t>Community 1: </a:t>
            </a:r>
            <a:r>
              <a:rPr lang="en-US" dirty="0" err="1"/>
              <a:t>Grassybasin</a:t>
            </a:r>
            <a:r>
              <a:rPr lang="en-US" dirty="0"/>
              <a:t> community</a:t>
            </a:r>
            <a:endParaRPr lang="en-NL" dirty="0"/>
          </a:p>
        </p:txBody>
      </p:sp>
      <p:pic>
        <p:nvPicPr>
          <p:cNvPr id="353" name="Picture 352">
            <a:extLst>
              <a:ext uri="{FF2B5EF4-FFF2-40B4-BE49-F238E27FC236}">
                <a16:creationId xmlns:a16="http://schemas.microsoft.com/office/drawing/2014/main" id="{B0840880-EAA7-4B3B-ABEF-4325F278D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47683" y="3139436"/>
            <a:ext cx="5477048" cy="3873754"/>
          </a:xfrm>
          <a:prstGeom prst="rect">
            <a:avLst/>
          </a:prstGeom>
        </p:spPr>
      </p:pic>
      <p:pic>
        <p:nvPicPr>
          <p:cNvPr id="372" name="Picture 371">
            <a:extLst>
              <a:ext uri="{FF2B5EF4-FFF2-40B4-BE49-F238E27FC236}">
                <a16:creationId xmlns:a16="http://schemas.microsoft.com/office/drawing/2014/main" id="{511E04AE-09B9-4F81-883E-A0A20A868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7846" y="1615283"/>
            <a:ext cx="8303595" cy="2750566"/>
          </a:xfrm>
          <a:prstGeom prst="rect">
            <a:avLst/>
          </a:prstGeom>
        </p:spPr>
      </p:pic>
      <p:sp>
        <p:nvSpPr>
          <p:cNvPr id="373" name="Oval 372">
            <a:extLst>
              <a:ext uri="{FF2B5EF4-FFF2-40B4-BE49-F238E27FC236}">
                <a16:creationId xmlns:a16="http://schemas.microsoft.com/office/drawing/2014/main" id="{4BF378AD-B106-4914-B978-EE2DE2A0D189}"/>
              </a:ext>
            </a:extLst>
          </p:cNvPr>
          <p:cNvSpPr/>
          <p:nvPr/>
        </p:nvSpPr>
        <p:spPr>
          <a:xfrm>
            <a:off x="6285296" y="3291840"/>
            <a:ext cx="1135781" cy="13255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 name="Straight Connector 3">
            <a:extLst>
              <a:ext uri="{FF2B5EF4-FFF2-40B4-BE49-F238E27FC236}">
                <a16:creationId xmlns:a16="http://schemas.microsoft.com/office/drawing/2014/main" id="{4B2213BA-9FA6-453D-AB52-331957062EB0}"/>
              </a:ext>
            </a:extLst>
          </p:cNvPr>
          <p:cNvCxnSpPr/>
          <p:nvPr/>
        </p:nvCxnSpPr>
        <p:spPr>
          <a:xfrm>
            <a:off x="8086725" y="4365849"/>
            <a:ext cx="834716" cy="425226"/>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63BE0D7-C387-4384-B197-561D74F6D3EB}"/>
              </a:ext>
            </a:extLst>
          </p:cNvPr>
          <p:cNvCxnSpPr>
            <a:cxnSpLocks/>
          </p:cNvCxnSpPr>
          <p:nvPr/>
        </p:nvCxnSpPr>
        <p:spPr>
          <a:xfrm>
            <a:off x="9601200" y="5066276"/>
            <a:ext cx="857250" cy="329976"/>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A8AA44E-C451-4D32-83C7-48FA13625218}"/>
              </a:ext>
            </a:extLst>
          </p:cNvPr>
          <p:cNvSpPr txBox="1"/>
          <p:nvPr/>
        </p:nvSpPr>
        <p:spPr>
          <a:xfrm>
            <a:off x="9863485" y="2927869"/>
            <a:ext cx="561975" cy="2769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sz="1200" b="1" dirty="0"/>
              <a:t>GB02</a:t>
            </a:r>
            <a:endParaRPr lang="en-NL" sz="1200" b="1" dirty="0"/>
          </a:p>
        </p:txBody>
      </p:sp>
      <p:sp>
        <p:nvSpPr>
          <p:cNvPr id="7" name="Rectangle: Folded Corner 6">
            <a:extLst>
              <a:ext uri="{FF2B5EF4-FFF2-40B4-BE49-F238E27FC236}">
                <a16:creationId xmlns:a16="http://schemas.microsoft.com/office/drawing/2014/main" id="{C1D536D4-4D07-4737-8451-FF53BA4CFF1E}"/>
              </a:ext>
            </a:extLst>
          </p:cNvPr>
          <p:cNvSpPr/>
          <p:nvPr/>
        </p:nvSpPr>
        <p:spPr>
          <a:xfrm>
            <a:off x="2933700" y="5076313"/>
            <a:ext cx="2257425" cy="1260090"/>
          </a:xfrm>
          <a:prstGeom prst="foldedCorner">
            <a:avLst>
              <a:gd name="adj" fmla="val 121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Redesign the map of </a:t>
            </a:r>
            <a:r>
              <a:rPr lang="en-US" dirty="0" err="1"/>
              <a:t>waterriver</a:t>
            </a:r>
            <a:r>
              <a:rPr lang="en-US" dirty="0"/>
              <a:t> village – add a bit more curvature</a:t>
            </a:r>
            <a:endParaRPr lang="en-NL" dirty="0"/>
          </a:p>
        </p:txBody>
      </p:sp>
      <p:sp>
        <p:nvSpPr>
          <p:cNvPr id="9" name="Freeform: Shape 8">
            <a:extLst>
              <a:ext uri="{FF2B5EF4-FFF2-40B4-BE49-F238E27FC236}">
                <a16:creationId xmlns:a16="http://schemas.microsoft.com/office/drawing/2014/main" id="{EE9DCDF8-D89D-4711-BF99-FB195340C627}"/>
              </a:ext>
            </a:extLst>
          </p:cNvPr>
          <p:cNvSpPr/>
          <p:nvPr/>
        </p:nvSpPr>
        <p:spPr>
          <a:xfrm>
            <a:off x="8534400" y="5876925"/>
            <a:ext cx="657225" cy="429894"/>
          </a:xfrm>
          <a:custGeom>
            <a:avLst/>
            <a:gdLst>
              <a:gd name="connsiteX0" fmla="*/ 0 w 657225"/>
              <a:gd name="connsiteY0" fmla="*/ 0 h 429894"/>
              <a:gd name="connsiteX1" fmla="*/ 123825 w 657225"/>
              <a:gd name="connsiteY1" fmla="*/ 38100 h 429894"/>
              <a:gd name="connsiteX2" fmla="*/ 152400 w 657225"/>
              <a:gd name="connsiteY2" fmla="*/ 85725 h 429894"/>
              <a:gd name="connsiteX3" fmla="*/ 190500 w 657225"/>
              <a:gd name="connsiteY3" fmla="*/ 333375 h 429894"/>
              <a:gd name="connsiteX4" fmla="*/ 209550 w 657225"/>
              <a:gd name="connsiteY4" fmla="*/ 361950 h 429894"/>
              <a:gd name="connsiteX5" fmla="*/ 247650 w 657225"/>
              <a:gd name="connsiteY5" fmla="*/ 371475 h 429894"/>
              <a:gd name="connsiteX6" fmla="*/ 323850 w 657225"/>
              <a:gd name="connsiteY6" fmla="*/ 409575 h 429894"/>
              <a:gd name="connsiteX7" fmla="*/ 371475 w 657225"/>
              <a:gd name="connsiteY7" fmla="*/ 419100 h 429894"/>
              <a:gd name="connsiteX8" fmla="*/ 400050 w 657225"/>
              <a:gd name="connsiteY8" fmla="*/ 428625 h 429894"/>
              <a:gd name="connsiteX9" fmla="*/ 657225 w 657225"/>
              <a:gd name="connsiteY9" fmla="*/ 428625 h 42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25" h="429894">
                <a:moveTo>
                  <a:pt x="0" y="0"/>
                </a:moveTo>
                <a:cubicBezTo>
                  <a:pt x="25257" y="5051"/>
                  <a:pt x="97024" y="6832"/>
                  <a:pt x="123825" y="38100"/>
                </a:cubicBezTo>
                <a:cubicBezTo>
                  <a:pt x="135873" y="52156"/>
                  <a:pt x="142875" y="69850"/>
                  <a:pt x="152400" y="85725"/>
                </a:cubicBezTo>
                <a:cubicBezTo>
                  <a:pt x="166005" y="235377"/>
                  <a:pt x="141446" y="247530"/>
                  <a:pt x="190500" y="333375"/>
                </a:cubicBezTo>
                <a:cubicBezTo>
                  <a:pt x="196180" y="343314"/>
                  <a:pt x="200025" y="355600"/>
                  <a:pt x="209550" y="361950"/>
                </a:cubicBezTo>
                <a:cubicBezTo>
                  <a:pt x="220442" y="369212"/>
                  <a:pt x="234950" y="368300"/>
                  <a:pt x="247650" y="371475"/>
                </a:cubicBezTo>
                <a:cubicBezTo>
                  <a:pt x="279814" y="392918"/>
                  <a:pt x="281484" y="396865"/>
                  <a:pt x="323850" y="409575"/>
                </a:cubicBezTo>
                <a:cubicBezTo>
                  <a:pt x="339357" y="414227"/>
                  <a:pt x="355769" y="415173"/>
                  <a:pt x="371475" y="419100"/>
                </a:cubicBezTo>
                <a:cubicBezTo>
                  <a:pt x="381215" y="421535"/>
                  <a:pt x="390015" y="428291"/>
                  <a:pt x="400050" y="428625"/>
                </a:cubicBezTo>
                <a:cubicBezTo>
                  <a:pt x="485727" y="431481"/>
                  <a:pt x="571500" y="428625"/>
                  <a:pt x="657225" y="428625"/>
                </a:cubicBezTo>
              </a:path>
            </a:pathLst>
          </a:custGeom>
          <a:noFill/>
          <a:ln w="6032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29469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p:txBody>
          <a:bodyPr/>
          <a:lstStyle/>
          <a:p>
            <a:r>
              <a:rPr lang="en-US" dirty="0"/>
              <a:t>Community 2 being farther from the city does not experience much pressure from the urbanization around </a:t>
            </a:r>
            <a:r>
              <a:rPr lang="en-US" dirty="0" err="1"/>
              <a:t>Waterriver</a:t>
            </a:r>
            <a:r>
              <a:rPr lang="en-US" dirty="0"/>
              <a:t> and maintains strong traditional social structures and tenure relations. They decide to register their community with undefined membership with the Elder’s Council being the custodians of the land under the law.</a:t>
            </a:r>
          </a:p>
        </p:txBody>
      </p:sp>
      <p:grpSp>
        <p:nvGrpSpPr>
          <p:cNvPr id="18" name="Group 17">
            <a:extLst>
              <a:ext uri="{FF2B5EF4-FFF2-40B4-BE49-F238E27FC236}">
                <a16:creationId xmlns:a16="http://schemas.microsoft.com/office/drawing/2014/main" id="{9C0989CC-64F5-4491-8FE5-CFE0454EADB7}"/>
              </a:ext>
            </a:extLst>
          </p:cNvPr>
          <p:cNvGrpSpPr/>
          <p:nvPr/>
        </p:nvGrpSpPr>
        <p:grpSpPr>
          <a:xfrm>
            <a:off x="868680" y="3985820"/>
            <a:ext cx="11071524" cy="2270726"/>
            <a:chOff x="868680" y="3985820"/>
            <a:chExt cx="11071524" cy="2270726"/>
          </a:xfrm>
        </p:grpSpPr>
        <p:grpSp>
          <p:nvGrpSpPr>
            <p:cNvPr id="5" name="Group 4">
              <a:extLst>
                <a:ext uri="{FF2B5EF4-FFF2-40B4-BE49-F238E27FC236}">
                  <a16:creationId xmlns:a16="http://schemas.microsoft.com/office/drawing/2014/main" id="{EBA13B41-063A-4C96-B415-A7878DAFA186}"/>
                </a:ext>
              </a:extLst>
            </p:cNvPr>
            <p:cNvGrpSpPr/>
            <p:nvPr/>
          </p:nvGrpSpPr>
          <p:grpSpPr>
            <a:xfrm flipH="1">
              <a:off x="868680" y="3985820"/>
              <a:ext cx="5376759" cy="2270726"/>
              <a:chOff x="1851297" y="2790723"/>
              <a:chExt cx="5376759" cy="2270726"/>
            </a:xfrm>
          </p:grpSpPr>
          <p:sp>
            <p:nvSpPr>
              <p:cNvPr id="14" name="Rechthoek 27">
                <a:extLst>
                  <a:ext uri="{FF2B5EF4-FFF2-40B4-BE49-F238E27FC236}">
                    <a16:creationId xmlns:a16="http://schemas.microsoft.com/office/drawing/2014/main" id="{C371305B-7C5E-4375-90A3-44C05DD01B6E}"/>
                  </a:ext>
                </a:extLst>
              </p:cNvPr>
              <p:cNvSpPr/>
              <p:nvPr/>
            </p:nvSpPr>
            <p:spPr>
              <a:xfrm flipH="1">
                <a:off x="1851297" y="3429000"/>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15" name="Rechte verbindingslijn 76">
                <a:extLst>
                  <a:ext uri="{FF2B5EF4-FFF2-40B4-BE49-F238E27FC236}">
                    <a16:creationId xmlns:a16="http://schemas.microsoft.com/office/drawing/2014/main" id="{4644C1E2-FD51-4141-BAB6-101CDB199370}"/>
                  </a:ext>
                </a:extLst>
              </p:cNvPr>
              <p:cNvCxnSpPr>
                <a:cxnSpLocks/>
                <a:stCxn id="16" idx="3"/>
                <a:endCxn id="14" idx="1"/>
              </p:cNvCxnSpPr>
              <p:nvPr/>
            </p:nvCxnSpPr>
            <p:spPr>
              <a:xfrm flipH="1">
                <a:off x="3926650" y="3107721"/>
                <a:ext cx="1212295" cy="799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hthoek 75">
                <a:extLst>
                  <a:ext uri="{FF2B5EF4-FFF2-40B4-BE49-F238E27FC236}">
                    <a16:creationId xmlns:a16="http://schemas.microsoft.com/office/drawing/2014/main" id="{88A49F11-368A-410D-917F-FC2A8CF28F47}"/>
                  </a:ext>
                </a:extLst>
              </p:cNvPr>
              <p:cNvSpPr/>
              <p:nvPr/>
            </p:nvSpPr>
            <p:spPr>
              <a:xfrm flipH="1">
                <a:off x="5138945" y="2790723"/>
                <a:ext cx="2075353"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Elder_1: Party</a:t>
                </a:r>
                <a:endParaRPr lang="nl-NL" dirty="0">
                  <a:solidFill>
                    <a:schemeClr val="tx1"/>
                  </a:solidFill>
                </a:endParaRPr>
              </a:p>
            </p:txBody>
          </p:sp>
          <p:cxnSp>
            <p:nvCxnSpPr>
              <p:cNvPr id="17" name="Rechte verbindingslijn 85">
                <a:extLst>
                  <a:ext uri="{FF2B5EF4-FFF2-40B4-BE49-F238E27FC236}">
                    <a16:creationId xmlns:a16="http://schemas.microsoft.com/office/drawing/2014/main" id="{B0F34422-1F8A-4CDA-B490-79CEA82C5245}"/>
                  </a:ext>
                </a:extLst>
              </p:cNvPr>
              <p:cNvCxnSpPr>
                <a:cxnSpLocks/>
                <a:stCxn id="21" idx="1"/>
                <a:endCxn id="14" idx="1"/>
              </p:cNvCxnSpPr>
              <p:nvPr/>
            </p:nvCxnSpPr>
            <p:spPr>
              <a:xfrm flipH="1">
                <a:off x="3926650" y="3907506"/>
                <a:ext cx="1663819" cy="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Rechthoek 88">
                <a:extLst>
                  <a:ext uri="{FF2B5EF4-FFF2-40B4-BE49-F238E27FC236}">
                    <a16:creationId xmlns:a16="http://schemas.microsoft.com/office/drawing/2014/main" id="{4FF1A449-3001-4D1D-BA6B-D6DC7BA7CBCE}"/>
                  </a:ext>
                </a:extLst>
              </p:cNvPr>
              <p:cNvSpPr/>
              <p:nvPr/>
            </p:nvSpPr>
            <p:spPr>
              <a:xfrm flipH="1">
                <a:off x="5152703" y="4427453"/>
                <a:ext cx="2075353"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Elder_K: Party</a:t>
                </a:r>
                <a:endParaRPr lang="nl-NL" dirty="0">
                  <a:solidFill>
                    <a:schemeClr val="tx1"/>
                  </a:solidFill>
                </a:endParaRPr>
              </a:p>
            </p:txBody>
          </p:sp>
          <p:cxnSp>
            <p:nvCxnSpPr>
              <p:cNvPr id="20" name="Straight Connector 19">
                <a:extLst>
                  <a:ext uri="{FF2B5EF4-FFF2-40B4-BE49-F238E27FC236}">
                    <a16:creationId xmlns:a16="http://schemas.microsoft.com/office/drawing/2014/main" id="{ECA488D8-DA27-4D67-A28A-FB0F5A229C37}"/>
                  </a:ext>
                </a:extLst>
              </p:cNvPr>
              <p:cNvCxnSpPr>
                <a:cxnSpLocks/>
                <a:stCxn id="19" idx="3"/>
                <a:endCxn id="14" idx="1"/>
              </p:cNvCxnSpPr>
              <p:nvPr/>
            </p:nvCxnSpPr>
            <p:spPr>
              <a:xfrm flipH="1" flipV="1">
                <a:off x="3926650" y="3907507"/>
                <a:ext cx="1226053" cy="8369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B3FD8-6739-4C16-9D0F-5ED82E48F2EF}"/>
                  </a:ext>
                </a:extLst>
              </p:cNvPr>
              <p:cNvSpPr txBox="1"/>
              <p:nvPr/>
            </p:nvSpPr>
            <p:spPr>
              <a:xfrm>
                <a:off x="5590469" y="3722840"/>
                <a:ext cx="861774" cy="369332"/>
              </a:xfrm>
              <a:prstGeom prst="rect">
                <a:avLst/>
              </a:prstGeom>
              <a:noFill/>
            </p:spPr>
            <p:txBody>
              <a:bodyPr vert="vert" wrap="square" rtlCol="0">
                <a:spAutoFit/>
              </a:bodyPr>
              <a:lstStyle/>
              <a:p>
                <a:r>
                  <a:rPr lang="en-US" sz="4400" dirty="0">
                    <a:latin typeface="Aharoni" panose="02010803020104030203" pitchFamily="2" charset="-79"/>
                    <a:cs typeface="Aharoni" panose="02010803020104030203" pitchFamily="2" charset="-79"/>
                  </a:rPr>
                  <a:t>…</a:t>
                </a:r>
              </a:p>
            </p:txBody>
          </p:sp>
        </p:grpSp>
        <p:cxnSp>
          <p:nvCxnSpPr>
            <p:cNvPr id="6" name="Rechte verbindingslijn 14">
              <a:extLst>
                <a:ext uri="{FF2B5EF4-FFF2-40B4-BE49-F238E27FC236}">
                  <a16:creationId xmlns:a16="http://schemas.microsoft.com/office/drawing/2014/main" id="{32CE1A63-A795-4B8C-979E-E3F707721A70}"/>
                </a:ext>
              </a:extLst>
            </p:cNvPr>
            <p:cNvCxnSpPr>
              <a:cxnSpLocks/>
              <a:stCxn id="14" idx="3"/>
              <a:endCxn id="11" idx="1"/>
            </p:cNvCxnSpPr>
            <p:nvPr/>
          </p:nvCxnSpPr>
          <p:spPr>
            <a:xfrm>
              <a:off x="6245439" y="5102604"/>
              <a:ext cx="683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Rechte verbindingslijn 15">
              <a:extLst>
                <a:ext uri="{FF2B5EF4-FFF2-40B4-BE49-F238E27FC236}">
                  <a16:creationId xmlns:a16="http://schemas.microsoft.com/office/drawing/2014/main" id="{D13DA215-FD55-4BD7-AB13-93850A38ADD4}"/>
                </a:ext>
              </a:extLst>
            </p:cNvPr>
            <p:cNvCxnSpPr>
              <a:cxnSpLocks/>
              <a:stCxn id="11" idx="3"/>
              <a:endCxn id="9" idx="1"/>
            </p:cNvCxnSpPr>
            <p:nvPr/>
          </p:nvCxnSpPr>
          <p:spPr>
            <a:xfrm>
              <a:off x="8154390" y="5102604"/>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Rechte verbindingslijn 16">
              <a:extLst>
                <a:ext uri="{FF2B5EF4-FFF2-40B4-BE49-F238E27FC236}">
                  <a16:creationId xmlns:a16="http://schemas.microsoft.com/office/drawing/2014/main" id="{F71AD272-B8D7-46B9-8891-3C25CF53675A}"/>
                </a:ext>
              </a:extLst>
            </p:cNvPr>
            <p:cNvCxnSpPr>
              <a:cxnSpLocks/>
              <a:stCxn id="10" idx="1"/>
              <a:endCxn id="9" idx="3"/>
            </p:cNvCxnSpPr>
            <p:nvPr/>
          </p:nvCxnSpPr>
          <p:spPr>
            <a:xfrm flipH="1">
              <a:off x="10047297" y="4512779"/>
              <a:ext cx="667309" cy="589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hthoek 10">
              <a:extLst>
                <a:ext uri="{FF2B5EF4-FFF2-40B4-BE49-F238E27FC236}">
                  <a16:creationId xmlns:a16="http://schemas.microsoft.com/office/drawing/2014/main" id="{6FC9F859-6BAC-47C8-8D45-E02FEADB87C9}"/>
                </a:ext>
              </a:extLst>
            </p:cNvPr>
            <p:cNvSpPr/>
            <p:nvPr/>
          </p:nvSpPr>
          <p:spPr>
            <a:xfrm>
              <a:off x="8821699" y="4813154"/>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BAU-R03</a:t>
              </a:r>
            </a:p>
          </p:txBody>
        </p:sp>
        <p:sp>
          <p:nvSpPr>
            <p:cNvPr id="10" name="Rechthoek 11">
              <a:extLst>
                <a:ext uri="{FF2B5EF4-FFF2-40B4-BE49-F238E27FC236}">
                  <a16:creationId xmlns:a16="http://schemas.microsoft.com/office/drawing/2014/main" id="{5A65D143-0288-454E-A447-89017D523575}"/>
                </a:ext>
              </a:extLst>
            </p:cNvPr>
            <p:cNvSpPr/>
            <p:nvPr/>
          </p:nvSpPr>
          <p:spPr>
            <a:xfrm>
              <a:off x="10714606" y="4223329"/>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WG03A</a:t>
              </a:r>
              <a:endParaRPr lang="nl-NL" dirty="0">
                <a:solidFill>
                  <a:schemeClr val="tx1"/>
                </a:solidFill>
              </a:endParaRPr>
            </a:p>
          </p:txBody>
        </p:sp>
        <p:sp>
          <p:nvSpPr>
            <p:cNvPr id="11" name="Rechthoek 13">
              <a:extLst>
                <a:ext uri="{FF2B5EF4-FFF2-40B4-BE49-F238E27FC236}">
                  <a16:creationId xmlns:a16="http://schemas.microsoft.com/office/drawing/2014/main" id="{7D2F353C-97A3-45C0-8DBE-5DED4A060E6F}"/>
                </a:ext>
              </a:extLst>
            </p:cNvPr>
            <p:cNvSpPr/>
            <p:nvPr/>
          </p:nvSpPr>
          <p:spPr>
            <a:xfrm>
              <a:off x="6928792" y="4813154"/>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Right-R03</a:t>
              </a:r>
            </a:p>
          </p:txBody>
        </p:sp>
        <p:sp>
          <p:nvSpPr>
            <p:cNvPr id="12" name="Rechthoek 11">
              <a:extLst>
                <a:ext uri="{FF2B5EF4-FFF2-40B4-BE49-F238E27FC236}">
                  <a16:creationId xmlns:a16="http://schemas.microsoft.com/office/drawing/2014/main" id="{B18429AE-4688-4AF3-BC05-C72123602E4C}"/>
                </a:ext>
              </a:extLst>
            </p:cNvPr>
            <p:cNvSpPr/>
            <p:nvPr/>
          </p:nvSpPr>
          <p:spPr>
            <a:xfrm>
              <a:off x="10714606" y="5392053"/>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WG03B</a:t>
              </a:r>
              <a:endParaRPr lang="nl-NL" dirty="0">
                <a:solidFill>
                  <a:schemeClr val="tx1"/>
                </a:solidFill>
              </a:endParaRPr>
            </a:p>
          </p:txBody>
        </p:sp>
        <p:cxnSp>
          <p:nvCxnSpPr>
            <p:cNvPr id="13" name="Rechte verbindingslijn 16">
              <a:extLst>
                <a:ext uri="{FF2B5EF4-FFF2-40B4-BE49-F238E27FC236}">
                  <a16:creationId xmlns:a16="http://schemas.microsoft.com/office/drawing/2014/main" id="{89567725-15DA-497A-BC3C-3692F10B16D3}"/>
                </a:ext>
              </a:extLst>
            </p:cNvPr>
            <p:cNvCxnSpPr>
              <a:cxnSpLocks/>
              <a:stCxn id="12" idx="1"/>
              <a:endCxn id="9" idx="3"/>
            </p:cNvCxnSpPr>
            <p:nvPr/>
          </p:nvCxnSpPr>
          <p:spPr>
            <a:xfrm flipH="1" flipV="1">
              <a:off x="10047297" y="5102604"/>
              <a:ext cx="667309" cy="578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990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825624"/>
            <a:ext cx="5257800" cy="4741245"/>
          </a:xfrm>
        </p:spPr>
        <p:txBody>
          <a:bodyPr/>
          <a:lstStyle/>
          <a:p>
            <a:pPr algn="just"/>
            <a:r>
              <a:rPr lang="en-US" dirty="0"/>
              <a:t>Non-defined – representative(s) is (are) identified but not all members.</a:t>
            </a:r>
          </a:p>
        </p:txBody>
      </p:sp>
      <p:sp>
        <p:nvSpPr>
          <p:cNvPr id="18" name="Rechthoek 27">
            <a:extLst>
              <a:ext uri="{FF2B5EF4-FFF2-40B4-BE49-F238E27FC236}">
                <a16:creationId xmlns:a16="http://schemas.microsoft.com/office/drawing/2014/main" id="{2DAA5744-47E5-41BC-96FD-A430EC2681D3}"/>
              </a:ext>
            </a:extLst>
          </p:cNvPr>
          <p:cNvSpPr/>
          <p:nvPr/>
        </p:nvSpPr>
        <p:spPr>
          <a:xfrm flipH="1">
            <a:off x="1168398" y="3953952"/>
            <a:ext cx="1678749" cy="88474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19" name="Rechte verbindingslijn 76">
            <a:extLst>
              <a:ext uri="{FF2B5EF4-FFF2-40B4-BE49-F238E27FC236}">
                <a16:creationId xmlns:a16="http://schemas.microsoft.com/office/drawing/2014/main" id="{80507FE0-D770-49CD-8C73-ACA46564EC73}"/>
              </a:ext>
            </a:extLst>
          </p:cNvPr>
          <p:cNvCxnSpPr>
            <a:cxnSpLocks/>
            <a:stCxn id="20" idx="3"/>
            <a:endCxn id="18" idx="1"/>
          </p:cNvCxnSpPr>
          <p:nvPr/>
        </p:nvCxnSpPr>
        <p:spPr>
          <a:xfrm flipH="1">
            <a:off x="2847147" y="3636955"/>
            <a:ext cx="1112119" cy="7593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hthoek 75">
            <a:extLst>
              <a:ext uri="{FF2B5EF4-FFF2-40B4-BE49-F238E27FC236}">
                <a16:creationId xmlns:a16="http://schemas.microsoft.com/office/drawing/2014/main" id="{FDFA277F-2D17-4DE7-8A44-064E5E44724A}"/>
              </a:ext>
            </a:extLst>
          </p:cNvPr>
          <p:cNvSpPr/>
          <p:nvPr/>
        </p:nvSpPr>
        <p:spPr>
          <a:xfrm flipH="1">
            <a:off x="3959266" y="3319957"/>
            <a:ext cx="1958934"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Representative_1: Party</a:t>
            </a:r>
          </a:p>
        </p:txBody>
      </p:sp>
      <p:cxnSp>
        <p:nvCxnSpPr>
          <p:cNvPr id="21" name="Rechte verbindingslijn 85">
            <a:extLst>
              <a:ext uri="{FF2B5EF4-FFF2-40B4-BE49-F238E27FC236}">
                <a16:creationId xmlns:a16="http://schemas.microsoft.com/office/drawing/2014/main" id="{9764D48A-560C-4CE0-88F9-0360FC71E92A}"/>
              </a:ext>
            </a:extLst>
          </p:cNvPr>
          <p:cNvCxnSpPr>
            <a:cxnSpLocks/>
            <a:stCxn id="22" idx="3"/>
            <a:endCxn id="18" idx="1"/>
          </p:cNvCxnSpPr>
          <p:nvPr/>
        </p:nvCxnSpPr>
        <p:spPr>
          <a:xfrm flipH="1" flipV="1">
            <a:off x="2847147" y="4396326"/>
            <a:ext cx="1112119" cy="2685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hthoek 88">
            <a:extLst>
              <a:ext uri="{FF2B5EF4-FFF2-40B4-BE49-F238E27FC236}">
                <a16:creationId xmlns:a16="http://schemas.microsoft.com/office/drawing/2014/main" id="{EEC9E4FE-B797-4C43-88E6-82A6795CC658}"/>
              </a:ext>
            </a:extLst>
          </p:cNvPr>
          <p:cNvSpPr/>
          <p:nvPr/>
        </p:nvSpPr>
        <p:spPr>
          <a:xfrm flipH="1">
            <a:off x="3959266" y="4347914"/>
            <a:ext cx="1958929"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Representative</a:t>
            </a:r>
            <a:r>
              <a:rPr lang="nl-NL" dirty="0">
                <a:solidFill>
                  <a:schemeClr val="tx1"/>
                </a:solidFill>
              </a:rPr>
              <a:t> _2: Party</a:t>
            </a:r>
          </a:p>
        </p:txBody>
      </p:sp>
      <p:sp>
        <p:nvSpPr>
          <p:cNvPr id="23" name="Rechthoek 88">
            <a:extLst>
              <a:ext uri="{FF2B5EF4-FFF2-40B4-BE49-F238E27FC236}">
                <a16:creationId xmlns:a16="http://schemas.microsoft.com/office/drawing/2014/main" id="{A29D9DCF-E1A5-48A1-A5D0-65B9178DBEFF}"/>
              </a:ext>
            </a:extLst>
          </p:cNvPr>
          <p:cNvSpPr/>
          <p:nvPr/>
        </p:nvSpPr>
        <p:spPr>
          <a:xfrm flipH="1">
            <a:off x="3959263" y="5932874"/>
            <a:ext cx="1958932"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Representative</a:t>
            </a:r>
            <a:r>
              <a:rPr lang="nl-NL" dirty="0">
                <a:solidFill>
                  <a:schemeClr val="tx1"/>
                </a:solidFill>
              </a:rPr>
              <a:t> _K: Party</a:t>
            </a:r>
          </a:p>
        </p:txBody>
      </p:sp>
      <p:cxnSp>
        <p:nvCxnSpPr>
          <p:cNvPr id="24" name="Straight Connector 23">
            <a:extLst>
              <a:ext uri="{FF2B5EF4-FFF2-40B4-BE49-F238E27FC236}">
                <a16:creationId xmlns:a16="http://schemas.microsoft.com/office/drawing/2014/main" id="{FEE6DE2B-27C6-4A95-83E1-A7F48AE58D7F}"/>
              </a:ext>
            </a:extLst>
          </p:cNvPr>
          <p:cNvCxnSpPr>
            <a:cxnSpLocks/>
            <a:stCxn id="23" idx="3"/>
            <a:endCxn id="18" idx="1"/>
          </p:cNvCxnSpPr>
          <p:nvPr/>
        </p:nvCxnSpPr>
        <p:spPr>
          <a:xfrm flipH="1" flipV="1">
            <a:off x="2847147" y="4396326"/>
            <a:ext cx="1112116" cy="18535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A98417C-AC48-4C4E-98F5-0D013303E26B}"/>
              </a:ext>
            </a:extLst>
          </p:cNvPr>
          <p:cNvSpPr txBox="1"/>
          <p:nvPr/>
        </p:nvSpPr>
        <p:spPr>
          <a:xfrm>
            <a:off x="4640056" y="5171440"/>
            <a:ext cx="861774" cy="369332"/>
          </a:xfrm>
          <a:prstGeom prst="rect">
            <a:avLst/>
          </a:prstGeom>
          <a:noFill/>
        </p:spPr>
        <p:txBody>
          <a:bodyPr vert="vert" wrap="square" rtlCol="0">
            <a:spAutoFit/>
          </a:bodyPr>
          <a:lstStyle/>
          <a:p>
            <a:r>
              <a:rPr lang="en-US" sz="4400" dirty="0">
                <a:latin typeface="Aharoni" panose="02010803020104030203" pitchFamily="2" charset="-79"/>
                <a:cs typeface="Aharoni" panose="02010803020104030203" pitchFamily="2" charset="-79"/>
              </a:rPr>
              <a:t>…</a:t>
            </a:r>
          </a:p>
        </p:txBody>
      </p:sp>
      <p:sp>
        <p:nvSpPr>
          <p:cNvPr id="27" name="Content Placeholder 2">
            <a:extLst>
              <a:ext uri="{FF2B5EF4-FFF2-40B4-BE49-F238E27FC236}">
                <a16:creationId xmlns:a16="http://schemas.microsoft.com/office/drawing/2014/main" id="{F4983477-3896-4265-B665-FD878E7C842C}"/>
              </a:ext>
            </a:extLst>
          </p:cNvPr>
          <p:cNvSpPr txBox="1">
            <a:spLocks/>
          </p:cNvSpPr>
          <p:nvPr/>
        </p:nvSpPr>
        <p:spPr>
          <a:xfrm>
            <a:off x="6197600" y="1825624"/>
            <a:ext cx="5257800" cy="4741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In Grassy Woods the council of elders represents the community as members of a group party</a:t>
            </a:r>
          </a:p>
        </p:txBody>
      </p:sp>
      <p:sp>
        <p:nvSpPr>
          <p:cNvPr id="28" name="Content Placeholder 2">
            <a:extLst>
              <a:ext uri="{FF2B5EF4-FFF2-40B4-BE49-F238E27FC236}">
                <a16:creationId xmlns:a16="http://schemas.microsoft.com/office/drawing/2014/main" id="{6A0BECF8-15C1-4B99-AE3A-2CDB44AE7F80}"/>
              </a:ext>
            </a:extLst>
          </p:cNvPr>
          <p:cNvSpPr txBox="1">
            <a:spLocks/>
          </p:cNvSpPr>
          <p:nvPr/>
        </p:nvSpPr>
        <p:spPr>
          <a:xfrm>
            <a:off x="6197600" y="3228006"/>
            <a:ext cx="5740400" cy="3429969"/>
          </a:xfrm>
          <a:prstGeom prst="rect">
            <a:avLst/>
          </a:prstGeom>
        </p:spPr>
        <p:txBody>
          <a:bodyPr vert="horz" lIns="91440" tIns="45720" rIns="91440" bIns="45720" numCol="2"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dirty="0">
                <a:latin typeface="Times New Roman" panose="02020603050405020304" pitchFamily="18" charset="0"/>
                <a:cs typeface="Times New Roman" panose="02020603050405020304" pitchFamily="18" charset="0"/>
              </a:rPr>
              <a:t>Jomo (m)</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Edna (f)</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Madikizela</a:t>
            </a:r>
            <a:r>
              <a:rPr lang="en-US" dirty="0">
                <a:latin typeface="Times New Roman" panose="02020603050405020304" pitchFamily="18" charset="0"/>
                <a:cs typeface="Times New Roman" panose="02020603050405020304" pitchFamily="18" charset="0"/>
              </a:rPr>
              <a:t> (f) </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Kamuzu (m)</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Kwameh</a:t>
            </a:r>
            <a:r>
              <a:rPr lang="en-US" dirty="0">
                <a:latin typeface="Times New Roman" panose="02020603050405020304" pitchFamily="18" charset="0"/>
                <a:cs typeface="Times New Roman" panose="02020603050405020304" pitchFamily="18" charset="0"/>
              </a:rPr>
              <a:t> (m)</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Patricia (f)</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Vladimir (m)</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Sankara</a:t>
            </a:r>
            <a:r>
              <a:rPr lang="en-US" dirty="0">
                <a:latin typeface="Times New Roman" panose="02020603050405020304" pitchFamily="18" charset="0"/>
                <a:cs typeface="Times New Roman" panose="02020603050405020304" pitchFamily="18" charset="0"/>
              </a:rPr>
              <a:t> (f)</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Bronislaw (m</a:t>
            </a:r>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86276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a:xfrm>
            <a:off x="838200" y="365125"/>
            <a:ext cx="11353800" cy="1325563"/>
          </a:xfrm>
        </p:spPr>
        <p:txBody>
          <a:bodyPr/>
          <a:lstStyle/>
          <a:p>
            <a:r>
              <a:rPr lang="en-US" dirty="0"/>
              <a:t>Community 2: </a:t>
            </a:r>
            <a:r>
              <a:rPr lang="en-US" dirty="0" err="1"/>
              <a:t>Grassywoods</a:t>
            </a:r>
            <a:r>
              <a:rPr lang="en-US" dirty="0"/>
              <a:t> community</a:t>
            </a:r>
            <a:endParaRPr lang="en-NL" dirty="0"/>
          </a:p>
        </p:txBody>
      </p:sp>
      <p:pic>
        <p:nvPicPr>
          <p:cNvPr id="353" name="Picture 352">
            <a:extLst>
              <a:ext uri="{FF2B5EF4-FFF2-40B4-BE49-F238E27FC236}">
                <a16:creationId xmlns:a16="http://schemas.microsoft.com/office/drawing/2014/main" id="{B0840880-EAA7-4B3B-ABEF-4325F278D5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547683" y="3139436"/>
            <a:ext cx="5477048" cy="3873754"/>
          </a:xfrm>
          <a:prstGeom prst="rect">
            <a:avLst/>
          </a:prstGeom>
        </p:spPr>
      </p:pic>
      <p:sp>
        <p:nvSpPr>
          <p:cNvPr id="373" name="Oval 372">
            <a:extLst>
              <a:ext uri="{FF2B5EF4-FFF2-40B4-BE49-F238E27FC236}">
                <a16:creationId xmlns:a16="http://schemas.microsoft.com/office/drawing/2014/main" id="{4BF378AD-B106-4914-B978-EE2DE2A0D189}"/>
              </a:ext>
            </a:extLst>
          </p:cNvPr>
          <p:cNvSpPr/>
          <p:nvPr/>
        </p:nvSpPr>
        <p:spPr>
          <a:xfrm>
            <a:off x="11231880" y="5000113"/>
            <a:ext cx="944880" cy="1554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 name="Picture 2">
            <a:extLst>
              <a:ext uri="{FF2B5EF4-FFF2-40B4-BE49-F238E27FC236}">
                <a16:creationId xmlns:a16="http://schemas.microsoft.com/office/drawing/2014/main" id="{01FED747-9428-4E5B-BA79-98D927E0B4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94111" y="1466004"/>
            <a:ext cx="8302288" cy="1711811"/>
          </a:xfrm>
          <a:prstGeom prst="rect">
            <a:avLst/>
          </a:prstGeom>
        </p:spPr>
      </p:pic>
    </p:spTree>
    <p:extLst>
      <p:ext uri="{BB962C8B-B14F-4D97-AF65-F5344CB8AC3E}">
        <p14:creationId xmlns:p14="http://schemas.microsoft.com/office/powerpoint/2010/main" val="16935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813877"/>
            <a:ext cx="10515600" cy="4351338"/>
          </a:xfrm>
        </p:spPr>
        <p:txBody>
          <a:bodyPr/>
          <a:lstStyle/>
          <a:p>
            <a:r>
              <a:rPr lang="en-US" dirty="0"/>
              <a:t>Both Grassy Basin and Grassy Woods communities have use rights of the river’s water so the water body section covering the boundary between the two communities is registered as public land with use rights allocated to the two communities.</a:t>
            </a:r>
            <a:endParaRPr lang="en-NL" dirty="0"/>
          </a:p>
        </p:txBody>
      </p:sp>
      <p:grpSp>
        <p:nvGrpSpPr>
          <p:cNvPr id="36" name="Group 35">
            <a:extLst>
              <a:ext uri="{FF2B5EF4-FFF2-40B4-BE49-F238E27FC236}">
                <a16:creationId xmlns:a16="http://schemas.microsoft.com/office/drawing/2014/main" id="{519598E9-BC7D-4E3A-A562-3338040C60C2}"/>
              </a:ext>
            </a:extLst>
          </p:cNvPr>
          <p:cNvGrpSpPr/>
          <p:nvPr/>
        </p:nvGrpSpPr>
        <p:grpSpPr>
          <a:xfrm>
            <a:off x="1280160" y="3561656"/>
            <a:ext cx="8378189" cy="2994084"/>
            <a:chOff x="1280160" y="3561656"/>
            <a:chExt cx="8378189" cy="2994084"/>
          </a:xfrm>
        </p:grpSpPr>
        <p:cxnSp>
          <p:nvCxnSpPr>
            <p:cNvPr id="99" name="Straight Connector 98">
              <a:extLst>
                <a:ext uri="{FF2B5EF4-FFF2-40B4-BE49-F238E27FC236}">
                  <a16:creationId xmlns:a16="http://schemas.microsoft.com/office/drawing/2014/main" id="{3B022D09-E797-4306-8142-4095554F2937}"/>
                </a:ext>
              </a:extLst>
            </p:cNvPr>
            <p:cNvCxnSpPr>
              <a:cxnSpLocks/>
              <a:stCxn id="98" idx="3"/>
              <a:endCxn id="100" idx="1"/>
            </p:cNvCxnSpPr>
            <p:nvPr/>
          </p:nvCxnSpPr>
          <p:spPr>
            <a:xfrm>
              <a:off x="2729643" y="3952181"/>
              <a:ext cx="954147"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9BB8D9-D944-4F12-8FDB-E8DCEFDE596A}"/>
                </a:ext>
              </a:extLst>
            </p:cNvPr>
            <p:cNvCxnSpPr>
              <a:cxnSpLocks/>
              <a:stCxn id="9" idx="3"/>
              <a:endCxn id="35" idx="1"/>
            </p:cNvCxnSpPr>
            <p:nvPr/>
          </p:nvCxnSpPr>
          <p:spPr>
            <a:xfrm>
              <a:off x="2607723" y="6165215"/>
              <a:ext cx="1076067"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F98F6C-27D6-4A89-837F-8C8454A76876}"/>
                </a:ext>
              </a:extLst>
            </p:cNvPr>
            <p:cNvCxnSpPr>
              <a:cxnSpLocks/>
              <a:stCxn id="35" idx="3"/>
              <a:endCxn id="29" idx="1"/>
            </p:cNvCxnSpPr>
            <p:nvPr/>
          </p:nvCxnSpPr>
          <p:spPr>
            <a:xfrm flipV="1">
              <a:off x="5181599" y="5068095"/>
              <a:ext cx="949820" cy="109712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7" name="TextBox 6">
              <a:extLst>
                <a:ext uri="{FF2B5EF4-FFF2-40B4-BE49-F238E27FC236}">
                  <a16:creationId xmlns:a16="http://schemas.microsoft.com/office/drawing/2014/main" id="{DA317930-DD47-4BF7-95F5-EC85E4CA80EC}"/>
                </a:ext>
              </a:extLst>
            </p:cNvPr>
            <p:cNvSpPr txBox="1"/>
            <p:nvPr/>
          </p:nvSpPr>
          <p:spPr>
            <a:xfrm>
              <a:off x="8433086" y="477864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WG02</a:t>
              </a:r>
              <a:endParaRPr lang="en-NL" dirty="0">
                <a:solidFill>
                  <a:schemeClr val="tx1"/>
                </a:solidFill>
              </a:endParaRPr>
            </a:p>
          </p:txBody>
        </p:sp>
        <p:sp>
          <p:nvSpPr>
            <p:cNvPr id="98" name="Rectangle 97">
              <a:extLst>
                <a:ext uri="{FF2B5EF4-FFF2-40B4-BE49-F238E27FC236}">
                  <a16:creationId xmlns:a16="http://schemas.microsoft.com/office/drawing/2014/main" id="{0FFC9AB3-C52C-4B88-80CE-95DA692958E7}"/>
                </a:ext>
              </a:extLst>
            </p:cNvPr>
            <p:cNvSpPr/>
            <p:nvPr/>
          </p:nvSpPr>
          <p:spPr>
            <a:xfrm>
              <a:off x="1280160" y="3561656"/>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District Municipality</a:t>
              </a:r>
              <a:endParaRPr lang="en-NL" dirty="0">
                <a:solidFill>
                  <a:sysClr val="windowText" lastClr="000000"/>
                </a:solidFill>
              </a:endParaRPr>
            </a:p>
          </p:txBody>
        </p:sp>
        <p:sp>
          <p:nvSpPr>
            <p:cNvPr id="9" name="Rectangle 8">
              <a:extLst>
                <a:ext uri="{FF2B5EF4-FFF2-40B4-BE49-F238E27FC236}">
                  <a16:creationId xmlns:a16="http://schemas.microsoft.com/office/drawing/2014/main" id="{2AF37CC5-6D55-4E7F-9DDE-2E07B868A537}"/>
                </a:ext>
              </a:extLst>
            </p:cNvPr>
            <p:cNvSpPr/>
            <p:nvPr/>
          </p:nvSpPr>
          <p:spPr>
            <a:xfrm>
              <a:off x="1297643" y="5774690"/>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Basin community</a:t>
              </a:r>
              <a:endParaRPr lang="en-NL" dirty="0">
                <a:solidFill>
                  <a:sysClr val="windowText" lastClr="000000"/>
                </a:solidFill>
              </a:endParaRPr>
            </a:p>
          </p:txBody>
        </p:sp>
        <p:sp>
          <p:nvSpPr>
            <p:cNvPr id="10" name="Rectangle 9">
              <a:extLst>
                <a:ext uri="{FF2B5EF4-FFF2-40B4-BE49-F238E27FC236}">
                  <a16:creationId xmlns:a16="http://schemas.microsoft.com/office/drawing/2014/main" id="{6FA48EB7-0235-4D37-A6CC-B82D783200C0}"/>
                </a:ext>
              </a:extLst>
            </p:cNvPr>
            <p:cNvSpPr/>
            <p:nvPr/>
          </p:nvSpPr>
          <p:spPr>
            <a:xfrm>
              <a:off x="1297643" y="4677569"/>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Woods community</a:t>
              </a:r>
              <a:endParaRPr lang="en-NL" dirty="0">
                <a:solidFill>
                  <a:sysClr val="windowText" lastClr="000000"/>
                </a:solidFill>
              </a:endParaRPr>
            </a:p>
          </p:txBody>
        </p:sp>
        <p:sp>
          <p:nvSpPr>
            <p:cNvPr id="100" name="TextBox 99">
              <a:extLst>
                <a:ext uri="{FF2B5EF4-FFF2-40B4-BE49-F238E27FC236}">
                  <a16:creationId xmlns:a16="http://schemas.microsoft.com/office/drawing/2014/main" id="{927BEA0B-B705-4E53-8089-91F81E846FA7}"/>
                </a:ext>
              </a:extLst>
            </p:cNvPr>
            <p:cNvSpPr txBox="1"/>
            <p:nvPr/>
          </p:nvSpPr>
          <p:spPr>
            <a:xfrm>
              <a:off x="3683790" y="3629016"/>
              <a:ext cx="1497809"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Ownership Right-R02</a:t>
              </a:r>
              <a:endParaRPr lang="en-NL" dirty="0"/>
            </a:p>
          </p:txBody>
        </p:sp>
        <p:sp>
          <p:nvSpPr>
            <p:cNvPr id="35" name="TextBox 34">
              <a:extLst>
                <a:ext uri="{FF2B5EF4-FFF2-40B4-BE49-F238E27FC236}">
                  <a16:creationId xmlns:a16="http://schemas.microsoft.com/office/drawing/2014/main" id="{7D3674DB-D84B-42D6-B24F-E355AD1E99E1}"/>
                </a:ext>
              </a:extLst>
            </p:cNvPr>
            <p:cNvSpPr txBox="1"/>
            <p:nvPr/>
          </p:nvSpPr>
          <p:spPr>
            <a:xfrm>
              <a:off x="3683790" y="5842050"/>
              <a:ext cx="1497809"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Right-R05</a:t>
              </a:r>
              <a:endParaRPr lang="en-NL" dirty="0"/>
            </a:p>
          </p:txBody>
        </p:sp>
        <p:sp>
          <p:nvSpPr>
            <p:cNvPr id="12" name="TextBox 11">
              <a:extLst>
                <a:ext uri="{FF2B5EF4-FFF2-40B4-BE49-F238E27FC236}">
                  <a16:creationId xmlns:a16="http://schemas.microsoft.com/office/drawing/2014/main" id="{3C8075E9-B0F1-4541-842F-B1A304852A2B}"/>
                </a:ext>
              </a:extLst>
            </p:cNvPr>
            <p:cNvSpPr txBox="1"/>
            <p:nvPr/>
          </p:nvSpPr>
          <p:spPr>
            <a:xfrm>
              <a:off x="3683790" y="4744929"/>
              <a:ext cx="1497809"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Right-R04</a:t>
              </a:r>
              <a:endParaRPr lang="en-NL" dirty="0"/>
            </a:p>
          </p:txBody>
        </p:sp>
        <p:cxnSp>
          <p:nvCxnSpPr>
            <p:cNvPr id="13" name="Straight Connector 12">
              <a:extLst>
                <a:ext uri="{FF2B5EF4-FFF2-40B4-BE49-F238E27FC236}">
                  <a16:creationId xmlns:a16="http://schemas.microsoft.com/office/drawing/2014/main" id="{74E44B6A-3474-476F-8448-61F480193E61}"/>
                </a:ext>
              </a:extLst>
            </p:cNvPr>
            <p:cNvCxnSpPr>
              <a:cxnSpLocks/>
              <a:stCxn id="12" idx="3"/>
              <a:endCxn id="29" idx="1"/>
            </p:cNvCxnSpPr>
            <p:nvPr/>
          </p:nvCxnSpPr>
          <p:spPr>
            <a:xfrm>
              <a:off x="5181599" y="5068095"/>
              <a:ext cx="949820"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752AF161-6088-443D-8A97-1FB8B0A527BB}"/>
                </a:ext>
              </a:extLst>
            </p:cNvPr>
            <p:cNvCxnSpPr>
              <a:cxnSpLocks/>
              <a:stCxn id="10" idx="3"/>
              <a:endCxn id="12" idx="1"/>
            </p:cNvCxnSpPr>
            <p:nvPr/>
          </p:nvCxnSpPr>
          <p:spPr>
            <a:xfrm>
              <a:off x="2607723" y="5068094"/>
              <a:ext cx="1076067"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29" name="Rechthoek 10">
              <a:extLst>
                <a:ext uri="{FF2B5EF4-FFF2-40B4-BE49-F238E27FC236}">
                  <a16:creationId xmlns:a16="http://schemas.microsoft.com/office/drawing/2014/main" id="{7622AB39-66AA-4883-B665-DFED3D1A35FE}"/>
                </a:ext>
              </a:extLst>
            </p:cNvPr>
            <p:cNvSpPr/>
            <p:nvPr/>
          </p:nvSpPr>
          <p:spPr>
            <a:xfrm>
              <a:off x="6131419" y="477864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BAU-R02</a:t>
              </a:r>
            </a:p>
          </p:txBody>
        </p:sp>
        <p:cxnSp>
          <p:nvCxnSpPr>
            <p:cNvPr id="41" name="Straight Connector 40">
              <a:extLst>
                <a:ext uri="{FF2B5EF4-FFF2-40B4-BE49-F238E27FC236}">
                  <a16:creationId xmlns:a16="http://schemas.microsoft.com/office/drawing/2014/main" id="{EAD22513-1DA5-4E1A-AC47-001D7688EDD2}"/>
                </a:ext>
              </a:extLst>
            </p:cNvPr>
            <p:cNvCxnSpPr>
              <a:cxnSpLocks/>
              <a:stCxn id="29" idx="3"/>
              <a:endCxn id="7" idx="1"/>
            </p:cNvCxnSpPr>
            <p:nvPr/>
          </p:nvCxnSpPr>
          <p:spPr>
            <a:xfrm>
              <a:off x="7357017" y="5068095"/>
              <a:ext cx="1076069"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70" name="Straight Connector 69">
              <a:extLst>
                <a:ext uri="{FF2B5EF4-FFF2-40B4-BE49-F238E27FC236}">
                  <a16:creationId xmlns:a16="http://schemas.microsoft.com/office/drawing/2014/main" id="{DC1EA6E4-08FC-4AA7-933A-0F989E2BC228}"/>
                </a:ext>
              </a:extLst>
            </p:cNvPr>
            <p:cNvCxnSpPr>
              <a:cxnSpLocks/>
              <a:stCxn id="100" idx="3"/>
              <a:endCxn id="29" idx="1"/>
            </p:cNvCxnSpPr>
            <p:nvPr/>
          </p:nvCxnSpPr>
          <p:spPr>
            <a:xfrm>
              <a:off x="5181599" y="3952182"/>
              <a:ext cx="949820" cy="111591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2440389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p:txBody>
          <a:bodyPr/>
          <a:lstStyle/>
          <a:p>
            <a:r>
              <a:rPr lang="en-US" dirty="0"/>
              <a:t>In addition, Grassy Basin community have use rights of the in public forest the two communities is registered as public land with use rights allocated to the two communities.</a:t>
            </a:r>
            <a:endParaRPr lang="en-NL" dirty="0"/>
          </a:p>
        </p:txBody>
      </p:sp>
      <p:grpSp>
        <p:nvGrpSpPr>
          <p:cNvPr id="6" name="Group 5">
            <a:extLst>
              <a:ext uri="{FF2B5EF4-FFF2-40B4-BE49-F238E27FC236}">
                <a16:creationId xmlns:a16="http://schemas.microsoft.com/office/drawing/2014/main" id="{44F3E230-C7F1-4C4D-88A7-A7A8EBA56B97}"/>
              </a:ext>
            </a:extLst>
          </p:cNvPr>
          <p:cNvGrpSpPr/>
          <p:nvPr/>
        </p:nvGrpSpPr>
        <p:grpSpPr>
          <a:xfrm>
            <a:off x="1312882" y="4079815"/>
            <a:ext cx="8326417" cy="2062539"/>
            <a:chOff x="1312882" y="4079815"/>
            <a:chExt cx="8326417" cy="2062539"/>
          </a:xfrm>
        </p:grpSpPr>
        <p:cxnSp>
          <p:nvCxnSpPr>
            <p:cNvPr id="22" name="Straight Connector 21">
              <a:extLst>
                <a:ext uri="{FF2B5EF4-FFF2-40B4-BE49-F238E27FC236}">
                  <a16:creationId xmlns:a16="http://schemas.microsoft.com/office/drawing/2014/main" id="{8800EBE1-C9A9-48F7-B9A3-774EC9802B2F}"/>
                </a:ext>
              </a:extLst>
            </p:cNvPr>
            <p:cNvCxnSpPr>
              <a:cxnSpLocks/>
              <a:stCxn id="51" idx="3"/>
              <a:endCxn id="29" idx="1"/>
            </p:cNvCxnSpPr>
            <p:nvPr/>
          </p:nvCxnSpPr>
          <p:spPr>
            <a:xfrm flipV="1">
              <a:off x="5181599" y="5068095"/>
              <a:ext cx="932041" cy="683735"/>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E6AD1358-633F-4509-B712-9B7BFAEEA7DE}"/>
                </a:ext>
              </a:extLst>
            </p:cNvPr>
            <p:cNvSpPr txBox="1"/>
            <p:nvPr/>
          </p:nvSpPr>
          <p:spPr>
            <a:xfrm>
              <a:off x="8414036" y="477864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WG04</a:t>
              </a:r>
              <a:endParaRPr lang="en-NL" dirty="0">
                <a:solidFill>
                  <a:schemeClr val="tx1"/>
                </a:solidFill>
              </a:endParaRPr>
            </a:p>
          </p:txBody>
        </p:sp>
        <p:sp>
          <p:nvSpPr>
            <p:cNvPr id="29" name="Rechthoek 10">
              <a:extLst>
                <a:ext uri="{FF2B5EF4-FFF2-40B4-BE49-F238E27FC236}">
                  <a16:creationId xmlns:a16="http://schemas.microsoft.com/office/drawing/2014/main" id="{78A6236B-3C79-4D60-94E5-CB0CC25CEC15}"/>
                </a:ext>
              </a:extLst>
            </p:cNvPr>
            <p:cNvSpPr/>
            <p:nvPr/>
          </p:nvSpPr>
          <p:spPr>
            <a:xfrm>
              <a:off x="6113640" y="477864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BAU-R04</a:t>
              </a:r>
            </a:p>
          </p:txBody>
        </p:sp>
        <p:cxnSp>
          <p:nvCxnSpPr>
            <p:cNvPr id="30" name="Straight Connector 29">
              <a:extLst>
                <a:ext uri="{FF2B5EF4-FFF2-40B4-BE49-F238E27FC236}">
                  <a16:creationId xmlns:a16="http://schemas.microsoft.com/office/drawing/2014/main" id="{607E6335-D0D3-4074-80A2-4A71E1EAB370}"/>
                </a:ext>
              </a:extLst>
            </p:cNvPr>
            <p:cNvCxnSpPr>
              <a:cxnSpLocks/>
              <a:stCxn id="29" idx="3"/>
              <a:endCxn id="24" idx="1"/>
            </p:cNvCxnSpPr>
            <p:nvPr/>
          </p:nvCxnSpPr>
          <p:spPr>
            <a:xfrm>
              <a:off x="7339238" y="5068095"/>
              <a:ext cx="107479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35" name="Straight Connector 34">
              <a:extLst>
                <a:ext uri="{FF2B5EF4-FFF2-40B4-BE49-F238E27FC236}">
                  <a16:creationId xmlns:a16="http://schemas.microsoft.com/office/drawing/2014/main" id="{7A1B4B9D-398E-44E3-B7C2-34906F2F51E8}"/>
                </a:ext>
              </a:extLst>
            </p:cNvPr>
            <p:cNvCxnSpPr>
              <a:cxnSpLocks/>
              <a:stCxn id="63" idx="3"/>
              <a:endCxn id="29" idx="1"/>
            </p:cNvCxnSpPr>
            <p:nvPr/>
          </p:nvCxnSpPr>
          <p:spPr>
            <a:xfrm>
              <a:off x="5178243" y="4470341"/>
              <a:ext cx="935397" cy="597754"/>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50" name="Straight Connector 49">
              <a:extLst>
                <a:ext uri="{FF2B5EF4-FFF2-40B4-BE49-F238E27FC236}">
                  <a16:creationId xmlns:a16="http://schemas.microsoft.com/office/drawing/2014/main" id="{C53E81AF-8C05-4F4D-BB8F-17BD2EADB821}"/>
                </a:ext>
              </a:extLst>
            </p:cNvPr>
            <p:cNvCxnSpPr>
              <a:cxnSpLocks/>
              <a:stCxn id="49" idx="3"/>
              <a:endCxn id="51" idx="1"/>
            </p:cNvCxnSpPr>
            <p:nvPr/>
          </p:nvCxnSpPr>
          <p:spPr>
            <a:xfrm>
              <a:off x="2622962" y="5751829"/>
              <a:ext cx="110579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3206DB5-B202-4AC3-8EE0-27E302AD8338}"/>
                </a:ext>
              </a:extLst>
            </p:cNvPr>
            <p:cNvGrpSpPr/>
            <p:nvPr/>
          </p:nvGrpSpPr>
          <p:grpSpPr>
            <a:xfrm>
              <a:off x="1312882" y="4079815"/>
              <a:ext cx="1449483" cy="2062539"/>
              <a:chOff x="1312882" y="4079815"/>
              <a:chExt cx="1449483" cy="2062539"/>
            </a:xfrm>
          </p:grpSpPr>
          <p:sp>
            <p:nvSpPr>
              <p:cNvPr id="49" name="Rectangle 48">
                <a:extLst>
                  <a:ext uri="{FF2B5EF4-FFF2-40B4-BE49-F238E27FC236}">
                    <a16:creationId xmlns:a16="http://schemas.microsoft.com/office/drawing/2014/main" id="{9F8EC1B1-ADCE-4B09-A99F-FAE922D3C0D5}"/>
                  </a:ext>
                </a:extLst>
              </p:cNvPr>
              <p:cNvSpPr/>
              <p:nvPr/>
            </p:nvSpPr>
            <p:spPr>
              <a:xfrm>
                <a:off x="1312882" y="5361304"/>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Basin community</a:t>
                </a:r>
                <a:endParaRPr lang="en-NL" dirty="0">
                  <a:solidFill>
                    <a:sysClr val="windowText" lastClr="000000"/>
                  </a:solidFill>
                </a:endParaRPr>
              </a:p>
            </p:txBody>
          </p:sp>
          <p:sp>
            <p:nvSpPr>
              <p:cNvPr id="61" name="Rectangle 60">
                <a:extLst>
                  <a:ext uri="{FF2B5EF4-FFF2-40B4-BE49-F238E27FC236}">
                    <a16:creationId xmlns:a16="http://schemas.microsoft.com/office/drawing/2014/main" id="{F5F421F7-E276-414C-B66B-CDDBAF996157}"/>
                  </a:ext>
                </a:extLst>
              </p:cNvPr>
              <p:cNvSpPr/>
              <p:nvPr/>
            </p:nvSpPr>
            <p:spPr>
              <a:xfrm>
                <a:off x="1312882" y="4079815"/>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District Municipality</a:t>
                </a:r>
                <a:endParaRPr lang="en-NL" dirty="0">
                  <a:solidFill>
                    <a:sysClr val="windowText" lastClr="000000"/>
                  </a:solidFill>
                </a:endParaRPr>
              </a:p>
            </p:txBody>
          </p:sp>
        </p:grpSp>
        <p:cxnSp>
          <p:nvCxnSpPr>
            <p:cNvPr id="62" name="Straight Connector 61">
              <a:extLst>
                <a:ext uri="{FF2B5EF4-FFF2-40B4-BE49-F238E27FC236}">
                  <a16:creationId xmlns:a16="http://schemas.microsoft.com/office/drawing/2014/main" id="{DA4922E9-9854-43E8-9059-16481A0DFD59}"/>
                </a:ext>
              </a:extLst>
            </p:cNvPr>
            <p:cNvCxnSpPr>
              <a:cxnSpLocks/>
              <a:stCxn id="61" idx="3"/>
              <a:endCxn id="63" idx="1"/>
            </p:cNvCxnSpPr>
            <p:nvPr/>
          </p:nvCxnSpPr>
          <p:spPr>
            <a:xfrm>
              <a:off x="2762365" y="4470340"/>
              <a:ext cx="966395"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D50F039-CB07-4E6C-B216-5313B857792F}"/>
                </a:ext>
              </a:extLst>
            </p:cNvPr>
            <p:cNvGrpSpPr/>
            <p:nvPr/>
          </p:nvGrpSpPr>
          <p:grpSpPr>
            <a:xfrm>
              <a:off x="3728760" y="4147175"/>
              <a:ext cx="1452839" cy="1927820"/>
              <a:chOff x="3792200" y="4147175"/>
              <a:chExt cx="1452839" cy="1927820"/>
            </a:xfrm>
          </p:grpSpPr>
          <p:sp>
            <p:nvSpPr>
              <p:cNvPr id="51" name="TextBox 50">
                <a:extLst>
                  <a:ext uri="{FF2B5EF4-FFF2-40B4-BE49-F238E27FC236}">
                    <a16:creationId xmlns:a16="http://schemas.microsoft.com/office/drawing/2014/main" id="{7A24227B-9865-4FAD-B05F-2AE8D3FCC69E}"/>
                  </a:ext>
                </a:extLst>
              </p:cNvPr>
              <p:cNvSpPr txBox="1"/>
              <p:nvPr/>
            </p:nvSpPr>
            <p:spPr>
              <a:xfrm>
                <a:off x="3792200" y="5428664"/>
                <a:ext cx="1452839"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Right-R07</a:t>
                </a:r>
                <a:endParaRPr lang="en-NL" dirty="0"/>
              </a:p>
            </p:txBody>
          </p:sp>
          <p:sp>
            <p:nvSpPr>
              <p:cNvPr id="63" name="TextBox 62">
                <a:extLst>
                  <a:ext uri="{FF2B5EF4-FFF2-40B4-BE49-F238E27FC236}">
                    <a16:creationId xmlns:a16="http://schemas.microsoft.com/office/drawing/2014/main" id="{7A3A9915-2F0A-4ECA-BFE8-665F95320069}"/>
                  </a:ext>
                </a:extLst>
              </p:cNvPr>
              <p:cNvSpPr txBox="1"/>
              <p:nvPr/>
            </p:nvSpPr>
            <p:spPr>
              <a:xfrm>
                <a:off x="3792200" y="4147175"/>
                <a:ext cx="1449483"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Ownership Right-R06</a:t>
                </a:r>
                <a:endParaRPr lang="en-NL" dirty="0"/>
              </a:p>
            </p:txBody>
          </p:sp>
        </p:grpSp>
      </p:grpSp>
    </p:spTree>
    <p:extLst>
      <p:ext uri="{BB962C8B-B14F-4D97-AF65-F5344CB8AC3E}">
        <p14:creationId xmlns:p14="http://schemas.microsoft.com/office/powerpoint/2010/main" val="179010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D50598-985D-41CD-899F-9227783B7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0" y="1242060"/>
            <a:ext cx="5930265" cy="5615940"/>
          </a:xfrm>
          <a:prstGeom prst="rect">
            <a:avLst/>
          </a:prstGeom>
        </p:spPr>
      </p:pic>
      <p:sp>
        <p:nvSpPr>
          <p:cNvPr id="3" name="Title 1">
            <a:extLst>
              <a:ext uri="{FF2B5EF4-FFF2-40B4-BE49-F238E27FC236}">
                <a16:creationId xmlns:a16="http://schemas.microsoft.com/office/drawing/2014/main" id="{0D237190-8B4F-4FBB-A549-441DA89D047A}"/>
              </a:ext>
            </a:extLst>
          </p:cNvPr>
          <p:cNvSpPr>
            <a:spLocks noGrp="1"/>
          </p:cNvSpPr>
          <p:nvPr>
            <p:ph type="title"/>
          </p:nvPr>
        </p:nvSpPr>
        <p:spPr>
          <a:xfrm>
            <a:off x="838200" y="365125"/>
            <a:ext cx="10515600" cy="1325563"/>
          </a:xfrm>
        </p:spPr>
        <p:txBody>
          <a:bodyPr/>
          <a:lstStyle/>
          <a:p>
            <a:r>
              <a:rPr lang="en-US" dirty="0"/>
              <a:t>1. Registration of communities</a:t>
            </a:r>
            <a:endParaRPr lang="en-NL" dirty="0"/>
          </a:p>
        </p:txBody>
      </p:sp>
      <p:pic>
        <p:nvPicPr>
          <p:cNvPr id="2" name="Picture 1">
            <a:extLst>
              <a:ext uri="{FF2B5EF4-FFF2-40B4-BE49-F238E27FC236}">
                <a16:creationId xmlns:a16="http://schemas.microsoft.com/office/drawing/2014/main" id="{ED2F0AFF-5BEE-445D-8919-A99DF427B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49632" y="2084881"/>
            <a:ext cx="4614288" cy="1743455"/>
          </a:xfrm>
          <a:prstGeom prst="rect">
            <a:avLst/>
          </a:prstGeom>
        </p:spPr>
      </p:pic>
      <p:pic>
        <p:nvPicPr>
          <p:cNvPr id="80" name="Picture 79">
            <a:extLst>
              <a:ext uri="{FF2B5EF4-FFF2-40B4-BE49-F238E27FC236}">
                <a16:creationId xmlns:a16="http://schemas.microsoft.com/office/drawing/2014/main" id="{12BF9853-DC5F-42A1-A7AB-7ECC973E6C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49631" y="4573050"/>
            <a:ext cx="4589145" cy="1227962"/>
          </a:xfrm>
          <a:prstGeom prst="rect">
            <a:avLst/>
          </a:prstGeom>
        </p:spPr>
      </p:pic>
    </p:spTree>
    <p:extLst>
      <p:ext uri="{BB962C8B-B14F-4D97-AF65-F5344CB8AC3E}">
        <p14:creationId xmlns:p14="http://schemas.microsoft.com/office/powerpoint/2010/main" val="1734460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451549"/>
            <a:ext cx="10515600" cy="4351338"/>
          </a:xfrm>
        </p:spPr>
        <p:txBody>
          <a:bodyPr/>
          <a:lstStyle/>
          <a:p>
            <a:r>
              <a:rPr lang="en-US" dirty="0"/>
              <a:t>There are right of way restrictions on the roads (represented by an easement held by the District Municipality)</a:t>
            </a:r>
          </a:p>
          <a:p>
            <a:r>
              <a:rPr lang="en-US" dirty="0"/>
              <a:t>There is a responsibility on Grassy Woods community to maintain the part of the forest in its territory which is protected under national law. The other part of the forest and the roads must be maintained by the district municipality.</a:t>
            </a:r>
          </a:p>
          <a:p>
            <a:r>
              <a:rPr lang="en-US" dirty="0"/>
              <a:t>There are also local rules and restrictions on land use and access that are based on cultural norms – these fall outside of the national legal mandates and will be recorded under the customary system.</a:t>
            </a:r>
            <a:endParaRPr lang="en-NL" dirty="0"/>
          </a:p>
        </p:txBody>
      </p:sp>
    </p:spTree>
    <p:extLst>
      <p:ext uri="{BB962C8B-B14F-4D97-AF65-F5344CB8AC3E}">
        <p14:creationId xmlns:p14="http://schemas.microsoft.com/office/powerpoint/2010/main" val="318018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572577"/>
            <a:ext cx="10515600" cy="4351338"/>
          </a:xfrm>
        </p:spPr>
        <p:txBody>
          <a:bodyPr/>
          <a:lstStyle/>
          <a:p>
            <a:r>
              <a:rPr lang="en-US" dirty="0"/>
              <a:t>There are right of way restrictions on the roads (represented by an easement held by the District Municipality)</a:t>
            </a:r>
          </a:p>
          <a:p>
            <a:r>
              <a:rPr lang="en-US" dirty="0"/>
              <a:t>There is a responsibility on Grassy Woods community to maintain the part of the forest in its territory which is protected under national law. The other part of the forest and the roads must be maintained by the district municipality.</a:t>
            </a:r>
          </a:p>
          <a:p>
            <a:endParaRPr lang="en-US" dirty="0"/>
          </a:p>
        </p:txBody>
      </p:sp>
      <p:grpSp>
        <p:nvGrpSpPr>
          <p:cNvPr id="28" name="Group 27">
            <a:extLst>
              <a:ext uri="{FF2B5EF4-FFF2-40B4-BE49-F238E27FC236}">
                <a16:creationId xmlns:a16="http://schemas.microsoft.com/office/drawing/2014/main" id="{5C7D6B73-AF9E-4B85-BE75-A18EF99AC7D3}"/>
              </a:ext>
            </a:extLst>
          </p:cNvPr>
          <p:cNvGrpSpPr/>
          <p:nvPr/>
        </p:nvGrpSpPr>
        <p:grpSpPr>
          <a:xfrm>
            <a:off x="1117363" y="4186615"/>
            <a:ext cx="10024813" cy="2490885"/>
            <a:chOff x="527427" y="4186615"/>
            <a:chExt cx="10024813" cy="2490885"/>
          </a:xfrm>
        </p:grpSpPr>
        <p:cxnSp>
          <p:nvCxnSpPr>
            <p:cNvPr id="99" name="Straight Connector 98">
              <a:extLst>
                <a:ext uri="{FF2B5EF4-FFF2-40B4-BE49-F238E27FC236}">
                  <a16:creationId xmlns:a16="http://schemas.microsoft.com/office/drawing/2014/main" id="{3B022D09-E797-4306-8142-4095554F2937}"/>
                </a:ext>
              </a:extLst>
            </p:cNvPr>
            <p:cNvCxnSpPr>
              <a:cxnSpLocks/>
              <a:stCxn id="98" idx="3"/>
              <a:endCxn id="100" idx="1"/>
            </p:cNvCxnSpPr>
            <p:nvPr/>
          </p:nvCxnSpPr>
          <p:spPr>
            <a:xfrm flipV="1">
              <a:off x="1976910" y="4371281"/>
              <a:ext cx="937707" cy="996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9BB8D9-D944-4F12-8FDB-E8DCEFDE596A}"/>
                </a:ext>
              </a:extLst>
            </p:cNvPr>
            <p:cNvCxnSpPr>
              <a:cxnSpLocks/>
              <a:stCxn id="98" idx="3"/>
              <a:endCxn id="30" idx="1"/>
            </p:cNvCxnSpPr>
            <p:nvPr/>
          </p:nvCxnSpPr>
          <p:spPr>
            <a:xfrm flipV="1">
              <a:off x="1976910" y="4871858"/>
              <a:ext cx="937707" cy="4954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F98F6C-27D6-4A89-837F-8C8454A76876}"/>
                </a:ext>
              </a:extLst>
            </p:cNvPr>
            <p:cNvCxnSpPr>
              <a:cxnSpLocks/>
              <a:stCxn id="37" idx="3"/>
              <a:endCxn id="35" idx="1"/>
            </p:cNvCxnSpPr>
            <p:nvPr/>
          </p:nvCxnSpPr>
          <p:spPr>
            <a:xfrm>
              <a:off x="5480017" y="5360007"/>
              <a:ext cx="1845202" cy="254795"/>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7" name="TextBox 6">
              <a:extLst>
                <a:ext uri="{FF2B5EF4-FFF2-40B4-BE49-F238E27FC236}">
                  <a16:creationId xmlns:a16="http://schemas.microsoft.com/office/drawing/2014/main" id="{DA317930-DD47-4BF7-95F5-EC85E4CA80EC}"/>
                </a:ext>
              </a:extLst>
            </p:cNvPr>
            <p:cNvSpPr txBox="1"/>
            <p:nvPr/>
          </p:nvSpPr>
          <p:spPr>
            <a:xfrm>
              <a:off x="9326976" y="426445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WG05A</a:t>
              </a:r>
              <a:endParaRPr lang="en-NL" dirty="0">
                <a:solidFill>
                  <a:schemeClr val="tx1"/>
                </a:solidFill>
              </a:endParaRPr>
            </a:p>
          </p:txBody>
        </p:sp>
        <p:sp>
          <p:nvSpPr>
            <p:cNvPr id="98" name="Rectangle 97">
              <a:extLst>
                <a:ext uri="{FF2B5EF4-FFF2-40B4-BE49-F238E27FC236}">
                  <a16:creationId xmlns:a16="http://schemas.microsoft.com/office/drawing/2014/main" id="{0FFC9AB3-C52C-4B88-80CE-95DA692958E7}"/>
                </a:ext>
              </a:extLst>
            </p:cNvPr>
            <p:cNvSpPr/>
            <p:nvPr/>
          </p:nvSpPr>
          <p:spPr>
            <a:xfrm>
              <a:off x="527427" y="5046035"/>
              <a:ext cx="1449483" cy="642583"/>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District Municipality</a:t>
              </a:r>
              <a:endParaRPr lang="en-NL" dirty="0">
                <a:solidFill>
                  <a:sysClr val="windowText" lastClr="000000"/>
                </a:solidFill>
              </a:endParaRPr>
            </a:p>
          </p:txBody>
        </p:sp>
        <p:sp>
          <p:nvSpPr>
            <p:cNvPr id="100" name="TextBox 99">
              <a:extLst>
                <a:ext uri="{FF2B5EF4-FFF2-40B4-BE49-F238E27FC236}">
                  <a16:creationId xmlns:a16="http://schemas.microsoft.com/office/drawing/2014/main" id="{927BEA0B-B705-4E53-8089-91F81E846FA7}"/>
                </a:ext>
              </a:extLst>
            </p:cNvPr>
            <p:cNvSpPr txBox="1"/>
            <p:nvPr/>
          </p:nvSpPr>
          <p:spPr>
            <a:xfrm>
              <a:off x="2914617" y="4186615"/>
              <a:ext cx="2565400"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Easement Right-R08</a:t>
              </a:r>
              <a:endParaRPr lang="en-NL" dirty="0"/>
            </a:p>
          </p:txBody>
        </p:sp>
        <p:cxnSp>
          <p:nvCxnSpPr>
            <p:cNvPr id="13" name="Straight Connector 12">
              <a:extLst>
                <a:ext uri="{FF2B5EF4-FFF2-40B4-BE49-F238E27FC236}">
                  <a16:creationId xmlns:a16="http://schemas.microsoft.com/office/drawing/2014/main" id="{74E44B6A-3474-476F-8448-61F480193E61}"/>
                </a:ext>
              </a:extLst>
            </p:cNvPr>
            <p:cNvCxnSpPr>
              <a:cxnSpLocks/>
              <a:stCxn id="30" idx="3"/>
              <a:endCxn id="29" idx="1"/>
            </p:cNvCxnSpPr>
            <p:nvPr/>
          </p:nvCxnSpPr>
          <p:spPr>
            <a:xfrm flipV="1">
              <a:off x="6184834" y="4560191"/>
              <a:ext cx="1140385" cy="311667"/>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752AF161-6088-443D-8A97-1FB8B0A527BB}"/>
                </a:ext>
              </a:extLst>
            </p:cNvPr>
            <p:cNvCxnSpPr>
              <a:cxnSpLocks/>
              <a:stCxn id="98" idx="3"/>
              <a:endCxn id="37" idx="1"/>
            </p:cNvCxnSpPr>
            <p:nvPr/>
          </p:nvCxnSpPr>
          <p:spPr>
            <a:xfrm flipV="1">
              <a:off x="1976910" y="5360007"/>
              <a:ext cx="937707" cy="7320"/>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29" name="Rechthoek 10">
              <a:extLst>
                <a:ext uri="{FF2B5EF4-FFF2-40B4-BE49-F238E27FC236}">
                  <a16:creationId xmlns:a16="http://schemas.microsoft.com/office/drawing/2014/main" id="{7622AB39-66AA-4883-B665-DFED3D1A35FE}"/>
                </a:ext>
              </a:extLst>
            </p:cNvPr>
            <p:cNvSpPr/>
            <p:nvPr/>
          </p:nvSpPr>
          <p:spPr>
            <a:xfrm>
              <a:off x="7325219" y="4270741"/>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BAU-R05A</a:t>
              </a:r>
            </a:p>
          </p:txBody>
        </p:sp>
        <p:cxnSp>
          <p:nvCxnSpPr>
            <p:cNvPr id="41" name="Straight Connector 40">
              <a:extLst>
                <a:ext uri="{FF2B5EF4-FFF2-40B4-BE49-F238E27FC236}">
                  <a16:creationId xmlns:a16="http://schemas.microsoft.com/office/drawing/2014/main" id="{EAD22513-1DA5-4E1A-AC47-001D7688EDD2}"/>
                </a:ext>
              </a:extLst>
            </p:cNvPr>
            <p:cNvCxnSpPr>
              <a:cxnSpLocks/>
              <a:stCxn id="29" idx="3"/>
              <a:endCxn id="7" idx="1"/>
            </p:cNvCxnSpPr>
            <p:nvPr/>
          </p:nvCxnSpPr>
          <p:spPr>
            <a:xfrm flipV="1">
              <a:off x="8550817" y="4553900"/>
              <a:ext cx="776159" cy="6291"/>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70" name="Straight Connector 69">
              <a:extLst>
                <a:ext uri="{FF2B5EF4-FFF2-40B4-BE49-F238E27FC236}">
                  <a16:creationId xmlns:a16="http://schemas.microsoft.com/office/drawing/2014/main" id="{DC1EA6E4-08FC-4AA7-933A-0F989E2BC228}"/>
                </a:ext>
              </a:extLst>
            </p:cNvPr>
            <p:cNvCxnSpPr>
              <a:cxnSpLocks/>
              <a:stCxn id="100" idx="3"/>
              <a:endCxn id="29" idx="1"/>
            </p:cNvCxnSpPr>
            <p:nvPr/>
          </p:nvCxnSpPr>
          <p:spPr>
            <a:xfrm>
              <a:off x="5480017" y="4371281"/>
              <a:ext cx="1845202" cy="188910"/>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30" name="TextBox 29">
              <a:extLst>
                <a:ext uri="{FF2B5EF4-FFF2-40B4-BE49-F238E27FC236}">
                  <a16:creationId xmlns:a16="http://schemas.microsoft.com/office/drawing/2014/main" id="{8BB551D2-3011-488F-86C5-BEF9F34C27E2}"/>
                </a:ext>
              </a:extLst>
            </p:cNvPr>
            <p:cNvSpPr txBox="1"/>
            <p:nvPr/>
          </p:nvSpPr>
          <p:spPr>
            <a:xfrm>
              <a:off x="2914617" y="4687192"/>
              <a:ext cx="3270217"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Maintenance Responsibility-R09</a:t>
              </a:r>
              <a:endParaRPr lang="en-NL" dirty="0"/>
            </a:p>
          </p:txBody>
        </p:sp>
        <p:sp>
          <p:nvSpPr>
            <p:cNvPr id="37" name="TextBox 36">
              <a:extLst>
                <a:ext uri="{FF2B5EF4-FFF2-40B4-BE49-F238E27FC236}">
                  <a16:creationId xmlns:a16="http://schemas.microsoft.com/office/drawing/2014/main" id="{5037F8F3-9694-4352-B0AD-44AF9F2D617C}"/>
                </a:ext>
              </a:extLst>
            </p:cNvPr>
            <p:cNvSpPr txBox="1"/>
            <p:nvPr/>
          </p:nvSpPr>
          <p:spPr>
            <a:xfrm>
              <a:off x="2914617" y="5175341"/>
              <a:ext cx="2565400"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Easement Right-R10</a:t>
              </a:r>
              <a:endParaRPr lang="en-NL" dirty="0"/>
            </a:p>
          </p:txBody>
        </p:sp>
        <p:sp>
          <p:nvSpPr>
            <p:cNvPr id="39" name="TextBox 38">
              <a:extLst>
                <a:ext uri="{FF2B5EF4-FFF2-40B4-BE49-F238E27FC236}">
                  <a16:creationId xmlns:a16="http://schemas.microsoft.com/office/drawing/2014/main" id="{2C797952-7A46-4B8B-A8C3-BD48F2FACC28}"/>
                </a:ext>
              </a:extLst>
            </p:cNvPr>
            <p:cNvSpPr txBox="1"/>
            <p:nvPr/>
          </p:nvSpPr>
          <p:spPr>
            <a:xfrm>
              <a:off x="2914617" y="5675918"/>
              <a:ext cx="3270217"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Maintenance Responsibility-R11</a:t>
              </a:r>
              <a:endParaRPr lang="en-NL" dirty="0"/>
            </a:p>
          </p:txBody>
        </p:sp>
        <p:sp>
          <p:nvSpPr>
            <p:cNvPr id="40" name="TextBox 39">
              <a:extLst>
                <a:ext uri="{FF2B5EF4-FFF2-40B4-BE49-F238E27FC236}">
                  <a16:creationId xmlns:a16="http://schemas.microsoft.com/office/drawing/2014/main" id="{62C1FCA7-4C50-4936-8440-F7F67E9ADF84}"/>
                </a:ext>
              </a:extLst>
            </p:cNvPr>
            <p:cNvSpPr txBox="1"/>
            <p:nvPr/>
          </p:nvSpPr>
          <p:spPr>
            <a:xfrm>
              <a:off x="2914616" y="6200140"/>
              <a:ext cx="3270217"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Maintenance Responsibility-R12</a:t>
              </a:r>
              <a:endParaRPr lang="en-NL" dirty="0"/>
            </a:p>
          </p:txBody>
        </p:sp>
        <p:cxnSp>
          <p:nvCxnSpPr>
            <p:cNvPr id="43" name="Straight Connector 42">
              <a:extLst>
                <a:ext uri="{FF2B5EF4-FFF2-40B4-BE49-F238E27FC236}">
                  <a16:creationId xmlns:a16="http://schemas.microsoft.com/office/drawing/2014/main" id="{B06B4459-31AF-45AF-AD14-894676BD44E7}"/>
                </a:ext>
              </a:extLst>
            </p:cNvPr>
            <p:cNvCxnSpPr>
              <a:cxnSpLocks/>
              <a:stCxn id="39" idx="3"/>
              <a:endCxn id="35" idx="1"/>
            </p:cNvCxnSpPr>
            <p:nvPr/>
          </p:nvCxnSpPr>
          <p:spPr>
            <a:xfrm flipV="1">
              <a:off x="6184834" y="5614802"/>
              <a:ext cx="1140385" cy="245782"/>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54" name="Straight Connector 53">
              <a:extLst>
                <a:ext uri="{FF2B5EF4-FFF2-40B4-BE49-F238E27FC236}">
                  <a16:creationId xmlns:a16="http://schemas.microsoft.com/office/drawing/2014/main" id="{8555A337-D9C3-4621-B005-D58DC994A35D}"/>
                </a:ext>
              </a:extLst>
            </p:cNvPr>
            <p:cNvCxnSpPr>
              <a:cxnSpLocks/>
              <a:stCxn id="98" idx="3"/>
              <a:endCxn id="39" idx="1"/>
            </p:cNvCxnSpPr>
            <p:nvPr/>
          </p:nvCxnSpPr>
          <p:spPr>
            <a:xfrm>
              <a:off x="1976910" y="5367327"/>
              <a:ext cx="937707" cy="493257"/>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55" name="Straight Connector 54">
              <a:extLst>
                <a:ext uri="{FF2B5EF4-FFF2-40B4-BE49-F238E27FC236}">
                  <a16:creationId xmlns:a16="http://schemas.microsoft.com/office/drawing/2014/main" id="{2A3879C3-8FF7-4E5A-BF9D-EC47507042C7}"/>
                </a:ext>
              </a:extLst>
            </p:cNvPr>
            <p:cNvCxnSpPr>
              <a:cxnSpLocks/>
              <a:stCxn id="98" idx="3"/>
              <a:endCxn id="40" idx="1"/>
            </p:cNvCxnSpPr>
            <p:nvPr/>
          </p:nvCxnSpPr>
          <p:spPr>
            <a:xfrm>
              <a:off x="1976910" y="5367327"/>
              <a:ext cx="937706" cy="1017479"/>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66" name="Rechthoek 10">
              <a:extLst>
                <a:ext uri="{FF2B5EF4-FFF2-40B4-BE49-F238E27FC236}">
                  <a16:creationId xmlns:a16="http://schemas.microsoft.com/office/drawing/2014/main" id="{5C8DF41C-57E1-40CF-A64D-46994650540F}"/>
                </a:ext>
              </a:extLst>
            </p:cNvPr>
            <p:cNvSpPr/>
            <p:nvPr/>
          </p:nvSpPr>
          <p:spPr>
            <a:xfrm>
              <a:off x="7325219" y="6098601"/>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BAU-R04</a:t>
              </a:r>
            </a:p>
          </p:txBody>
        </p:sp>
        <p:sp>
          <p:nvSpPr>
            <p:cNvPr id="67" name="TextBox 66">
              <a:extLst>
                <a:ext uri="{FF2B5EF4-FFF2-40B4-BE49-F238E27FC236}">
                  <a16:creationId xmlns:a16="http://schemas.microsoft.com/office/drawing/2014/main" id="{4BFE4849-CFE7-43F8-960E-258694AC5369}"/>
                </a:ext>
              </a:extLst>
            </p:cNvPr>
            <p:cNvSpPr txBox="1"/>
            <p:nvPr/>
          </p:nvSpPr>
          <p:spPr>
            <a:xfrm>
              <a:off x="9326977" y="532450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WG05B</a:t>
              </a:r>
              <a:endParaRPr lang="en-NL" dirty="0">
                <a:solidFill>
                  <a:schemeClr val="tx1"/>
                </a:solidFill>
              </a:endParaRPr>
            </a:p>
          </p:txBody>
        </p:sp>
        <p:sp>
          <p:nvSpPr>
            <p:cNvPr id="68" name="TextBox 67">
              <a:extLst>
                <a:ext uri="{FF2B5EF4-FFF2-40B4-BE49-F238E27FC236}">
                  <a16:creationId xmlns:a16="http://schemas.microsoft.com/office/drawing/2014/main" id="{47E3DF1E-0184-4DE5-A87A-2AA7435D668B}"/>
                </a:ext>
              </a:extLst>
            </p:cNvPr>
            <p:cNvSpPr txBox="1"/>
            <p:nvPr/>
          </p:nvSpPr>
          <p:spPr>
            <a:xfrm>
              <a:off x="9326977" y="6098601"/>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WG04</a:t>
              </a:r>
              <a:endParaRPr lang="en-NL" dirty="0">
                <a:solidFill>
                  <a:schemeClr val="tx1"/>
                </a:solidFill>
              </a:endParaRPr>
            </a:p>
          </p:txBody>
        </p:sp>
        <p:cxnSp>
          <p:nvCxnSpPr>
            <p:cNvPr id="69" name="Straight Connector 68">
              <a:extLst>
                <a:ext uri="{FF2B5EF4-FFF2-40B4-BE49-F238E27FC236}">
                  <a16:creationId xmlns:a16="http://schemas.microsoft.com/office/drawing/2014/main" id="{B0672CC6-A5FD-427F-845A-2B5A2DDA0D27}"/>
                </a:ext>
              </a:extLst>
            </p:cNvPr>
            <p:cNvCxnSpPr>
              <a:cxnSpLocks/>
              <a:stCxn id="35" idx="3"/>
              <a:endCxn id="67" idx="1"/>
            </p:cNvCxnSpPr>
            <p:nvPr/>
          </p:nvCxnSpPr>
          <p:spPr>
            <a:xfrm flipV="1">
              <a:off x="8550817" y="5613955"/>
              <a:ext cx="776160" cy="847"/>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73" name="Straight Connector 72">
              <a:extLst>
                <a:ext uri="{FF2B5EF4-FFF2-40B4-BE49-F238E27FC236}">
                  <a16:creationId xmlns:a16="http://schemas.microsoft.com/office/drawing/2014/main" id="{7D16CDB4-6349-4D45-B8CF-C3CE49CC2200}"/>
                </a:ext>
              </a:extLst>
            </p:cNvPr>
            <p:cNvCxnSpPr>
              <a:cxnSpLocks/>
              <a:stCxn id="40" idx="3"/>
              <a:endCxn id="66" idx="1"/>
            </p:cNvCxnSpPr>
            <p:nvPr/>
          </p:nvCxnSpPr>
          <p:spPr>
            <a:xfrm>
              <a:off x="6184833" y="6384806"/>
              <a:ext cx="1140386" cy="3245"/>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76" name="Straight Connector 75">
              <a:extLst>
                <a:ext uri="{FF2B5EF4-FFF2-40B4-BE49-F238E27FC236}">
                  <a16:creationId xmlns:a16="http://schemas.microsoft.com/office/drawing/2014/main" id="{34DA4019-1480-4B3F-BF71-C48BFE02B465}"/>
                </a:ext>
              </a:extLst>
            </p:cNvPr>
            <p:cNvCxnSpPr>
              <a:cxnSpLocks/>
              <a:stCxn id="66" idx="3"/>
              <a:endCxn id="68" idx="1"/>
            </p:cNvCxnSpPr>
            <p:nvPr/>
          </p:nvCxnSpPr>
          <p:spPr>
            <a:xfrm>
              <a:off x="8550817" y="6388051"/>
              <a:ext cx="776160" cy="0"/>
            </a:xfrm>
            <a:prstGeom prst="line">
              <a:avLst/>
            </a:prstGeom>
            <a:ln w="38100">
              <a:solidFill>
                <a:schemeClr val="tx1"/>
              </a:solidFill>
            </a:ln>
          </p:spPr>
          <p:style>
            <a:lnRef idx="3">
              <a:schemeClr val="accent4"/>
            </a:lnRef>
            <a:fillRef idx="0">
              <a:schemeClr val="accent4"/>
            </a:fillRef>
            <a:effectRef idx="2">
              <a:schemeClr val="accent4"/>
            </a:effectRef>
            <a:fontRef idx="minor">
              <a:schemeClr val="tx1"/>
            </a:fontRef>
          </p:style>
        </p:cxnSp>
        <p:sp>
          <p:nvSpPr>
            <p:cNvPr id="35" name="Rechthoek 10">
              <a:extLst>
                <a:ext uri="{FF2B5EF4-FFF2-40B4-BE49-F238E27FC236}">
                  <a16:creationId xmlns:a16="http://schemas.microsoft.com/office/drawing/2014/main" id="{3EECB7B6-1B33-4707-8B99-2729E0BF0924}"/>
                </a:ext>
              </a:extLst>
            </p:cNvPr>
            <p:cNvSpPr/>
            <p:nvPr/>
          </p:nvSpPr>
          <p:spPr>
            <a:xfrm>
              <a:off x="7325219" y="5325352"/>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BAU-R05B</a:t>
              </a:r>
            </a:p>
          </p:txBody>
        </p:sp>
      </p:grpSp>
    </p:spTree>
    <p:extLst>
      <p:ext uri="{BB962C8B-B14F-4D97-AF65-F5344CB8AC3E}">
        <p14:creationId xmlns:p14="http://schemas.microsoft.com/office/powerpoint/2010/main" val="2542444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572577"/>
            <a:ext cx="10515600" cy="4351338"/>
          </a:xfrm>
        </p:spPr>
        <p:txBody>
          <a:bodyPr/>
          <a:lstStyle/>
          <a:p>
            <a:r>
              <a:rPr lang="en-US" dirty="0"/>
              <a:t>There is a responsibility on Grassy Woods community to maintain the part of the forest in its territory which is protected under national law. </a:t>
            </a:r>
          </a:p>
        </p:txBody>
      </p:sp>
      <p:grpSp>
        <p:nvGrpSpPr>
          <p:cNvPr id="23" name="Group 22">
            <a:extLst>
              <a:ext uri="{FF2B5EF4-FFF2-40B4-BE49-F238E27FC236}">
                <a16:creationId xmlns:a16="http://schemas.microsoft.com/office/drawing/2014/main" id="{A1602926-B50C-43BD-A099-F1BE5B6A96BE}"/>
              </a:ext>
            </a:extLst>
          </p:cNvPr>
          <p:cNvGrpSpPr/>
          <p:nvPr/>
        </p:nvGrpSpPr>
        <p:grpSpPr>
          <a:xfrm>
            <a:off x="1172886" y="3279925"/>
            <a:ext cx="7770118" cy="957014"/>
            <a:chOff x="1172886" y="3279925"/>
            <a:chExt cx="7770118" cy="957014"/>
          </a:xfrm>
        </p:grpSpPr>
        <p:sp>
          <p:nvSpPr>
            <p:cNvPr id="50" name="Rechthoek 27">
              <a:extLst>
                <a:ext uri="{FF2B5EF4-FFF2-40B4-BE49-F238E27FC236}">
                  <a16:creationId xmlns:a16="http://schemas.microsoft.com/office/drawing/2014/main" id="{28C04E80-A00C-4BFE-A768-959024BC4E9E}"/>
                </a:ext>
              </a:extLst>
            </p:cNvPr>
            <p:cNvSpPr/>
            <p:nvPr/>
          </p:nvSpPr>
          <p:spPr>
            <a:xfrm>
              <a:off x="1172886" y="3279925"/>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36" name="Rechte verbindingslijn 14">
              <a:extLst>
                <a:ext uri="{FF2B5EF4-FFF2-40B4-BE49-F238E27FC236}">
                  <a16:creationId xmlns:a16="http://schemas.microsoft.com/office/drawing/2014/main" id="{5850D001-1D54-42C9-A088-73595DF861A3}"/>
                </a:ext>
              </a:extLst>
            </p:cNvPr>
            <p:cNvCxnSpPr>
              <a:cxnSpLocks/>
              <a:stCxn id="50" idx="3"/>
              <a:endCxn id="47" idx="1"/>
            </p:cNvCxnSpPr>
            <p:nvPr/>
          </p:nvCxnSpPr>
          <p:spPr>
            <a:xfrm>
              <a:off x="3248239" y="3758432"/>
              <a:ext cx="683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Rechte verbindingslijn 15">
              <a:extLst>
                <a:ext uri="{FF2B5EF4-FFF2-40B4-BE49-F238E27FC236}">
                  <a16:creationId xmlns:a16="http://schemas.microsoft.com/office/drawing/2014/main" id="{61FFABCA-81D4-4250-AD67-A13E80642AE9}"/>
                </a:ext>
              </a:extLst>
            </p:cNvPr>
            <p:cNvCxnSpPr>
              <a:cxnSpLocks/>
              <a:stCxn id="47" idx="3"/>
              <a:endCxn id="45" idx="1"/>
            </p:cNvCxnSpPr>
            <p:nvPr/>
          </p:nvCxnSpPr>
          <p:spPr>
            <a:xfrm>
              <a:off x="5157190" y="3758432"/>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16">
              <a:extLst>
                <a:ext uri="{FF2B5EF4-FFF2-40B4-BE49-F238E27FC236}">
                  <a16:creationId xmlns:a16="http://schemas.microsoft.com/office/drawing/2014/main" id="{76044D79-DC5C-4F64-B7A2-BADF79C60F7A}"/>
                </a:ext>
              </a:extLst>
            </p:cNvPr>
            <p:cNvCxnSpPr>
              <a:cxnSpLocks/>
              <a:stCxn id="46" idx="1"/>
              <a:endCxn id="45" idx="3"/>
            </p:cNvCxnSpPr>
            <p:nvPr/>
          </p:nvCxnSpPr>
          <p:spPr>
            <a:xfrm flipH="1">
              <a:off x="7050097" y="3752807"/>
              <a:ext cx="667309" cy="5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hthoek 10">
              <a:extLst>
                <a:ext uri="{FF2B5EF4-FFF2-40B4-BE49-F238E27FC236}">
                  <a16:creationId xmlns:a16="http://schemas.microsoft.com/office/drawing/2014/main" id="{779D21EF-EA71-4D16-9843-A9921937293B}"/>
                </a:ext>
              </a:extLst>
            </p:cNvPr>
            <p:cNvSpPr/>
            <p:nvPr/>
          </p:nvSpPr>
          <p:spPr>
            <a:xfrm>
              <a:off x="5824499" y="3468982"/>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BAU-R03A</a:t>
              </a:r>
            </a:p>
          </p:txBody>
        </p:sp>
        <p:sp>
          <p:nvSpPr>
            <p:cNvPr id="46" name="Rechthoek 11">
              <a:extLst>
                <a:ext uri="{FF2B5EF4-FFF2-40B4-BE49-F238E27FC236}">
                  <a16:creationId xmlns:a16="http://schemas.microsoft.com/office/drawing/2014/main" id="{F60CB737-4C40-4AEA-AD09-CD89DA1ADE99}"/>
                </a:ext>
              </a:extLst>
            </p:cNvPr>
            <p:cNvSpPr/>
            <p:nvPr/>
          </p:nvSpPr>
          <p:spPr>
            <a:xfrm>
              <a:off x="7717406" y="3463357"/>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WG03A</a:t>
              </a:r>
            </a:p>
          </p:txBody>
        </p:sp>
        <p:sp>
          <p:nvSpPr>
            <p:cNvPr id="47" name="Rechthoek 13">
              <a:extLst>
                <a:ext uri="{FF2B5EF4-FFF2-40B4-BE49-F238E27FC236}">
                  <a16:creationId xmlns:a16="http://schemas.microsoft.com/office/drawing/2014/main" id="{BF20156E-EAE0-4E71-94DF-A01AC8F241AA}"/>
                </a:ext>
              </a:extLst>
            </p:cNvPr>
            <p:cNvSpPr/>
            <p:nvPr/>
          </p:nvSpPr>
          <p:spPr>
            <a:xfrm>
              <a:off x="3931592" y="3468982"/>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Right-R03</a:t>
              </a:r>
            </a:p>
          </p:txBody>
        </p:sp>
      </p:grpSp>
      <p:grpSp>
        <p:nvGrpSpPr>
          <p:cNvPr id="24" name="Group 23">
            <a:extLst>
              <a:ext uri="{FF2B5EF4-FFF2-40B4-BE49-F238E27FC236}">
                <a16:creationId xmlns:a16="http://schemas.microsoft.com/office/drawing/2014/main" id="{98B18FED-BDB7-40BE-82B2-87A249121FA9}"/>
              </a:ext>
            </a:extLst>
          </p:cNvPr>
          <p:cNvGrpSpPr/>
          <p:nvPr/>
        </p:nvGrpSpPr>
        <p:grpSpPr>
          <a:xfrm>
            <a:off x="1172886" y="4794576"/>
            <a:ext cx="8519418" cy="1714067"/>
            <a:chOff x="1172886" y="4794576"/>
            <a:chExt cx="8519418" cy="1714067"/>
          </a:xfrm>
        </p:grpSpPr>
        <p:sp>
          <p:nvSpPr>
            <p:cNvPr id="48" name="Rechthoek 11">
              <a:extLst>
                <a:ext uri="{FF2B5EF4-FFF2-40B4-BE49-F238E27FC236}">
                  <a16:creationId xmlns:a16="http://schemas.microsoft.com/office/drawing/2014/main" id="{4B798816-2B3C-4B65-BA94-B8C3BDC2A8C8}"/>
                </a:ext>
              </a:extLst>
            </p:cNvPr>
            <p:cNvSpPr/>
            <p:nvPr/>
          </p:nvSpPr>
          <p:spPr>
            <a:xfrm>
              <a:off x="8466706" y="5269344"/>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WG03B</a:t>
              </a:r>
            </a:p>
          </p:txBody>
        </p:sp>
        <p:sp>
          <p:nvSpPr>
            <p:cNvPr id="59" name="Rechthoek 27">
              <a:extLst>
                <a:ext uri="{FF2B5EF4-FFF2-40B4-BE49-F238E27FC236}">
                  <a16:creationId xmlns:a16="http://schemas.microsoft.com/office/drawing/2014/main" id="{A134D3DF-F118-4A61-9AC3-7C4AF8D87E9A}"/>
                </a:ext>
              </a:extLst>
            </p:cNvPr>
            <p:cNvSpPr/>
            <p:nvPr/>
          </p:nvSpPr>
          <p:spPr>
            <a:xfrm>
              <a:off x="1172886" y="5080287"/>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60" name="Rechte verbindingslijn 14">
              <a:extLst>
                <a:ext uri="{FF2B5EF4-FFF2-40B4-BE49-F238E27FC236}">
                  <a16:creationId xmlns:a16="http://schemas.microsoft.com/office/drawing/2014/main" id="{6EF5D795-864A-4852-947F-A819C286291A}"/>
                </a:ext>
              </a:extLst>
            </p:cNvPr>
            <p:cNvCxnSpPr>
              <a:cxnSpLocks/>
              <a:stCxn id="59" idx="3"/>
              <a:endCxn id="64" idx="1"/>
            </p:cNvCxnSpPr>
            <p:nvPr/>
          </p:nvCxnSpPr>
          <p:spPr>
            <a:xfrm>
              <a:off x="3248239" y="5558794"/>
              <a:ext cx="683352" cy="660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15">
              <a:extLst>
                <a:ext uri="{FF2B5EF4-FFF2-40B4-BE49-F238E27FC236}">
                  <a16:creationId xmlns:a16="http://schemas.microsoft.com/office/drawing/2014/main" id="{40DE16B1-9BB0-4BED-BD92-F4ED766C8087}"/>
                </a:ext>
              </a:extLst>
            </p:cNvPr>
            <p:cNvCxnSpPr>
              <a:cxnSpLocks/>
              <a:stCxn id="64" idx="3"/>
              <a:endCxn id="63" idx="1"/>
            </p:cNvCxnSpPr>
            <p:nvPr/>
          </p:nvCxnSpPr>
          <p:spPr>
            <a:xfrm flipV="1">
              <a:off x="5906490" y="5558794"/>
              <a:ext cx="667309" cy="6604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16">
              <a:extLst>
                <a:ext uri="{FF2B5EF4-FFF2-40B4-BE49-F238E27FC236}">
                  <a16:creationId xmlns:a16="http://schemas.microsoft.com/office/drawing/2014/main" id="{40336124-7B27-4423-B9C1-77A59EB6B267}"/>
                </a:ext>
              </a:extLst>
            </p:cNvPr>
            <p:cNvCxnSpPr>
              <a:cxnSpLocks/>
              <a:stCxn id="48" idx="1"/>
              <a:endCxn id="63" idx="3"/>
            </p:cNvCxnSpPr>
            <p:nvPr/>
          </p:nvCxnSpPr>
          <p:spPr>
            <a:xfrm flipH="1">
              <a:off x="7799397" y="5558794"/>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hthoek 10">
              <a:extLst>
                <a:ext uri="{FF2B5EF4-FFF2-40B4-BE49-F238E27FC236}">
                  <a16:creationId xmlns:a16="http://schemas.microsoft.com/office/drawing/2014/main" id="{A645A0E3-12EC-4ADD-B9D8-0F8545E3BF84}"/>
                </a:ext>
              </a:extLst>
            </p:cNvPr>
            <p:cNvSpPr/>
            <p:nvPr/>
          </p:nvSpPr>
          <p:spPr>
            <a:xfrm>
              <a:off x="6573799" y="5269344"/>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BAU-R03B</a:t>
              </a:r>
            </a:p>
          </p:txBody>
        </p:sp>
        <p:sp>
          <p:nvSpPr>
            <p:cNvPr id="64" name="Rechthoek 13">
              <a:extLst>
                <a:ext uri="{FF2B5EF4-FFF2-40B4-BE49-F238E27FC236}">
                  <a16:creationId xmlns:a16="http://schemas.microsoft.com/office/drawing/2014/main" id="{39BEAA15-46E9-44AD-BACB-4D62C5981532}"/>
                </a:ext>
              </a:extLst>
            </p:cNvPr>
            <p:cNvSpPr/>
            <p:nvPr/>
          </p:nvSpPr>
          <p:spPr>
            <a:xfrm>
              <a:off x="3931591" y="5929744"/>
              <a:ext cx="1974899"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Maintenance Responsibility-R14</a:t>
              </a:r>
            </a:p>
          </p:txBody>
        </p:sp>
        <p:cxnSp>
          <p:nvCxnSpPr>
            <p:cNvPr id="65" name="Rechte verbindingslijn 14">
              <a:extLst>
                <a:ext uri="{FF2B5EF4-FFF2-40B4-BE49-F238E27FC236}">
                  <a16:creationId xmlns:a16="http://schemas.microsoft.com/office/drawing/2014/main" id="{573B2223-996A-4A85-88A6-5A8FFB6C31D4}"/>
                </a:ext>
              </a:extLst>
            </p:cNvPr>
            <p:cNvCxnSpPr>
              <a:cxnSpLocks/>
              <a:stCxn id="59" idx="3"/>
              <a:endCxn id="72" idx="1"/>
            </p:cNvCxnSpPr>
            <p:nvPr/>
          </p:nvCxnSpPr>
          <p:spPr>
            <a:xfrm flipV="1">
              <a:off x="3248239" y="5084026"/>
              <a:ext cx="1049981" cy="4747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15">
              <a:extLst>
                <a:ext uri="{FF2B5EF4-FFF2-40B4-BE49-F238E27FC236}">
                  <a16:creationId xmlns:a16="http://schemas.microsoft.com/office/drawing/2014/main" id="{9122D769-38F6-4D3B-A4AC-316528222F11}"/>
                </a:ext>
              </a:extLst>
            </p:cNvPr>
            <p:cNvCxnSpPr>
              <a:cxnSpLocks/>
              <a:stCxn id="72" idx="3"/>
              <a:endCxn id="63" idx="1"/>
            </p:cNvCxnSpPr>
            <p:nvPr/>
          </p:nvCxnSpPr>
          <p:spPr>
            <a:xfrm>
              <a:off x="5523818" y="5084026"/>
              <a:ext cx="1049981" cy="4747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hthoek 13">
              <a:extLst>
                <a:ext uri="{FF2B5EF4-FFF2-40B4-BE49-F238E27FC236}">
                  <a16:creationId xmlns:a16="http://schemas.microsoft.com/office/drawing/2014/main" id="{25B67E0A-9881-4A35-9900-E5EC64BB16AE}"/>
                </a:ext>
              </a:extLst>
            </p:cNvPr>
            <p:cNvSpPr/>
            <p:nvPr/>
          </p:nvSpPr>
          <p:spPr>
            <a:xfrm>
              <a:off x="4298220" y="4794576"/>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Right-R13</a:t>
              </a:r>
            </a:p>
          </p:txBody>
        </p:sp>
      </p:grpSp>
    </p:spTree>
    <p:extLst>
      <p:ext uri="{BB962C8B-B14F-4D97-AF65-F5344CB8AC3E}">
        <p14:creationId xmlns:p14="http://schemas.microsoft.com/office/powerpoint/2010/main" val="122415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t 1">
                <a:extLst>
                  <a:ext uri="{FF2B5EF4-FFF2-40B4-BE49-F238E27FC236}">
                    <a16:creationId xmlns:a16="http://schemas.microsoft.com/office/drawing/2014/main" id="{A0CA106B-F830-42FA-9D56-30B450EB2E4F}"/>
                  </a:ext>
                </a:extLst>
              </p14:cNvPr>
              <p14:cNvContentPartPr/>
              <p14:nvPr/>
            </p14:nvContentPartPr>
            <p14:xfrm>
              <a:off x="2836417" y="6311964"/>
              <a:ext cx="8207640" cy="126000"/>
            </p14:xfrm>
          </p:contentPart>
        </mc:Choice>
        <mc:Fallback xmlns="">
          <p:pic>
            <p:nvPicPr>
              <p:cNvPr id="2" name="Inkt 1">
                <a:extLst>
                  <a:ext uri="{FF2B5EF4-FFF2-40B4-BE49-F238E27FC236}">
                    <a16:creationId xmlns:a16="http://schemas.microsoft.com/office/drawing/2014/main" id="{A0CA106B-F830-42FA-9D56-30B450EB2E4F}"/>
                  </a:ext>
                </a:extLst>
              </p:cNvPr>
              <p:cNvPicPr/>
              <p:nvPr/>
            </p:nvPicPr>
            <p:blipFill>
              <a:blip r:embed="rId3"/>
              <a:stretch>
                <a:fillRect/>
              </a:stretch>
            </p:blipFill>
            <p:spPr>
              <a:xfrm>
                <a:off x="2827057" y="6293244"/>
                <a:ext cx="8226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t 2">
                <a:extLst>
                  <a:ext uri="{FF2B5EF4-FFF2-40B4-BE49-F238E27FC236}">
                    <a16:creationId xmlns:a16="http://schemas.microsoft.com/office/drawing/2014/main" id="{70161555-4E16-47A2-81B1-F7A73897849E}"/>
                  </a:ext>
                </a:extLst>
              </p14:cNvPr>
              <p14:cNvContentPartPr/>
              <p14:nvPr/>
            </p14:nvContentPartPr>
            <p14:xfrm>
              <a:off x="2858357" y="3403164"/>
              <a:ext cx="3189960" cy="67320"/>
            </p14:xfrm>
          </p:contentPart>
        </mc:Choice>
        <mc:Fallback xmlns="">
          <p:pic>
            <p:nvPicPr>
              <p:cNvPr id="3" name="Inkt 2">
                <a:extLst>
                  <a:ext uri="{FF2B5EF4-FFF2-40B4-BE49-F238E27FC236}">
                    <a16:creationId xmlns:a16="http://schemas.microsoft.com/office/drawing/2014/main" id="{70161555-4E16-47A2-81B1-F7A73897849E}"/>
                  </a:ext>
                </a:extLst>
              </p:cNvPr>
              <p:cNvPicPr/>
              <p:nvPr/>
            </p:nvPicPr>
            <p:blipFill>
              <a:blip r:embed="rId5"/>
              <a:stretch>
                <a:fillRect/>
              </a:stretch>
            </p:blipFill>
            <p:spPr>
              <a:xfrm>
                <a:off x="2848997" y="3384084"/>
                <a:ext cx="3208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t 3">
                <a:extLst>
                  <a:ext uri="{FF2B5EF4-FFF2-40B4-BE49-F238E27FC236}">
                    <a16:creationId xmlns:a16="http://schemas.microsoft.com/office/drawing/2014/main" id="{8E84A95E-1054-46AB-920C-28230128BFE6}"/>
                  </a:ext>
                </a:extLst>
              </p14:cNvPr>
              <p14:cNvContentPartPr/>
              <p14:nvPr/>
            </p14:nvContentPartPr>
            <p14:xfrm>
              <a:off x="5869027" y="3485816"/>
              <a:ext cx="104400" cy="2818440"/>
            </p14:xfrm>
          </p:contentPart>
        </mc:Choice>
        <mc:Fallback xmlns="">
          <p:pic>
            <p:nvPicPr>
              <p:cNvPr id="4" name="Inkt 3">
                <a:extLst>
                  <a:ext uri="{FF2B5EF4-FFF2-40B4-BE49-F238E27FC236}">
                    <a16:creationId xmlns:a16="http://schemas.microsoft.com/office/drawing/2014/main" id="{8E84A95E-1054-46AB-920C-28230128BFE6}"/>
                  </a:ext>
                </a:extLst>
              </p:cNvPr>
              <p:cNvPicPr/>
              <p:nvPr/>
            </p:nvPicPr>
            <p:blipFill>
              <a:blip r:embed="rId7"/>
              <a:stretch>
                <a:fillRect/>
              </a:stretch>
            </p:blipFill>
            <p:spPr>
              <a:xfrm>
                <a:off x="5859667" y="3467096"/>
                <a:ext cx="123120" cy="28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t 4">
                <a:extLst>
                  <a:ext uri="{FF2B5EF4-FFF2-40B4-BE49-F238E27FC236}">
                    <a16:creationId xmlns:a16="http://schemas.microsoft.com/office/drawing/2014/main" id="{29DA4573-6D06-4527-80D0-CEDBF09C1638}"/>
                  </a:ext>
                </a:extLst>
              </p14:cNvPr>
              <p14:cNvContentPartPr/>
              <p14:nvPr/>
            </p14:nvContentPartPr>
            <p14:xfrm>
              <a:off x="2836417" y="3444204"/>
              <a:ext cx="128880" cy="3004200"/>
            </p14:xfrm>
          </p:contentPart>
        </mc:Choice>
        <mc:Fallback xmlns="">
          <p:pic>
            <p:nvPicPr>
              <p:cNvPr id="5" name="Inkt 4">
                <a:extLst>
                  <a:ext uri="{FF2B5EF4-FFF2-40B4-BE49-F238E27FC236}">
                    <a16:creationId xmlns:a16="http://schemas.microsoft.com/office/drawing/2014/main" id="{29DA4573-6D06-4527-80D0-CEDBF09C1638}"/>
                  </a:ext>
                </a:extLst>
              </p:cNvPr>
              <p:cNvPicPr/>
              <p:nvPr/>
            </p:nvPicPr>
            <p:blipFill>
              <a:blip r:embed="rId9"/>
              <a:stretch>
                <a:fillRect/>
              </a:stretch>
            </p:blipFill>
            <p:spPr>
              <a:xfrm>
                <a:off x="2827057" y="3425124"/>
                <a:ext cx="147600" cy="304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t 5">
                <a:extLst>
                  <a:ext uri="{FF2B5EF4-FFF2-40B4-BE49-F238E27FC236}">
                    <a16:creationId xmlns:a16="http://schemas.microsoft.com/office/drawing/2014/main" id="{CB3B466C-1CA6-47B7-8A98-C4466162B998}"/>
                  </a:ext>
                </a:extLst>
              </p14:cNvPr>
              <p14:cNvContentPartPr/>
              <p14:nvPr/>
            </p14:nvContentPartPr>
            <p14:xfrm>
              <a:off x="2810159" y="4776924"/>
              <a:ext cx="3186720" cy="83160"/>
            </p14:xfrm>
          </p:contentPart>
        </mc:Choice>
        <mc:Fallback xmlns="">
          <p:pic>
            <p:nvPicPr>
              <p:cNvPr id="6" name="Inkt 5">
                <a:extLst>
                  <a:ext uri="{FF2B5EF4-FFF2-40B4-BE49-F238E27FC236}">
                    <a16:creationId xmlns:a16="http://schemas.microsoft.com/office/drawing/2014/main" id="{CB3B466C-1CA6-47B7-8A98-C4466162B998}"/>
                  </a:ext>
                </a:extLst>
              </p:cNvPr>
              <p:cNvPicPr/>
              <p:nvPr/>
            </p:nvPicPr>
            <p:blipFill>
              <a:blip r:embed="rId11"/>
              <a:stretch>
                <a:fillRect/>
              </a:stretch>
            </p:blipFill>
            <p:spPr>
              <a:xfrm>
                <a:off x="2800799" y="4757844"/>
                <a:ext cx="3205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t 6">
                <a:extLst>
                  <a:ext uri="{FF2B5EF4-FFF2-40B4-BE49-F238E27FC236}">
                    <a16:creationId xmlns:a16="http://schemas.microsoft.com/office/drawing/2014/main" id="{7460BE7F-6BEF-4AC6-BAF2-37F62D839AF4}"/>
                  </a:ext>
                </a:extLst>
              </p14:cNvPr>
              <p14:cNvContentPartPr/>
              <p14:nvPr/>
            </p14:nvContentPartPr>
            <p14:xfrm>
              <a:off x="4523016" y="3495896"/>
              <a:ext cx="34560" cy="1368000"/>
            </p14:xfrm>
          </p:contentPart>
        </mc:Choice>
        <mc:Fallback xmlns="">
          <p:pic>
            <p:nvPicPr>
              <p:cNvPr id="7" name="Inkt 6">
                <a:extLst>
                  <a:ext uri="{FF2B5EF4-FFF2-40B4-BE49-F238E27FC236}">
                    <a16:creationId xmlns:a16="http://schemas.microsoft.com/office/drawing/2014/main" id="{7460BE7F-6BEF-4AC6-BAF2-37F62D839AF4}"/>
                  </a:ext>
                </a:extLst>
              </p:cNvPr>
              <p:cNvPicPr/>
              <p:nvPr/>
            </p:nvPicPr>
            <p:blipFill>
              <a:blip r:embed="rId13"/>
              <a:stretch>
                <a:fillRect/>
              </a:stretch>
            </p:blipFill>
            <p:spPr>
              <a:xfrm>
                <a:off x="4513656" y="3476816"/>
                <a:ext cx="53280" cy="140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t 7">
                <a:extLst>
                  <a:ext uri="{FF2B5EF4-FFF2-40B4-BE49-F238E27FC236}">
                    <a16:creationId xmlns:a16="http://schemas.microsoft.com/office/drawing/2014/main" id="{D00EECF0-2823-4E52-80B7-37A6EBA8085E}"/>
                  </a:ext>
                </a:extLst>
              </p14:cNvPr>
              <p14:cNvContentPartPr/>
              <p14:nvPr/>
            </p14:nvContentPartPr>
            <p14:xfrm>
              <a:off x="5180536" y="3477754"/>
              <a:ext cx="76680" cy="1333800"/>
            </p14:xfrm>
          </p:contentPart>
        </mc:Choice>
        <mc:Fallback xmlns="">
          <p:pic>
            <p:nvPicPr>
              <p:cNvPr id="8" name="Inkt 7">
                <a:extLst>
                  <a:ext uri="{FF2B5EF4-FFF2-40B4-BE49-F238E27FC236}">
                    <a16:creationId xmlns:a16="http://schemas.microsoft.com/office/drawing/2014/main" id="{D00EECF0-2823-4E52-80B7-37A6EBA8085E}"/>
                  </a:ext>
                </a:extLst>
              </p:cNvPr>
              <p:cNvPicPr/>
              <p:nvPr/>
            </p:nvPicPr>
            <p:blipFill>
              <a:blip r:embed="rId15"/>
              <a:stretch>
                <a:fillRect/>
              </a:stretch>
            </p:blipFill>
            <p:spPr>
              <a:xfrm>
                <a:off x="5171176" y="3458674"/>
                <a:ext cx="95400" cy="137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t 8">
                <a:extLst>
                  <a:ext uri="{FF2B5EF4-FFF2-40B4-BE49-F238E27FC236}">
                    <a16:creationId xmlns:a16="http://schemas.microsoft.com/office/drawing/2014/main" id="{E409D53A-CF3A-4D38-AF4C-9D7AE5111D0B}"/>
                  </a:ext>
                </a:extLst>
              </p14:cNvPr>
              <p14:cNvContentPartPr/>
              <p14:nvPr/>
            </p14:nvContentPartPr>
            <p14:xfrm>
              <a:off x="2816977" y="1351884"/>
              <a:ext cx="109080" cy="2165760"/>
            </p14:xfrm>
          </p:contentPart>
        </mc:Choice>
        <mc:Fallback xmlns="">
          <p:pic>
            <p:nvPicPr>
              <p:cNvPr id="9" name="Inkt 8">
                <a:extLst>
                  <a:ext uri="{FF2B5EF4-FFF2-40B4-BE49-F238E27FC236}">
                    <a16:creationId xmlns:a16="http://schemas.microsoft.com/office/drawing/2014/main" id="{E409D53A-CF3A-4D38-AF4C-9D7AE5111D0B}"/>
                  </a:ext>
                </a:extLst>
              </p:cNvPr>
              <p:cNvPicPr/>
              <p:nvPr/>
            </p:nvPicPr>
            <p:blipFill>
              <a:blip r:embed="rId17"/>
              <a:stretch>
                <a:fillRect/>
              </a:stretch>
            </p:blipFill>
            <p:spPr>
              <a:xfrm>
                <a:off x="2807617" y="1332804"/>
                <a:ext cx="127800" cy="220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t 9">
                <a:extLst>
                  <a:ext uri="{FF2B5EF4-FFF2-40B4-BE49-F238E27FC236}">
                    <a16:creationId xmlns:a16="http://schemas.microsoft.com/office/drawing/2014/main" id="{AE4A713A-7F41-4829-B0D8-CDEDCE5B6D3F}"/>
                  </a:ext>
                </a:extLst>
              </p14:cNvPr>
              <p14:cNvContentPartPr/>
              <p14:nvPr/>
            </p14:nvContentPartPr>
            <p14:xfrm>
              <a:off x="2779867" y="1318764"/>
              <a:ext cx="8070120" cy="115200"/>
            </p14:xfrm>
          </p:contentPart>
        </mc:Choice>
        <mc:Fallback xmlns="">
          <p:pic>
            <p:nvPicPr>
              <p:cNvPr id="10" name="Inkt 9">
                <a:extLst>
                  <a:ext uri="{FF2B5EF4-FFF2-40B4-BE49-F238E27FC236}">
                    <a16:creationId xmlns:a16="http://schemas.microsoft.com/office/drawing/2014/main" id="{AE4A713A-7F41-4829-B0D8-CDEDCE5B6D3F}"/>
                  </a:ext>
                </a:extLst>
              </p:cNvPr>
              <p:cNvPicPr/>
              <p:nvPr/>
            </p:nvPicPr>
            <p:blipFill>
              <a:blip r:embed="rId19"/>
              <a:stretch>
                <a:fillRect/>
              </a:stretch>
            </p:blipFill>
            <p:spPr>
              <a:xfrm>
                <a:off x="2770507" y="1300044"/>
                <a:ext cx="8088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t 10">
                <a:extLst>
                  <a:ext uri="{FF2B5EF4-FFF2-40B4-BE49-F238E27FC236}">
                    <a16:creationId xmlns:a16="http://schemas.microsoft.com/office/drawing/2014/main" id="{4A60E08C-2E47-4E27-80CC-F16251F65B47}"/>
                  </a:ext>
                </a:extLst>
              </p14:cNvPr>
              <p14:cNvContentPartPr/>
              <p14:nvPr/>
            </p14:nvContentPartPr>
            <p14:xfrm>
              <a:off x="10863482" y="1204496"/>
              <a:ext cx="120240" cy="5131440"/>
            </p14:xfrm>
          </p:contentPart>
        </mc:Choice>
        <mc:Fallback xmlns="">
          <p:pic>
            <p:nvPicPr>
              <p:cNvPr id="11" name="Inkt 10">
                <a:extLst>
                  <a:ext uri="{FF2B5EF4-FFF2-40B4-BE49-F238E27FC236}">
                    <a16:creationId xmlns:a16="http://schemas.microsoft.com/office/drawing/2014/main" id="{4A60E08C-2E47-4E27-80CC-F16251F65B47}"/>
                  </a:ext>
                </a:extLst>
              </p:cNvPr>
              <p:cNvPicPr/>
              <p:nvPr/>
            </p:nvPicPr>
            <p:blipFill>
              <a:blip r:embed="rId21"/>
              <a:stretch>
                <a:fillRect/>
              </a:stretch>
            </p:blipFill>
            <p:spPr>
              <a:xfrm>
                <a:off x="10854122" y="1185776"/>
                <a:ext cx="138960" cy="516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t 12">
                <a:extLst>
                  <a:ext uri="{FF2B5EF4-FFF2-40B4-BE49-F238E27FC236}">
                    <a16:creationId xmlns:a16="http://schemas.microsoft.com/office/drawing/2014/main" id="{7D0CDF6A-2CDD-4883-B9FB-AFC5C017DD15}"/>
                  </a:ext>
                </a:extLst>
              </p14:cNvPr>
              <p14:cNvContentPartPr/>
              <p14:nvPr/>
            </p14:nvContentPartPr>
            <p14:xfrm>
              <a:off x="6263159" y="3221936"/>
              <a:ext cx="141120" cy="3085200"/>
            </p14:xfrm>
          </p:contentPart>
        </mc:Choice>
        <mc:Fallback xmlns="">
          <p:pic>
            <p:nvPicPr>
              <p:cNvPr id="13" name="Inkt 12">
                <a:extLst>
                  <a:ext uri="{FF2B5EF4-FFF2-40B4-BE49-F238E27FC236}">
                    <a16:creationId xmlns:a16="http://schemas.microsoft.com/office/drawing/2014/main" id="{7D0CDF6A-2CDD-4883-B9FB-AFC5C017DD15}"/>
                  </a:ext>
                </a:extLst>
              </p:cNvPr>
              <p:cNvPicPr/>
              <p:nvPr/>
            </p:nvPicPr>
            <p:blipFill>
              <a:blip r:embed="rId23"/>
              <a:stretch>
                <a:fillRect/>
              </a:stretch>
            </p:blipFill>
            <p:spPr>
              <a:xfrm>
                <a:off x="6253799" y="3202856"/>
                <a:ext cx="159840" cy="312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t 13">
                <a:extLst>
                  <a:ext uri="{FF2B5EF4-FFF2-40B4-BE49-F238E27FC236}">
                    <a16:creationId xmlns:a16="http://schemas.microsoft.com/office/drawing/2014/main" id="{CA7218B0-216A-4179-BC84-32BE582BB73C}"/>
                  </a:ext>
                </a:extLst>
              </p14:cNvPr>
              <p14:cNvContentPartPr/>
              <p14:nvPr/>
            </p14:nvContentPartPr>
            <p14:xfrm>
              <a:off x="6272728" y="3183416"/>
              <a:ext cx="4596840" cy="72000"/>
            </p14:xfrm>
          </p:contentPart>
        </mc:Choice>
        <mc:Fallback xmlns="">
          <p:pic>
            <p:nvPicPr>
              <p:cNvPr id="14" name="Inkt 13">
                <a:extLst>
                  <a:ext uri="{FF2B5EF4-FFF2-40B4-BE49-F238E27FC236}">
                    <a16:creationId xmlns:a16="http://schemas.microsoft.com/office/drawing/2014/main" id="{CA7218B0-216A-4179-BC84-32BE582BB73C}"/>
                  </a:ext>
                </a:extLst>
              </p:cNvPr>
              <p:cNvPicPr/>
              <p:nvPr/>
            </p:nvPicPr>
            <p:blipFill>
              <a:blip r:embed="rId25"/>
              <a:stretch>
                <a:fillRect/>
              </a:stretch>
            </p:blipFill>
            <p:spPr>
              <a:xfrm>
                <a:off x="6263368" y="3164696"/>
                <a:ext cx="4615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t 14">
                <a:extLst>
                  <a:ext uri="{FF2B5EF4-FFF2-40B4-BE49-F238E27FC236}">
                    <a16:creationId xmlns:a16="http://schemas.microsoft.com/office/drawing/2014/main" id="{87E0572B-00BA-4122-B0B8-B9774CB7CB41}"/>
                  </a:ext>
                </a:extLst>
              </p14:cNvPr>
              <p14:cNvContentPartPr/>
              <p14:nvPr/>
            </p14:nvContentPartPr>
            <p14:xfrm>
              <a:off x="4751957" y="1303644"/>
              <a:ext cx="131040" cy="1913760"/>
            </p14:xfrm>
          </p:contentPart>
        </mc:Choice>
        <mc:Fallback xmlns="">
          <p:pic>
            <p:nvPicPr>
              <p:cNvPr id="15" name="Inkt 14">
                <a:extLst>
                  <a:ext uri="{FF2B5EF4-FFF2-40B4-BE49-F238E27FC236}">
                    <a16:creationId xmlns:a16="http://schemas.microsoft.com/office/drawing/2014/main" id="{87E0572B-00BA-4122-B0B8-B9774CB7CB41}"/>
                  </a:ext>
                </a:extLst>
              </p:cNvPr>
              <p:cNvPicPr/>
              <p:nvPr/>
            </p:nvPicPr>
            <p:blipFill>
              <a:blip r:embed="rId27"/>
              <a:stretch>
                <a:fillRect/>
              </a:stretch>
            </p:blipFill>
            <p:spPr>
              <a:xfrm>
                <a:off x="4742597" y="1284564"/>
                <a:ext cx="149760" cy="195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t 15">
                <a:extLst>
                  <a:ext uri="{FF2B5EF4-FFF2-40B4-BE49-F238E27FC236}">
                    <a16:creationId xmlns:a16="http://schemas.microsoft.com/office/drawing/2014/main" id="{4D2E1D9A-420C-4C19-8B64-C1EC5AEE6794}"/>
                  </a:ext>
                </a:extLst>
              </p14:cNvPr>
              <p14:cNvContentPartPr/>
              <p14:nvPr/>
            </p14:nvContentPartPr>
            <p14:xfrm>
              <a:off x="6024217" y="1362684"/>
              <a:ext cx="85320" cy="1820880"/>
            </p14:xfrm>
          </p:contentPart>
        </mc:Choice>
        <mc:Fallback xmlns="">
          <p:pic>
            <p:nvPicPr>
              <p:cNvPr id="16" name="Inkt 15">
                <a:extLst>
                  <a:ext uri="{FF2B5EF4-FFF2-40B4-BE49-F238E27FC236}">
                    <a16:creationId xmlns:a16="http://schemas.microsoft.com/office/drawing/2014/main" id="{4D2E1D9A-420C-4C19-8B64-C1EC5AEE6794}"/>
                  </a:ext>
                </a:extLst>
              </p:cNvPr>
              <p:cNvPicPr/>
              <p:nvPr/>
            </p:nvPicPr>
            <p:blipFill>
              <a:blip r:embed="rId29"/>
              <a:stretch>
                <a:fillRect/>
              </a:stretch>
            </p:blipFill>
            <p:spPr>
              <a:xfrm>
                <a:off x="6014857" y="1343964"/>
                <a:ext cx="104040" cy="185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t 16">
                <a:extLst>
                  <a:ext uri="{FF2B5EF4-FFF2-40B4-BE49-F238E27FC236}">
                    <a16:creationId xmlns:a16="http://schemas.microsoft.com/office/drawing/2014/main" id="{05899716-46D2-4E71-A359-2E95AAF63BA7}"/>
                  </a:ext>
                </a:extLst>
              </p14:cNvPr>
              <p14:cNvContentPartPr/>
              <p14:nvPr/>
            </p14:nvContentPartPr>
            <p14:xfrm>
              <a:off x="6323377" y="1331364"/>
              <a:ext cx="49320" cy="1555920"/>
            </p14:xfrm>
          </p:contentPart>
        </mc:Choice>
        <mc:Fallback xmlns="">
          <p:pic>
            <p:nvPicPr>
              <p:cNvPr id="17" name="Inkt 16">
                <a:extLst>
                  <a:ext uri="{FF2B5EF4-FFF2-40B4-BE49-F238E27FC236}">
                    <a16:creationId xmlns:a16="http://schemas.microsoft.com/office/drawing/2014/main" id="{05899716-46D2-4E71-A359-2E95AAF63BA7}"/>
                  </a:ext>
                </a:extLst>
              </p:cNvPr>
              <p:cNvPicPr/>
              <p:nvPr/>
            </p:nvPicPr>
            <p:blipFill>
              <a:blip r:embed="rId31"/>
              <a:stretch>
                <a:fillRect/>
              </a:stretch>
            </p:blipFill>
            <p:spPr>
              <a:xfrm>
                <a:off x="6314017" y="1312284"/>
                <a:ext cx="6804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t 17">
                <a:extLst>
                  <a:ext uri="{FF2B5EF4-FFF2-40B4-BE49-F238E27FC236}">
                    <a16:creationId xmlns:a16="http://schemas.microsoft.com/office/drawing/2014/main" id="{E94B47E6-8711-4B10-B94B-DC5E19B1230D}"/>
                  </a:ext>
                </a:extLst>
              </p14:cNvPr>
              <p14:cNvContentPartPr/>
              <p14:nvPr/>
            </p14:nvContentPartPr>
            <p14:xfrm>
              <a:off x="6344977" y="2791164"/>
              <a:ext cx="4699080" cy="109080"/>
            </p14:xfrm>
          </p:contentPart>
        </mc:Choice>
        <mc:Fallback xmlns="">
          <p:pic>
            <p:nvPicPr>
              <p:cNvPr id="18" name="Inkt 17">
                <a:extLst>
                  <a:ext uri="{FF2B5EF4-FFF2-40B4-BE49-F238E27FC236}">
                    <a16:creationId xmlns:a16="http://schemas.microsoft.com/office/drawing/2014/main" id="{E94B47E6-8711-4B10-B94B-DC5E19B1230D}"/>
                  </a:ext>
                </a:extLst>
              </p:cNvPr>
              <p:cNvPicPr/>
              <p:nvPr/>
            </p:nvPicPr>
            <p:blipFill>
              <a:blip r:embed="rId33"/>
              <a:stretch>
                <a:fillRect/>
              </a:stretch>
            </p:blipFill>
            <p:spPr>
              <a:xfrm>
                <a:off x="6335617" y="2772084"/>
                <a:ext cx="47174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Inkt 18">
                <a:extLst>
                  <a:ext uri="{FF2B5EF4-FFF2-40B4-BE49-F238E27FC236}">
                    <a16:creationId xmlns:a16="http://schemas.microsoft.com/office/drawing/2014/main" id="{89ED0883-FBAB-4146-B524-56C6C9D7FE23}"/>
                  </a:ext>
                </a:extLst>
              </p14:cNvPr>
              <p14:cNvContentPartPr/>
              <p14:nvPr/>
            </p14:nvContentPartPr>
            <p14:xfrm>
              <a:off x="7446078" y="1342884"/>
              <a:ext cx="74880" cy="1506960"/>
            </p14:xfrm>
          </p:contentPart>
        </mc:Choice>
        <mc:Fallback xmlns="">
          <p:pic>
            <p:nvPicPr>
              <p:cNvPr id="19" name="Inkt 18">
                <a:extLst>
                  <a:ext uri="{FF2B5EF4-FFF2-40B4-BE49-F238E27FC236}">
                    <a16:creationId xmlns:a16="http://schemas.microsoft.com/office/drawing/2014/main" id="{89ED0883-FBAB-4146-B524-56C6C9D7FE23}"/>
                  </a:ext>
                </a:extLst>
              </p:cNvPr>
              <p:cNvPicPr/>
              <p:nvPr/>
            </p:nvPicPr>
            <p:blipFill>
              <a:blip r:embed="rId35"/>
              <a:stretch>
                <a:fillRect/>
              </a:stretch>
            </p:blipFill>
            <p:spPr>
              <a:xfrm>
                <a:off x="7436718" y="1323804"/>
                <a:ext cx="93600" cy="1544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Inkt 19">
                <a:extLst>
                  <a:ext uri="{FF2B5EF4-FFF2-40B4-BE49-F238E27FC236}">
                    <a16:creationId xmlns:a16="http://schemas.microsoft.com/office/drawing/2014/main" id="{95FF1FFE-6E5F-42BC-B808-B8AB105BF816}"/>
                  </a:ext>
                </a:extLst>
              </p14:cNvPr>
              <p14:cNvContentPartPr/>
              <p14:nvPr/>
            </p14:nvContentPartPr>
            <p14:xfrm>
              <a:off x="8579358" y="1408404"/>
              <a:ext cx="118800" cy="1424160"/>
            </p14:xfrm>
          </p:contentPart>
        </mc:Choice>
        <mc:Fallback xmlns="">
          <p:pic>
            <p:nvPicPr>
              <p:cNvPr id="20" name="Inkt 19">
                <a:extLst>
                  <a:ext uri="{FF2B5EF4-FFF2-40B4-BE49-F238E27FC236}">
                    <a16:creationId xmlns:a16="http://schemas.microsoft.com/office/drawing/2014/main" id="{95FF1FFE-6E5F-42BC-B808-B8AB105BF816}"/>
                  </a:ext>
                </a:extLst>
              </p:cNvPr>
              <p:cNvPicPr/>
              <p:nvPr/>
            </p:nvPicPr>
            <p:blipFill>
              <a:blip r:embed="rId37"/>
              <a:stretch>
                <a:fillRect/>
              </a:stretch>
            </p:blipFill>
            <p:spPr>
              <a:xfrm>
                <a:off x="8569998" y="1389684"/>
                <a:ext cx="137160" cy="146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Inkt 20">
                <a:extLst>
                  <a:ext uri="{FF2B5EF4-FFF2-40B4-BE49-F238E27FC236}">
                    <a16:creationId xmlns:a16="http://schemas.microsoft.com/office/drawing/2014/main" id="{DD76B236-82DA-4208-9839-F35077ABB211}"/>
                  </a:ext>
                </a:extLst>
              </p14:cNvPr>
              <p14:cNvContentPartPr/>
              <p14:nvPr/>
            </p14:nvContentPartPr>
            <p14:xfrm>
              <a:off x="10257678" y="3211496"/>
              <a:ext cx="148680" cy="3169800"/>
            </p14:xfrm>
          </p:contentPart>
        </mc:Choice>
        <mc:Fallback xmlns="">
          <p:pic>
            <p:nvPicPr>
              <p:cNvPr id="21" name="Inkt 20">
                <a:extLst>
                  <a:ext uri="{FF2B5EF4-FFF2-40B4-BE49-F238E27FC236}">
                    <a16:creationId xmlns:a16="http://schemas.microsoft.com/office/drawing/2014/main" id="{DD76B236-82DA-4208-9839-F35077ABB211}"/>
                  </a:ext>
                </a:extLst>
              </p:cNvPr>
              <p:cNvPicPr/>
              <p:nvPr/>
            </p:nvPicPr>
            <p:blipFill>
              <a:blip r:embed="rId39"/>
              <a:stretch>
                <a:fillRect/>
              </a:stretch>
            </p:blipFill>
            <p:spPr>
              <a:xfrm>
                <a:off x="10248318" y="3192416"/>
                <a:ext cx="167400" cy="3207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Inkt 21">
                <a:extLst>
                  <a:ext uri="{FF2B5EF4-FFF2-40B4-BE49-F238E27FC236}">
                    <a16:creationId xmlns:a16="http://schemas.microsoft.com/office/drawing/2014/main" id="{EA5C3E94-6C62-4B2B-8CCC-841EF814CA65}"/>
                  </a:ext>
                </a:extLst>
              </p14:cNvPr>
              <p14:cNvContentPartPr/>
              <p14:nvPr/>
            </p14:nvContentPartPr>
            <p14:xfrm>
              <a:off x="8933128" y="3301856"/>
              <a:ext cx="1328760" cy="2215440"/>
            </p14:xfrm>
          </p:contentPart>
        </mc:Choice>
        <mc:Fallback xmlns="">
          <p:pic>
            <p:nvPicPr>
              <p:cNvPr id="22" name="Inkt 21">
                <a:extLst>
                  <a:ext uri="{FF2B5EF4-FFF2-40B4-BE49-F238E27FC236}">
                    <a16:creationId xmlns:a16="http://schemas.microsoft.com/office/drawing/2014/main" id="{EA5C3E94-6C62-4B2B-8CCC-841EF814CA65}"/>
                  </a:ext>
                </a:extLst>
              </p:cNvPr>
              <p:cNvPicPr/>
              <p:nvPr/>
            </p:nvPicPr>
            <p:blipFill>
              <a:blip r:embed="rId41"/>
              <a:stretch>
                <a:fillRect/>
              </a:stretch>
            </p:blipFill>
            <p:spPr>
              <a:xfrm>
                <a:off x="8923768" y="3283136"/>
                <a:ext cx="1347480" cy="2253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Inkt 22">
                <a:extLst>
                  <a:ext uri="{FF2B5EF4-FFF2-40B4-BE49-F238E27FC236}">
                    <a16:creationId xmlns:a16="http://schemas.microsoft.com/office/drawing/2014/main" id="{F2D4C77D-0C44-4792-9D84-63C0CE68307C}"/>
                  </a:ext>
                </a:extLst>
              </p14:cNvPr>
              <p14:cNvContentPartPr/>
              <p14:nvPr/>
            </p14:nvContentPartPr>
            <p14:xfrm>
              <a:off x="8974168" y="4238576"/>
              <a:ext cx="1287000" cy="38160"/>
            </p14:xfrm>
          </p:contentPart>
        </mc:Choice>
        <mc:Fallback xmlns="">
          <p:pic>
            <p:nvPicPr>
              <p:cNvPr id="23" name="Inkt 22">
                <a:extLst>
                  <a:ext uri="{FF2B5EF4-FFF2-40B4-BE49-F238E27FC236}">
                    <a16:creationId xmlns:a16="http://schemas.microsoft.com/office/drawing/2014/main" id="{F2D4C77D-0C44-4792-9D84-63C0CE68307C}"/>
                  </a:ext>
                </a:extLst>
              </p:cNvPr>
              <p:cNvPicPr/>
              <p:nvPr/>
            </p:nvPicPr>
            <p:blipFill>
              <a:blip r:embed="rId43"/>
              <a:stretch>
                <a:fillRect/>
              </a:stretch>
            </p:blipFill>
            <p:spPr>
              <a:xfrm>
                <a:off x="8964808" y="4219496"/>
                <a:ext cx="1305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 name="Inkt 23">
                <a:extLst>
                  <a:ext uri="{FF2B5EF4-FFF2-40B4-BE49-F238E27FC236}">
                    <a16:creationId xmlns:a16="http://schemas.microsoft.com/office/drawing/2014/main" id="{E9D58AD0-2B48-4C8E-91D3-35ED6C19F30A}"/>
                  </a:ext>
                </a:extLst>
              </p14:cNvPr>
              <p14:cNvContentPartPr/>
              <p14:nvPr/>
            </p14:nvContentPartPr>
            <p14:xfrm>
              <a:off x="8464158" y="3207896"/>
              <a:ext cx="73800" cy="3107160"/>
            </p14:xfrm>
          </p:contentPart>
        </mc:Choice>
        <mc:Fallback xmlns="">
          <p:pic>
            <p:nvPicPr>
              <p:cNvPr id="24" name="Inkt 23">
                <a:extLst>
                  <a:ext uri="{FF2B5EF4-FFF2-40B4-BE49-F238E27FC236}">
                    <a16:creationId xmlns:a16="http://schemas.microsoft.com/office/drawing/2014/main" id="{E9D58AD0-2B48-4C8E-91D3-35ED6C19F30A}"/>
                  </a:ext>
                </a:extLst>
              </p:cNvPr>
              <p:cNvPicPr/>
              <p:nvPr/>
            </p:nvPicPr>
            <p:blipFill>
              <a:blip r:embed="rId45"/>
              <a:stretch>
                <a:fillRect/>
              </a:stretch>
            </p:blipFill>
            <p:spPr>
              <a:xfrm>
                <a:off x="8454798" y="3189176"/>
                <a:ext cx="92520" cy="3144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Inkt 24">
                <a:extLst>
                  <a:ext uri="{FF2B5EF4-FFF2-40B4-BE49-F238E27FC236}">
                    <a16:creationId xmlns:a16="http://schemas.microsoft.com/office/drawing/2014/main" id="{1A17756C-D550-4CA4-9FFD-43E8CD8119C7}"/>
                  </a:ext>
                </a:extLst>
              </p14:cNvPr>
              <p14:cNvContentPartPr/>
              <p14:nvPr/>
            </p14:nvContentPartPr>
            <p14:xfrm>
              <a:off x="6902769" y="3253976"/>
              <a:ext cx="1243800" cy="1161720"/>
            </p14:xfrm>
          </p:contentPart>
        </mc:Choice>
        <mc:Fallback xmlns="">
          <p:pic>
            <p:nvPicPr>
              <p:cNvPr id="25" name="Inkt 24">
                <a:extLst>
                  <a:ext uri="{FF2B5EF4-FFF2-40B4-BE49-F238E27FC236}">
                    <a16:creationId xmlns:a16="http://schemas.microsoft.com/office/drawing/2014/main" id="{1A17756C-D550-4CA4-9FFD-43E8CD8119C7}"/>
                  </a:ext>
                </a:extLst>
              </p:cNvPr>
              <p:cNvPicPr/>
              <p:nvPr/>
            </p:nvPicPr>
            <p:blipFill>
              <a:blip r:embed="rId47"/>
              <a:stretch>
                <a:fillRect/>
              </a:stretch>
            </p:blipFill>
            <p:spPr>
              <a:xfrm>
                <a:off x="6893409" y="3234896"/>
                <a:ext cx="1262520" cy="119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t 25">
                <a:extLst>
                  <a:ext uri="{FF2B5EF4-FFF2-40B4-BE49-F238E27FC236}">
                    <a16:creationId xmlns:a16="http://schemas.microsoft.com/office/drawing/2014/main" id="{7F4FC0C7-216B-4FB5-803A-8A6C40604340}"/>
                  </a:ext>
                </a:extLst>
              </p14:cNvPr>
              <p14:cNvContentPartPr/>
              <p14:nvPr/>
            </p14:nvContentPartPr>
            <p14:xfrm>
              <a:off x="7175736" y="3228056"/>
              <a:ext cx="64800" cy="1181880"/>
            </p14:xfrm>
          </p:contentPart>
        </mc:Choice>
        <mc:Fallback xmlns="">
          <p:pic>
            <p:nvPicPr>
              <p:cNvPr id="26" name="Inkt 25">
                <a:extLst>
                  <a:ext uri="{FF2B5EF4-FFF2-40B4-BE49-F238E27FC236}">
                    <a16:creationId xmlns:a16="http://schemas.microsoft.com/office/drawing/2014/main" id="{7F4FC0C7-216B-4FB5-803A-8A6C40604340}"/>
                  </a:ext>
                </a:extLst>
              </p:cNvPr>
              <p:cNvPicPr/>
              <p:nvPr/>
            </p:nvPicPr>
            <p:blipFill>
              <a:blip r:embed="rId49"/>
              <a:stretch>
                <a:fillRect/>
              </a:stretch>
            </p:blipFill>
            <p:spPr>
              <a:xfrm>
                <a:off x="7166376" y="3208976"/>
                <a:ext cx="83520" cy="1219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t 26">
                <a:extLst>
                  <a:ext uri="{FF2B5EF4-FFF2-40B4-BE49-F238E27FC236}">
                    <a16:creationId xmlns:a16="http://schemas.microsoft.com/office/drawing/2014/main" id="{7E731C19-4CDD-4803-B9F3-C4DB7EAB61B5}"/>
                  </a:ext>
                </a:extLst>
              </p14:cNvPr>
              <p14:cNvContentPartPr/>
              <p14:nvPr/>
            </p14:nvContentPartPr>
            <p14:xfrm>
              <a:off x="7534539" y="3285656"/>
              <a:ext cx="78480" cy="1013760"/>
            </p14:xfrm>
          </p:contentPart>
        </mc:Choice>
        <mc:Fallback xmlns="">
          <p:pic>
            <p:nvPicPr>
              <p:cNvPr id="27" name="Inkt 26">
                <a:extLst>
                  <a:ext uri="{FF2B5EF4-FFF2-40B4-BE49-F238E27FC236}">
                    <a16:creationId xmlns:a16="http://schemas.microsoft.com/office/drawing/2014/main" id="{7E731C19-4CDD-4803-B9F3-C4DB7EAB61B5}"/>
                  </a:ext>
                </a:extLst>
              </p:cNvPr>
              <p:cNvPicPr/>
              <p:nvPr/>
            </p:nvPicPr>
            <p:blipFill>
              <a:blip r:embed="rId51"/>
              <a:stretch>
                <a:fillRect/>
              </a:stretch>
            </p:blipFill>
            <p:spPr>
              <a:xfrm>
                <a:off x="7525179" y="3266576"/>
                <a:ext cx="97200" cy="1051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t 27">
                <a:extLst>
                  <a:ext uri="{FF2B5EF4-FFF2-40B4-BE49-F238E27FC236}">
                    <a16:creationId xmlns:a16="http://schemas.microsoft.com/office/drawing/2014/main" id="{2A7C532A-7516-4838-88C8-DA0E3871CB04}"/>
                  </a:ext>
                </a:extLst>
              </p14:cNvPr>
              <p14:cNvContentPartPr/>
              <p14:nvPr/>
            </p14:nvContentPartPr>
            <p14:xfrm>
              <a:off x="8144019" y="3223736"/>
              <a:ext cx="190800" cy="1171080"/>
            </p14:xfrm>
          </p:contentPart>
        </mc:Choice>
        <mc:Fallback xmlns="">
          <p:pic>
            <p:nvPicPr>
              <p:cNvPr id="28" name="Inkt 27">
                <a:extLst>
                  <a:ext uri="{FF2B5EF4-FFF2-40B4-BE49-F238E27FC236}">
                    <a16:creationId xmlns:a16="http://schemas.microsoft.com/office/drawing/2014/main" id="{2A7C532A-7516-4838-88C8-DA0E3871CB04}"/>
                  </a:ext>
                </a:extLst>
              </p:cNvPr>
              <p:cNvPicPr/>
              <p:nvPr/>
            </p:nvPicPr>
            <p:blipFill>
              <a:blip r:embed="rId53"/>
              <a:stretch>
                <a:fillRect/>
              </a:stretch>
            </p:blipFill>
            <p:spPr>
              <a:xfrm>
                <a:off x="8134659" y="3205016"/>
                <a:ext cx="209520" cy="1208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Inkt 28">
                <a:extLst>
                  <a:ext uri="{FF2B5EF4-FFF2-40B4-BE49-F238E27FC236}">
                    <a16:creationId xmlns:a16="http://schemas.microsoft.com/office/drawing/2014/main" id="{43E8776A-0E60-494D-BAE4-8F56A2BF1085}"/>
                  </a:ext>
                </a:extLst>
              </p14:cNvPr>
              <p14:cNvContentPartPr/>
              <p14:nvPr/>
            </p14:nvContentPartPr>
            <p14:xfrm>
              <a:off x="8962408" y="3370976"/>
              <a:ext cx="1130040" cy="268920"/>
            </p14:xfrm>
          </p:contentPart>
        </mc:Choice>
        <mc:Fallback xmlns="">
          <p:pic>
            <p:nvPicPr>
              <p:cNvPr id="29" name="Inkt 28">
                <a:extLst>
                  <a:ext uri="{FF2B5EF4-FFF2-40B4-BE49-F238E27FC236}">
                    <a16:creationId xmlns:a16="http://schemas.microsoft.com/office/drawing/2014/main" id="{43E8776A-0E60-494D-BAE4-8F56A2BF1085}"/>
                  </a:ext>
                </a:extLst>
              </p:cNvPr>
              <p:cNvPicPr/>
              <p:nvPr/>
            </p:nvPicPr>
            <p:blipFill>
              <a:blip r:embed="rId55"/>
              <a:stretch>
                <a:fillRect/>
              </a:stretch>
            </p:blipFill>
            <p:spPr>
              <a:xfrm>
                <a:off x="8953048" y="3351896"/>
                <a:ext cx="1148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Inkt 29">
                <a:extLst>
                  <a:ext uri="{FF2B5EF4-FFF2-40B4-BE49-F238E27FC236}">
                    <a16:creationId xmlns:a16="http://schemas.microsoft.com/office/drawing/2014/main" id="{788B0D60-11AF-4A4A-92FB-FE74E57FB5EC}"/>
                  </a:ext>
                </a:extLst>
              </p14:cNvPr>
              <p14:cNvContentPartPr/>
              <p14:nvPr/>
            </p14:nvContentPartPr>
            <p14:xfrm>
              <a:off x="9089906" y="3403622"/>
              <a:ext cx="1019520" cy="153360"/>
            </p14:xfrm>
          </p:contentPart>
        </mc:Choice>
        <mc:Fallback xmlns="">
          <p:pic>
            <p:nvPicPr>
              <p:cNvPr id="30" name="Inkt 29">
                <a:extLst>
                  <a:ext uri="{FF2B5EF4-FFF2-40B4-BE49-F238E27FC236}">
                    <a16:creationId xmlns:a16="http://schemas.microsoft.com/office/drawing/2014/main" id="{788B0D60-11AF-4A4A-92FB-FE74E57FB5EC}"/>
                  </a:ext>
                </a:extLst>
              </p:cNvPr>
              <p:cNvPicPr/>
              <p:nvPr/>
            </p:nvPicPr>
            <p:blipFill>
              <a:blip r:embed="rId57"/>
              <a:stretch>
                <a:fillRect/>
              </a:stretch>
            </p:blipFill>
            <p:spPr>
              <a:xfrm>
                <a:off x="9080546" y="3384542"/>
                <a:ext cx="10382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Inkt 30">
                <a:extLst>
                  <a:ext uri="{FF2B5EF4-FFF2-40B4-BE49-F238E27FC236}">
                    <a16:creationId xmlns:a16="http://schemas.microsoft.com/office/drawing/2014/main" id="{B588A766-2779-474C-8D93-AA951B9F5360}"/>
                  </a:ext>
                </a:extLst>
              </p14:cNvPr>
              <p14:cNvContentPartPr/>
              <p14:nvPr/>
            </p14:nvContentPartPr>
            <p14:xfrm>
              <a:off x="9086726" y="4493456"/>
              <a:ext cx="169200" cy="273240"/>
            </p14:xfrm>
          </p:contentPart>
        </mc:Choice>
        <mc:Fallback xmlns="">
          <p:pic>
            <p:nvPicPr>
              <p:cNvPr id="31" name="Inkt 30">
                <a:extLst>
                  <a:ext uri="{FF2B5EF4-FFF2-40B4-BE49-F238E27FC236}">
                    <a16:creationId xmlns:a16="http://schemas.microsoft.com/office/drawing/2014/main" id="{B588A766-2779-474C-8D93-AA951B9F5360}"/>
                  </a:ext>
                </a:extLst>
              </p:cNvPr>
              <p:cNvPicPr/>
              <p:nvPr/>
            </p:nvPicPr>
            <p:blipFill>
              <a:blip r:embed="rId59"/>
              <a:stretch>
                <a:fillRect/>
              </a:stretch>
            </p:blipFill>
            <p:spPr>
              <a:xfrm>
                <a:off x="9077366" y="4474736"/>
                <a:ext cx="1879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2" name="Inkt 31">
                <a:extLst>
                  <a:ext uri="{FF2B5EF4-FFF2-40B4-BE49-F238E27FC236}">
                    <a16:creationId xmlns:a16="http://schemas.microsoft.com/office/drawing/2014/main" id="{796FD989-7BFB-4E69-87CF-56B963A1723A}"/>
                  </a:ext>
                </a:extLst>
              </p14:cNvPr>
              <p14:cNvContentPartPr/>
              <p14:nvPr/>
            </p14:nvContentPartPr>
            <p14:xfrm>
              <a:off x="8683950" y="1926965"/>
              <a:ext cx="484200" cy="803880"/>
            </p14:xfrm>
          </p:contentPart>
        </mc:Choice>
        <mc:Fallback xmlns="">
          <p:pic>
            <p:nvPicPr>
              <p:cNvPr id="32" name="Inkt 31">
                <a:extLst>
                  <a:ext uri="{FF2B5EF4-FFF2-40B4-BE49-F238E27FC236}">
                    <a16:creationId xmlns:a16="http://schemas.microsoft.com/office/drawing/2014/main" id="{796FD989-7BFB-4E69-87CF-56B963A1723A}"/>
                  </a:ext>
                </a:extLst>
              </p:cNvPr>
              <p:cNvPicPr/>
              <p:nvPr/>
            </p:nvPicPr>
            <p:blipFill>
              <a:blip r:embed="rId61"/>
              <a:stretch>
                <a:fillRect/>
              </a:stretch>
            </p:blipFill>
            <p:spPr>
              <a:xfrm>
                <a:off x="8674590" y="1908245"/>
                <a:ext cx="50292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3" name="Inkt 32">
                <a:extLst>
                  <a:ext uri="{FF2B5EF4-FFF2-40B4-BE49-F238E27FC236}">
                    <a16:creationId xmlns:a16="http://schemas.microsoft.com/office/drawing/2014/main" id="{FAA7D4FC-C3F7-43E4-B8D8-8A2BF76FC0F2}"/>
                  </a:ext>
                </a:extLst>
              </p14:cNvPr>
              <p14:cNvContentPartPr/>
              <p14:nvPr/>
            </p14:nvContentPartPr>
            <p14:xfrm>
              <a:off x="7784228" y="2297276"/>
              <a:ext cx="254880" cy="320400"/>
            </p14:xfrm>
          </p:contentPart>
        </mc:Choice>
        <mc:Fallback xmlns="">
          <p:pic>
            <p:nvPicPr>
              <p:cNvPr id="33" name="Inkt 32">
                <a:extLst>
                  <a:ext uri="{FF2B5EF4-FFF2-40B4-BE49-F238E27FC236}">
                    <a16:creationId xmlns:a16="http://schemas.microsoft.com/office/drawing/2014/main" id="{FAA7D4FC-C3F7-43E4-B8D8-8A2BF76FC0F2}"/>
                  </a:ext>
                </a:extLst>
              </p:cNvPr>
              <p:cNvPicPr/>
              <p:nvPr/>
            </p:nvPicPr>
            <p:blipFill>
              <a:blip r:embed="rId63"/>
              <a:stretch>
                <a:fillRect/>
              </a:stretch>
            </p:blipFill>
            <p:spPr>
              <a:xfrm>
                <a:off x="7774868" y="2278556"/>
                <a:ext cx="273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4" name="Inkt 33">
                <a:extLst>
                  <a:ext uri="{FF2B5EF4-FFF2-40B4-BE49-F238E27FC236}">
                    <a16:creationId xmlns:a16="http://schemas.microsoft.com/office/drawing/2014/main" id="{B1C0EC34-E382-40BE-AD26-A02AF6D477DD}"/>
                  </a:ext>
                </a:extLst>
              </p14:cNvPr>
              <p14:cNvContentPartPr/>
              <p14:nvPr/>
            </p14:nvContentPartPr>
            <p14:xfrm>
              <a:off x="8065254" y="2442483"/>
              <a:ext cx="179640" cy="162360"/>
            </p14:xfrm>
          </p:contentPart>
        </mc:Choice>
        <mc:Fallback xmlns="">
          <p:pic>
            <p:nvPicPr>
              <p:cNvPr id="34" name="Inkt 33">
                <a:extLst>
                  <a:ext uri="{FF2B5EF4-FFF2-40B4-BE49-F238E27FC236}">
                    <a16:creationId xmlns:a16="http://schemas.microsoft.com/office/drawing/2014/main" id="{B1C0EC34-E382-40BE-AD26-A02AF6D477DD}"/>
                  </a:ext>
                </a:extLst>
              </p:cNvPr>
              <p:cNvPicPr/>
              <p:nvPr/>
            </p:nvPicPr>
            <p:blipFill>
              <a:blip r:embed="rId65"/>
              <a:stretch>
                <a:fillRect/>
              </a:stretch>
            </p:blipFill>
            <p:spPr>
              <a:xfrm>
                <a:off x="8055894" y="2423403"/>
                <a:ext cx="198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5" name="Inkt 34">
                <a:extLst>
                  <a:ext uri="{FF2B5EF4-FFF2-40B4-BE49-F238E27FC236}">
                    <a16:creationId xmlns:a16="http://schemas.microsoft.com/office/drawing/2014/main" id="{124028B4-6AA5-435A-8D18-682F55EC39B7}"/>
                  </a:ext>
                </a:extLst>
              </p14:cNvPr>
              <p14:cNvContentPartPr/>
              <p14:nvPr/>
            </p14:nvContentPartPr>
            <p14:xfrm>
              <a:off x="8270646" y="2456774"/>
              <a:ext cx="157680" cy="177840"/>
            </p14:xfrm>
          </p:contentPart>
        </mc:Choice>
        <mc:Fallback xmlns="">
          <p:pic>
            <p:nvPicPr>
              <p:cNvPr id="35" name="Inkt 34">
                <a:extLst>
                  <a:ext uri="{FF2B5EF4-FFF2-40B4-BE49-F238E27FC236}">
                    <a16:creationId xmlns:a16="http://schemas.microsoft.com/office/drawing/2014/main" id="{124028B4-6AA5-435A-8D18-682F55EC39B7}"/>
                  </a:ext>
                </a:extLst>
              </p:cNvPr>
              <p:cNvPicPr/>
              <p:nvPr/>
            </p:nvPicPr>
            <p:blipFill>
              <a:blip r:embed="rId67"/>
              <a:stretch>
                <a:fillRect/>
              </a:stretch>
            </p:blipFill>
            <p:spPr>
              <a:xfrm>
                <a:off x="8261286" y="2437694"/>
                <a:ext cx="1764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 name="Inkt 35">
                <a:extLst>
                  <a:ext uri="{FF2B5EF4-FFF2-40B4-BE49-F238E27FC236}">
                    <a16:creationId xmlns:a16="http://schemas.microsoft.com/office/drawing/2014/main" id="{EBCF9354-4867-457D-A931-2B8E338AAA06}"/>
                  </a:ext>
                </a:extLst>
              </p14:cNvPr>
              <p14:cNvContentPartPr/>
              <p14:nvPr/>
            </p14:nvContentPartPr>
            <p14:xfrm>
              <a:off x="8424654" y="2453864"/>
              <a:ext cx="207000" cy="221040"/>
            </p14:xfrm>
          </p:contentPart>
        </mc:Choice>
        <mc:Fallback xmlns="">
          <p:pic>
            <p:nvPicPr>
              <p:cNvPr id="36" name="Inkt 35">
                <a:extLst>
                  <a:ext uri="{FF2B5EF4-FFF2-40B4-BE49-F238E27FC236}">
                    <a16:creationId xmlns:a16="http://schemas.microsoft.com/office/drawing/2014/main" id="{EBCF9354-4867-457D-A931-2B8E338AAA06}"/>
                  </a:ext>
                </a:extLst>
              </p:cNvPr>
              <p:cNvPicPr/>
              <p:nvPr/>
            </p:nvPicPr>
            <p:blipFill>
              <a:blip r:embed="rId69"/>
              <a:stretch>
                <a:fillRect/>
              </a:stretch>
            </p:blipFill>
            <p:spPr>
              <a:xfrm>
                <a:off x="8415294" y="2435144"/>
                <a:ext cx="225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Inkt 36">
                <a:extLst>
                  <a:ext uri="{FF2B5EF4-FFF2-40B4-BE49-F238E27FC236}">
                    <a16:creationId xmlns:a16="http://schemas.microsoft.com/office/drawing/2014/main" id="{8A04A974-813F-492D-8E59-BFF65422E04A}"/>
                  </a:ext>
                </a:extLst>
              </p14:cNvPr>
              <p14:cNvContentPartPr/>
              <p14:nvPr/>
            </p14:nvContentPartPr>
            <p14:xfrm>
              <a:off x="5353919" y="2356269"/>
              <a:ext cx="358920" cy="620280"/>
            </p14:xfrm>
          </p:contentPart>
        </mc:Choice>
        <mc:Fallback xmlns="">
          <p:pic>
            <p:nvPicPr>
              <p:cNvPr id="37" name="Inkt 36">
                <a:extLst>
                  <a:ext uri="{FF2B5EF4-FFF2-40B4-BE49-F238E27FC236}">
                    <a16:creationId xmlns:a16="http://schemas.microsoft.com/office/drawing/2014/main" id="{8A04A974-813F-492D-8E59-BFF65422E04A}"/>
                  </a:ext>
                </a:extLst>
              </p:cNvPr>
              <p:cNvPicPr/>
              <p:nvPr/>
            </p:nvPicPr>
            <p:blipFill>
              <a:blip r:embed="rId71"/>
              <a:stretch>
                <a:fillRect/>
              </a:stretch>
            </p:blipFill>
            <p:spPr>
              <a:xfrm>
                <a:off x="5344559" y="2337549"/>
                <a:ext cx="37764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Inkt 37">
                <a:extLst>
                  <a:ext uri="{FF2B5EF4-FFF2-40B4-BE49-F238E27FC236}">
                    <a16:creationId xmlns:a16="http://schemas.microsoft.com/office/drawing/2014/main" id="{C3688255-F3CA-4973-BA9E-7A8D41CC1E9F}"/>
                  </a:ext>
                </a:extLst>
              </p14:cNvPr>
              <p14:cNvContentPartPr/>
              <p14:nvPr/>
            </p14:nvContentPartPr>
            <p14:xfrm>
              <a:off x="5811153" y="2687617"/>
              <a:ext cx="181440" cy="282240"/>
            </p14:xfrm>
          </p:contentPart>
        </mc:Choice>
        <mc:Fallback xmlns="">
          <p:pic>
            <p:nvPicPr>
              <p:cNvPr id="38" name="Inkt 37">
                <a:extLst>
                  <a:ext uri="{FF2B5EF4-FFF2-40B4-BE49-F238E27FC236}">
                    <a16:creationId xmlns:a16="http://schemas.microsoft.com/office/drawing/2014/main" id="{C3688255-F3CA-4973-BA9E-7A8D41CC1E9F}"/>
                  </a:ext>
                </a:extLst>
              </p:cNvPr>
              <p:cNvPicPr/>
              <p:nvPr/>
            </p:nvPicPr>
            <p:blipFill>
              <a:blip r:embed="rId73"/>
              <a:stretch>
                <a:fillRect/>
              </a:stretch>
            </p:blipFill>
            <p:spPr>
              <a:xfrm>
                <a:off x="5801793" y="2668897"/>
                <a:ext cx="2001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Inkt 38">
                <a:extLst>
                  <a:ext uri="{FF2B5EF4-FFF2-40B4-BE49-F238E27FC236}">
                    <a16:creationId xmlns:a16="http://schemas.microsoft.com/office/drawing/2014/main" id="{52104DCD-EED5-45F0-AAF3-D6DF90EFDDDA}"/>
                  </a:ext>
                </a:extLst>
              </p14:cNvPr>
              <p14:cNvContentPartPr/>
              <p14:nvPr/>
            </p14:nvContentPartPr>
            <p14:xfrm>
              <a:off x="4982326" y="2816021"/>
              <a:ext cx="331200" cy="175320"/>
            </p14:xfrm>
          </p:contentPart>
        </mc:Choice>
        <mc:Fallback xmlns="">
          <p:pic>
            <p:nvPicPr>
              <p:cNvPr id="39" name="Inkt 38">
                <a:extLst>
                  <a:ext uri="{FF2B5EF4-FFF2-40B4-BE49-F238E27FC236}">
                    <a16:creationId xmlns:a16="http://schemas.microsoft.com/office/drawing/2014/main" id="{52104DCD-EED5-45F0-AAF3-D6DF90EFDDDA}"/>
                  </a:ext>
                </a:extLst>
              </p:cNvPr>
              <p:cNvPicPr/>
              <p:nvPr/>
            </p:nvPicPr>
            <p:blipFill>
              <a:blip r:embed="rId75"/>
              <a:stretch>
                <a:fillRect/>
              </a:stretch>
            </p:blipFill>
            <p:spPr>
              <a:xfrm>
                <a:off x="4972966" y="2797301"/>
                <a:ext cx="349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Inkt 39">
                <a:extLst>
                  <a:ext uri="{FF2B5EF4-FFF2-40B4-BE49-F238E27FC236}">
                    <a16:creationId xmlns:a16="http://schemas.microsoft.com/office/drawing/2014/main" id="{B4A5B8A8-5D09-45D5-99A8-B68521483549}"/>
                  </a:ext>
                </a:extLst>
              </p14:cNvPr>
              <p14:cNvContentPartPr/>
              <p14:nvPr/>
            </p14:nvContentPartPr>
            <p14:xfrm>
              <a:off x="4349962" y="2357707"/>
              <a:ext cx="270360" cy="641160"/>
            </p14:xfrm>
          </p:contentPart>
        </mc:Choice>
        <mc:Fallback xmlns="">
          <p:pic>
            <p:nvPicPr>
              <p:cNvPr id="40" name="Inkt 39">
                <a:extLst>
                  <a:ext uri="{FF2B5EF4-FFF2-40B4-BE49-F238E27FC236}">
                    <a16:creationId xmlns:a16="http://schemas.microsoft.com/office/drawing/2014/main" id="{B4A5B8A8-5D09-45D5-99A8-B68521483549}"/>
                  </a:ext>
                </a:extLst>
              </p:cNvPr>
              <p:cNvPicPr/>
              <p:nvPr/>
            </p:nvPicPr>
            <p:blipFill>
              <a:blip r:embed="rId77"/>
              <a:stretch>
                <a:fillRect/>
              </a:stretch>
            </p:blipFill>
            <p:spPr>
              <a:xfrm>
                <a:off x="4340602" y="2338627"/>
                <a:ext cx="2890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t 41">
                <a:extLst>
                  <a:ext uri="{FF2B5EF4-FFF2-40B4-BE49-F238E27FC236}">
                    <a16:creationId xmlns:a16="http://schemas.microsoft.com/office/drawing/2014/main" id="{A2435A82-6B86-4A47-BA82-0A5EEB80FAC1}"/>
                  </a:ext>
                </a:extLst>
              </p14:cNvPr>
              <p14:cNvContentPartPr/>
              <p14:nvPr/>
            </p14:nvContentPartPr>
            <p14:xfrm>
              <a:off x="6962682" y="3279536"/>
              <a:ext cx="118800" cy="127080"/>
            </p14:xfrm>
          </p:contentPart>
        </mc:Choice>
        <mc:Fallback xmlns="">
          <p:pic>
            <p:nvPicPr>
              <p:cNvPr id="42" name="Inkt 41">
                <a:extLst>
                  <a:ext uri="{FF2B5EF4-FFF2-40B4-BE49-F238E27FC236}">
                    <a16:creationId xmlns:a16="http://schemas.microsoft.com/office/drawing/2014/main" id="{A2435A82-6B86-4A47-BA82-0A5EEB80FAC1}"/>
                  </a:ext>
                </a:extLst>
              </p:cNvPr>
              <p:cNvPicPr/>
              <p:nvPr/>
            </p:nvPicPr>
            <p:blipFill>
              <a:blip r:embed="rId79"/>
              <a:stretch>
                <a:fillRect/>
              </a:stretch>
            </p:blipFill>
            <p:spPr>
              <a:xfrm>
                <a:off x="6953322" y="3260456"/>
                <a:ext cx="13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t 42">
                <a:extLst>
                  <a:ext uri="{FF2B5EF4-FFF2-40B4-BE49-F238E27FC236}">
                    <a16:creationId xmlns:a16="http://schemas.microsoft.com/office/drawing/2014/main" id="{4A5FA7C0-8850-4603-A6DA-95C58ABEA93E}"/>
                  </a:ext>
                </a:extLst>
              </p14:cNvPr>
              <p14:cNvContentPartPr/>
              <p14:nvPr/>
            </p14:nvContentPartPr>
            <p14:xfrm>
              <a:off x="7250682" y="3260816"/>
              <a:ext cx="181080" cy="159840"/>
            </p14:xfrm>
          </p:contentPart>
        </mc:Choice>
        <mc:Fallback xmlns="">
          <p:pic>
            <p:nvPicPr>
              <p:cNvPr id="43" name="Inkt 42">
                <a:extLst>
                  <a:ext uri="{FF2B5EF4-FFF2-40B4-BE49-F238E27FC236}">
                    <a16:creationId xmlns:a16="http://schemas.microsoft.com/office/drawing/2014/main" id="{4A5FA7C0-8850-4603-A6DA-95C58ABEA93E}"/>
                  </a:ext>
                </a:extLst>
              </p:cNvPr>
              <p:cNvPicPr/>
              <p:nvPr/>
            </p:nvPicPr>
            <p:blipFill>
              <a:blip r:embed="rId81"/>
              <a:stretch>
                <a:fillRect/>
              </a:stretch>
            </p:blipFill>
            <p:spPr>
              <a:xfrm>
                <a:off x="7241322" y="3241736"/>
                <a:ext cx="199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t 43">
                <a:extLst>
                  <a:ext uri="{FF2B5EF4-FFF2-40B4-BE49-F238E27FC236}">
                    <a16:creationId xmlns:a16="http://schemas.microsoft.com/office/drawing/2014/main" id="{3A800399-4F45-4B61-943B-B7057B7A89CE}"/>
                  </a:ext>
                </a:extLst>
              </p14:cNvPr>
              <p14:cNvContentPartPr/>
              <p14:nvPr/>
            </p14:nvContentPartPr>
            <p14:xfrm>
              <a:off x="7552288" y="3258656"/>
              <a:ext cx="201600" cy="198360"/>
            </p14:xfrm>
          </p:contentPart>
        </mc:Choice>
        <mc:Fallback xmlns="">
          <p:pic>
            <p:nvPicPr>
              <p:cNvPr id="44" name="Inkt 43">
                <a:extLst>
                  <a:ext uri="{FF2B5EF4-FFF2-40B4-BE49-F238E27FC236}">
                    <a16:creationId xmlns:a16="http://schemas.microsoft.com/office/drawing/2014/main" id="{3A800399-4F45-4B61-943B-B7057B7A89CE}"/>
                  </a:ext>
                </a:extLst>
              </p:cNvPr>
              <p:cNvPicPr/>
              <p:nvPr/>
            </p:nvPicPr>
            <p:blipFill>
              <a:blip r:embed="rId83"/>
              <a:stretch>
                <a:fillRect/>
              </a:stretch>
            </p:blipFill>
            <p:spPr>
              <a:xfrm>
                <a:off x="7542928" y="3239936"/>
                <a:ext cx="2203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t 44">
                <a:extLst>
                  <a:ext uri="{FF2B5EF4-FFF2-40B4-BE49-F238E27FC236}">
                    <a16:creationId xmlns:a16="http://schemas.microsoft.com/office/drawing/2014/main" id="{A2B4BA0D-97FF-42FA-A3DD-0ACC59C3B335}"/>
                  </a:ext>
                </a:extLst>
              </p14:cNvPr>
              <p14:cNvContentPartPr/>
              <p14:nvPr/>
            </p14:nvContentPartPr>
            <p14:xfrm>
              <a:off x="2779867" y="3089536"/>
              <a:ext cx="3213000" cy="102600"/>
            </p14:xfrm>
          </p:contentPart>
        </mc:Choice>
        <mc:Fallback xmlns="">
          <p:pic>
            <p:nvPicPr>
              <p:cNvPr id="45" name="Inkt 44">
                <a:extLst>
                  <a:ext uri="{FF2B5EF4-FFF2-40B4-BE49-F238E27FC236}">
                    <a16:creationId xmlns:a16="http://schemas.microsoft.com/office/drawing/2014/main" id="{A2B4BA0D-97FF-42FA-A3DD-0ACC59C3B335}"/>
                  </a:ext>
                </a:extLst>
              </p:cNvPr>
              <p:cNvPicPr/>
              <p:nvPr/>
            </p:nvPicPr>
            <p:blipFill>
              <a:blip r:embed="rId85"/>
              <a:stretch>
                <a:fillRect/>
              </a:stretch>
            </p:blipFill>
            <p:spPr>
              <a:xfrm>
                <a:off x="2770507" y="3070456"/>
                <a:ext cx="3231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 name="Inkt 11">
                <a:extLst>
                  <a:ext uri="{FF2B5EF4-FFF2-40B4-BE49-F238E27FC236}">
                    <a16:creationId xmlns:a16="http://schemas.microsoft.com/office/drawing/2014/main" id="{674E6522-6B4A-49D2-8925-E23CA8D6508F}"/>
                  </a:ext>
                </a:extLst>
              </p14:cNvPr>
              <p14:cNvContentPartPr/>
              <p14:nvPr/>
            </p14:nvContentPartPr>
            <p14:xfrm>
              <a:off x="7602430" y="2494842"/>
              <a:ext cx="124200" cy="86040"/>
            </p14:xfrm>
          </p:contentPart>
        </mc:Choice>
        <mc:Fallback xmlns="">
          <p:pic>
            <p:nvPicPr>
              <p:cNvPr id="12" name="Inkt 11">
                <a:extLst>
                  <a:ext uri="{FF2B5EF4-FFF2-40B4-BE49-F238E27FC236}">
                    <a16:creationId xmlns:a16="http://schemas.microsoft.com/office/drawing/2014/main" id="{674E6522-6B4A-49D2-8925-E23CA8D6508F}"/>
                  </a:ext>
                </a:extLst>
              </p:cNvPr>
              <p:cNvPicPr/>
              <p:nvPr/>
            </p:nvPicPr>
            <p:blipFill>
              <a:blip r:embed="rId87"/>
              <a:stretch>
                <a:fillRect/>
              </a:stretch>
            </p:blipFill>
            <p:spPr>
              <a:xfrm>
                <a:off x="7593070" y="2475762"/>
                <a:ext cx="142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6" name="Inkt 45">
                <a:extLst>
                  <a:ext uri="{FF2B5EF4-FFF2-40B4-BE49-F238E27FC236}">
                    <a16:creationId xmlns:a16="http://schemas.microsoft.com/office/drawing/2014/main" id="{933F2398-01CF-42CB-8B01-B4FC7AFF3135}"/>
                  </a:ext>
                </a:extLst>
              </p14:cNvPr>
              <p14:cNvContentPartPr/>
              <p14:nvPr/>
            </p14:nvContentPartPr>
            <p14:xfrm>
              <a:off x="3968296" y="2657896"/>
              <a:ext cx="194400" cy="293760"/>
            </p14:xfrm>
          </p:contentPart>
        </mc:Choice>
        <mc:Fallback xmlns="">
          <p:pic>
            <p:nvPicPr>
              <p:cNvPr id="46" name="Inkt 45">
                <a:extLst>
                  <a:ext uri="{FF2B5EF4-FFF2-40B4-BE49-F238E27FC236}">
                    <a16:creationId xmlns:a16="http://schemas.microsoft.com/office/drawing/2014/main" id="{933F2398-01CF-42CB-8B01-B4FC7AFF3135}"/>
                  </a:ext>
                </a:extLst>
              </p:cNvPr>
              <p:cNvPicPr/>
              <p:nvPr/>
            </p:nvPicPr>
            <p:blipFill>
              <a:blip r:embed="rId89"/>
              <a:stretch>
                <a:fillRect/>
              </a:stretch>
            </p:blipFill>
            <p:spPr>
              <a:xfrm>
                <a:off x="3958936" y="2639176"/>
                <a:ext cx="213120" cy="331560"/>
              </a:xfrm>
              <a:prstGeom prst="rect">
                <a:avLst/>
              </a:prstGeom>
            </p:spPr>
          </p:pic>
        </mc:Fallback>
      </mc:AlternateContent>
    </p:spTree>
    <p:extLst>
      <p:ext uri="{BB962C8B-B14F-4D97-AF65-F5344CB8AC3E}">
        <p14:creationId xmlns:p14="http://schemas.microsoft.com/office/powerpoint/2010/main" val="1702446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D50598-985D-41CD-899F-9227783B7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856964" y="637096"/>
            <a:ext cx="6102096" cy="6110478"/>
          </a:xfrm>
          <a:prstGeom prst="rect">
            <a:avLst/>
          </a:prstGeom>
        </p:spPr>
      </p:pic>
      <p:sp>
        <p:nvSpPr>
          <p:cNvPr id="3" name="Title 1">
            <a:extLst>
              <a:ext uri="{FF2B5EF4-FFF2-40B4-BE49-F238E27FC236}">
                <a16:creationId xmlns:a16="http://schemas.microsoft.com/office/drawing/2014/main" id="{0D237190-8B4F-4FBB-A549-441DA89D047A}"/>
              </a:ext>
            </a:extLst>
          </p:cNvPr>
          <p:cNvSpPr>
            <a:spLocks noGrp="1"/>
          </p:cNvSpPr>
          <p:nvPr>
            <p:ph type="title"/>
          </p:nvPr>
        </p:nvSpPr>
        <p:spPr>
          <a:xfrm>
            <a:off x="838200" y="365125"/>
            <a:ext cx="10515600" cy="1325563"/>
          </a:xfrm>
        </p:spPr>
        <p:txBody>
          <a:bodyPr/>
          <a:lstStyle/>
          <a:p>
            <a:r>
              <a:rPr lang="en-US" dirty="0"/>
              <a:t>1. Registration of communities</a:t>
            </a:r>
            <a:endParaRPr lang="en-NL" dirty="0"/>
          </a:p>
        </p:txBody>
      </p:sp>
      <p:pic>
        <p:nvPicPr>
          <p:cNvPr id="2" name="Picture 1">
            <a:extLst>
              <a:ext uri="{FF2B5EF4-FFF2-40B4-BE49-F238E27FC236}">
                <a16:creationId xmlns:a16="http://schemas.microsoft.com/office/drawing/2014/main" id="{ED2F0AFF-5BEE-445D-8919-A99DF427B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3821" y="1877116"/>
            <a:ext cx="5519547" cy="1387221"/>
          </a:xfrm>
          <a:prstGeom prst="rect">
            <a:avLst/>
          </a:prstGeom>
        </p:spPr>
      </p:pic>
      <p:pic>
        <p:nvPicPr>
          <p:cNvPr id="80" name="Picture 79">
            <a:extLst>
              <a:ext uri="{FF2B5EF4-FFF2-40B4-BE49-F238E27FC236}">
                <a16:creationId xmlns:a16="http://schemas.microsoft.com/office/drawing/2014/main" id="{12BF9853-DC5F-42A1-A7AB-7ECC973E6C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49630" y="4003167"/>
            <a:ext cx="4283202" cy="574167"/>
          </a:xfrm>
          <a:prstGeom prst="rect">
            <a:avLst/>
          </a:prstGeom>
        </p:spPr>
      </p:pic>
      <p:pic>
        <p:nvPicPr>
          <p:cNvPr id="17" name="Picture 79">
            <a:extLst>
              <a:ext uri="{FF2B5EF4-FFF2-40B4-BE49-F238E27FC236}">
                <a16:creationId xmlns:a16="http://schemas.microsoft.com/office/drawing/2014/main" id="{3371EAE9-7251-4E3C-B7DF-92CF5D9A0F7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49629" y="5304096"/>
            <a:ext cx="4693920" cy="1043558"/>
          </a:xfrm>
          <a:prstGeom prst="rect">
            <a:avLst/>
          </a:prstGeom>
        </p:spPr>
      </p:pic>
      <p:sp>
        <p:nvSpPr>
          <p:cNvPr id="4" name="TextBox 3">
            <a:extLst>
              <a:ext uri="{FF2B5EF4-FFF2-40B4-BE49-F238E27FC236}">
                <a16:creationId xmlns:a16="http://schemas.microsoft.com/office/drawing/2014/main" id="{59F2BF40-66A9-4523-B1D7-341B3C535F85}"/>
              </a:ext>
            </a:extLst>
          </p:cNvPr>
          <p:cNvSpPr txBox="1"/>
          <p:nvPr/>
        </p:nvSpPr>
        <p:spPr>
          <a:xfrm>
            <a:off x="9086850" y="1027906"/>
            <a:ext cx="981075" cy="430887"/>
          </a:xfrm>
          <a:prstGeom prst="rect">
            <a:avLst/>
          </a:prstGeom>
          <a:noFill/>
          <a:ln>
            <a:solidFill>
              <a:schemeClr val="tx1"/>
            </a:solidFill>
          </a:ln>
        </p:spPr>
        <p:txBody>
          <a:bodyPr wrap="square" rtlCol="0">
            <a:spAutoFit/>
          </a:bodyPr>
          <a:lstStyle/>
          <a:p>
            <a:r>
              <a:rPr lang="en-US" sz="1050" dirty="0"/>
              <a:t>Maintenance responsibility</a:t>
            </a:r>
            <a:endParaRPr lang="en-NL" sz="1050" dirty="0"/>
          </a:p>
        </p:txBody>
      </p:sp>
      <p:sp>
        <p:nvSpPr>
          <p:cNvPr id="8" name="TextBox 7">
            <a:extLst>
              <a:ext uri="{FF2B5EF4-FFF2-40B4-BE49-F238E27FC236}">
                <a16:creationId xmlns:a16="http://schemas.microsoft.com/office/drawing/2014/main" id="{E3393B1A-052F-4B4F-A458-1C748725726D}"/>
              </a:ext>
            </a:extLst>
          </p:cNvPr>
          <p:cNvSpPr txBox="1"/>
          <p:nvPr/>
        </p:nvSpPr>
        <p:spPr>
          <a:xfrm>
            <a:off x="9686925" y="5869660"/>
            <a:ext cx="981075" cy="415498"/>
          </a:xfrm>
          <a:prstGeom prst="rect">
            <a:avLst/>
          </a:prstGeom>
          <a:noFill/>
          <a:ln>
            <a:solidFill>
              <a:schemeClr val="tx1"/>
            </a:solidFill>
          </a:ln>
        </p:spPr>
        <p:txBody>
          <a:bodyPr wrap="square" rtlCol="0">
            <a:spAutoFit/>
          </a:bodyPr>
          <a:lstStyle/>
          <a:p>
            <a:r>
              <a:rPr lang="en-US" sz="1050" dirty="0"/>
              <a:t>Easement</a:t>
            </a:r>
          </a:p>
          <a:p>
            <a:r>
              <a:rPr lang="en-US" sz="1050" dirty="0"/>
              <a:t>right</a:t>
            </a:r>
            <a:endParaRPr lang="en-NL" sz="1050" dirty="0"/>
          </a:p>
        </p:txBody>
      </p:sp>
      <p:sp>
        <p:nvSpPr>
          <p:cNvPr id="9" name="TextBox 8">
            <a:extLst>
              <a:ext uri="{FF2B5EF4-FFF2-40B4-BE49-F238E27FC236}">
                <a16:creationId xmlns:a16="http://schemas.microsoft.com/office/drawing/2014/main" id="{03C14026-A845-46DE-894E-8D83D6FD5053}"/>
              </a:ext>
            </a:extLst>
          </p:cNvPr>
          <p:cNvSpPr txBox="1"/>
          <p:nvPr/>
        </p:nvSpPr>
        <p:spPr>
          <a:xfrm>
            <a:off x="7367791" y="3313584"/>
            <a:ext cx="544817" cy="230832"/>
          </a:xfrm>
          <a:prstGeom prst="rect">
            <a:avLst/>
          </a:prstGeom>
          <a:solidFill>
            <a:schemeClr val="bg2">
              <a:lumMod val="25000"/>
              <a:alpha val="50000"/>
            </a:schemeClr>
          </a:solidFill>
        </p:spPr>
        <p:txBody>
          <a:bodyPr wrap="square" rtlCol="0" anchor="ctr">
            <a:spAutoFit/>
          </a:bodyPr>
          <a:lstStyle>
            <a:defPPr>
              <a:defRPr lang="en-US"/>
            </a:defPPr>
            <a:lvl1pPr>
              <a:defRPr b="1">
                <a:solidFill>
                  <a:schemeClr val="bg1"/>
                </a:solidFill>
              </a:defRPr>
            </a:lvl1pPr>
          </a:lstStyle>
          <a:p>
            <a:r>
              <a:rPr lang="en-US" sz="900" dirty="0"/>
              <a:t>WG05A</a:t>
            </a:r>
            <a:endParaRPr lang="en-NL" sz="900" dirty="0"/>
          </a:p>
        </p:txBody>
      </p:sp>
      <p:sp>
        <p:nvSpPr>
          <p:cNvPr id="10" name="TextBox 9">
            <a:extLst>
              <a:ext uri="{FF2B5EF4-FFF2-40B4-BE49-F238E27FC236}">
                <a16:creationId xmlns:a16="http://schemas.microsoft.com/office/drawing/2014/main" id="{773E66DA-B7E0-413D-AFA8-9E3C1990489D}"/>
              </a:ext>
            </a:extLst>
          </p:cNvPr>
          <p:cNvSpPr txBox="1"/>
          <p:nvPr/>
        </p:nvSpPr>
        <p:spPr>
          <a:xfrm>
            <a:off x="9523108" y="3772335"/>
            <a:ext cx="544817" cy="230832"/>
          </a:xfrm>
          <a:prstGeom prst="rect">
            <a:avLst/>
          </a:prstGeom>
          <a:solidFill>
            <a:schemeClr val="bg2">
              <a:lumMod val="25000"/>
              <a:alpha val="50000"/>
            </a:schemeClr>
          </a:solidFill>
        </p:spPr>
        <p:txBody>
          <a:bodyPr wrap="square" rtlCol="0" anchor="ctr">
            <a:spAutoFit/>
          </a:bodyPr>
          <a:lstStyle>
            <a:defPPr>
              <a:defRPr lang="en-US"/>
            </a:defPPr>
            <a:lvl1pPr>
              <a:defRPr b="1">
                <a:solidFill>
                  <a:schemeClr val="bg1"/>
                </a:solidFill>
              </a:defRPr>
            </a:lvl1pPr>
          </a:lstStyle>
          <a:p>
            <a:r>
              <a:rPr lang="en-US" sz="900" dirty="0"/>
              <a:t>WG05B</a:t>
            </a:r>
            <a:endParaRPr lang="en-NL" sz="900" dirty="0"/>
          </a:p>
        </p:txBody>
      </p:sp>
      <p:sp>
        <p:nvSpPr>
          <p:cNvPr id="11" name="TextBox 10">
            <a:extLst>
              <a:ext uri="{FF2B5EF4-FFF2-40B4-BE49-F238E27FC236}">
                <a16:creationId xmlns:a16="http://schemas.microsoft.com/office/drawing/2014/main" id="{0E8614AF-8C00-4AB2-9090-BA3A70AC8DCA}"/>
              </a:ext>
            </a:extLst>
          </p:cNvPr>
          <p:cNvSpPr txBox="1"/>
          <p:nvPr/>
        </p:nvSpPr>
        <p:spPr>
          <a:xfrm>
            <a:off x="9971545" y="3290102"/>
            <a:ext cx="544817" cy="230832"/>
          </a:xfrm>
          <a:prstGeom prst="rect">
            <a:avLst/>
          </a:prstGeom>
          <a:solidFill>
            <a:schemeClr val="bg2">
              <a:lumMod val="25000"/>
              <a:alpha val="50000"/>
            </a:schemeClr>
          </a:solidFill>
        </p:spPr>
        <p:txBody>
          <a:bodyPr wrap="square" rtlCol="0" anchor="ctr">
            <a:spAutoFit/>
          </a:bodyPr>
          <a:lstStyle>
            <a:defPPr>
              <a:defRPr lang="en-US"/>
            </a:defPPr>
            <a:lvl1pPr>
              <a:defRPr b="1">
                <a:solidFill>
                  <a:schemeClr val="bg1"/>
                </a:solidFill>
              </a:defRPr>
            </a:lvl1pPr>
          </a:lstStyle>
          <a:p>
            <a:r>
              <a:rPr lang="en-US" sz="900" dirty="0"/>
              <a:t>WG05B</a:t>
            </a:r>
            <a:endParaRPr lang="en-NL" sz="900" dirty="0"/>
          </a:p>
        </p:txBody>
      </p:sp>
    </p:spTree>
    <p:extLst>
      <p:ext uri="{BB962C8B-B14F-4D97-AF65-F5344CB8AC3E}">
        <p14:creationId xmlns:p14="http://schemas.microsoft.com/office/powerpoint/2010/main" val="138582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727999"/>
            <a:ext cx="10515600" cy="4764876"/>
          </a:xfrm>
        </p:spPr>
        <p:txBody>
          <a:bodyPr/>
          <a:lstStyle/>
          <a:p>
            <a:r>
              <a:rPr lang="en-US" dirty="0"/>
              <a:t>To protect their land from being fragmented and lost to rapid urbanization, the community of </a:t>
            </a:r>
            <a:r>
              <a:rPr lang="en-US" dirty="0" err="1"/>
              <a:t>Grassybasin</a:t>
            </a:r>
            <a:r>
              <a:rPr lang="en-US" dirty="0"/>
              <a:t> decides to institute a lease system for small parcels for limited periods of time for farming or temporary dwelling. Leases can be registered with the local authorities and are subject to conditions  imposed by the community assembly that could lead to premature termination of the lease.</a:t>
            </a:r>
          </a:p>
          <a:p>
            <a:r>
              <a:rPr lang="en-US" dirty="0"/>
              <a:t>Land is leased from already allotted plots of land – as such, it is an agreement between three parties:</a:t>
            </a:r>
          </a:p>
          <a:p>
            <a:pPr lvl="1"/>
            <a:r>
              <a:rPr lang="en-US" dirty="0"/>
              <a:t>The assignee of the plot</a:t>
            </a:r>
          </a:p>
          <a:p>
            <a:pPr lvl="1"/>
            <a:r>
              <a:rPr lang="en-US" dirty="0"/>
              <a:t>The renter</a:t>
            </a:r>
          </a:p>
          <a:p>
            <a:pPr lvl="1"/>
            <a:r>
              <a:rPr lang="en-US" dirty="0"/>
              <a:t>The community</a:t>
            </a:r>
            <a:endParaRPr lang="en-NL" dirty="0"/>
          </a:p>
        </p:txBody>
      </p:sp>
    </p:spTree>
    <p:extLst>
      <p:ext uri="{BB962C8B-B14F-4D97-AF65-F5344CB8AC3E}">
        <p14:creationId xmlns:p14="http://schemas.microsoft.com/office/powerpoint/2010/main" val="399104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727999"/>
            <a:ext cx="10515600" cy="4764876"/>
          </a:xfrm>
        </p:spPr>
        <p:txBody>
          <a:bodyPr/>
          <a:lstStyle/>
          <a:p>
            <a:r>
              <a:rPr lang="en-US" dirty="0"/>
              <a:t>Land is leased from already allotted plots of land – as such, it is an agreement between three parties:</a:t>
            </a:r>
          </a:p>
          <a:p>
            <a:pPr lvl="1"/>
            <a:r>
              <a:rPr lang="en-US" dirty="0"/>
              <a:t>The assignee of the plot: </a:t>
            </a:r>
            <a:r>
              <a:rPr lang="en-US" dirty="0" err="1"/>
              <a:t>Mwalimu</a:t>
            </a:r>
            <a:endParaRPr lang="en-US" dirty="0"/>
          </a:p>
          <a:p>
            <a:pPr lvl="1"/>
            <a:r>
              <a:rPr lang="en-US" dirty="0"/>
              <a:t>The renter: Mnandi</a:t>
            </a:r>
          </a:p>
          <a:p>
            <a:pPr lvl="1"/>
            <a:r>
              <a:rPr lang="en-US" dirty="0"/>
              <a:t>The community: Grassy Basin </a:t>
            </a:r>
            <a:endParaRPr lang="en-NL" dirty="0"/>
          </a:p>
        </p:txBody>
      </p:sp>
      <p:grpSp>
        <p:nvGrpSpPr>
          <p:cNvPr id="4" name="Group 3">
            <a:extLst>
              <a:ext uri="{FF2B5EF4-FFF2-40B4-BE49-F238E27FC236}">
                <a16:creationId xmlns:a16="http://schemas.microsoft.com/office/drawing/2014/main" id="{57AD6C0C-4332-4D16-8C7B-31374EC54A12}"/>
              </a:ext>
            </a:extLst>
          </p:cNvPr>
          <p:cNvGrpSpPr/>
          <p:nvPr/>
        </p:nvGrpSpPr>
        <p:grpSpPr>
          <a:xfrm>
            <a:off x="1280160" y="3886776"/>
            <a:ext cx="8378189" cy="2750244"/>
            <a:chOff x="1280160" y="3693736"/>
            <a:chExt cx="8378189" cy="2750244"/>
          </a:xfrm>
        </p:grpSpPr>
        <p:cxnSp>
          <p:nvCxnSpPr>
            <p:cNvPr id="5" name="Straight Connector 4">
              <a:extLst>
                <a:ext uri="{FF2B5EF4-FFF2-40B4-BE49-F238E27FC236}">
                  <a16:creationId xmlns:a16="http://schemas.microsoft.com/office/drawing/2014/main" id="{7B670634-2A77-4FC1-AAF1-1F2E04853C1F}"/>
                </a:ext>
              </a:extLst>
            </p:cNvPr>
            <p:cNvCxnSpPr>
              <a:cxnSpLocks/>
              <a:stCxn id="9" idx="3"/>
              <a:endCxn id="12" idx="1"/>
            </p:cNvCxnSpPr>
            <p:nvPr/>
          </p:nvCxnSpPr>
          <p:spPr>
            <a:xfrm>
              <a:off x="2729643" y="4084261"/>
              <a:ext cx="109130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24B3A2-C3EB-43AA-9F80-4D82EB29AD5C}"/>
                </a:ext>
              </a:extLst>
            </p:cNvPr>
            <p:cNvCxnSpPr>
              <a:cxnSpLocks/>
              <a:stCxn id="10" idx="3"/>
              <a:endCxn id="13" idx="1"/>
            </p:cNvCxnSpPr>
            <p:nvPr/>
          </p:nvCxnSpPr>
          <p:spPr>
            <a:xfrm>
              <a:off x="2607723" y="6053455"/>
              <a:ext cx="119798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BEB77D1-CEA2-4893-8CF1-306F6825871B}"/>
                </a:ext>
              </a:extLst>
            </p:cNvPr>
            <p:cNvCxnSpPr>
              <a:cxnSpLocks/>
              <a:stCxn id="13" idx="3"/>
              <a:endCxn id="17" idx="1"/>
            </p:cNvCxnSpPr>
            <p:nvPr/>
          </p:nvCxnSpPr>
          <p:spPr>
            <a:xfrm flipV="1">
              <a:off x="5040111" y="5068095"/>
              <a:ext cx="1091308" cy="98536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D6C231EA-29F7-4223-B19E-835C5C9B31E3}"/>
                </a:ext>
              </a:extLst>
            </p:cNvPr>
            <p:cNvSpPr txBox="1"/>
            <p:nvPr/>
          </p:nvSpPr>
          <p:spPr>
            <a:xfrm>
              <a:off x="8433086" y="477864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WG07</a:t>
              </a:r>
              <a:endParaRPr lang="en-NL" dirty="0">
                <a:solidFill>
                  <a:schemeClr val="tx1"/>
                </a:solidFill>
              </a:endParaRPr>
            </a:p>
          </p:txBody>
        </p:sp>
        <p:sp>
          <p:nvSpPr>
            <p:cNvPr id="9" name="Rectangle 8">
              <a:extLst>
                <a:ext uri="{FF2B5EF4-FFF2-40B4-BE49-F238E27FC236}">
                  <a16:creationId xmlns:a16="http://schemas.microsoft.com/office/drawing/2014/main" id="{3C40B6B6-08C5-470A-AE9E-0A506A56E48C}"/>
                </a:ext>
              </a:extLst>
            </p:cNvPr>
            <p:cNvSpPr/>
            <p:nvPr/>
          </p:nvSpPr>
          <p:spPr>
            <a:xfrm>
              <a:off x="1280160" y="3693736"/>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Mwalimu</a:t>
              </a:r>
              <a:r>
                <a:rPr lang="en-US" dirty="0">
                  <a:solidFill>
                    <a:sysClr val="windowText" lastClr="000000"/>
                  </a:solidFill>
                </a:rPr>
                <a:t>: Party</a:t>
              </a:r>
              <a:endParaRPr lang="en-NL" dirty="0">
                <a:solidFill>
                  <a:sysClr val="windowText" lastClr="000000"/>
                </a:solidFill>
              </a:endParaRPr>
            </a:p>
          </p:txBody>
        </p:sp>
        <p:sp>
          <p:nvSpPr>
            <p:cNvPr id="10" name="Rectangle 9">
              <a:extLst>
                <a:ext uri="{FF2B5EF4-FFF2-40B4-BE49-F238E27FC236}">
                  <a16:creationId xmlns:a16="http://schemas.microsoft.com/office/drawing/2014/main" id="{CA0E997C-55F2-4F43-BAE8-08FA9D4AB386}"/>
                </a:ext>
              </a:extLst>
            </p:cNvPr>
            <p:cNvSpPr/>
            <p:nvPr/>
          </p:nvSpPr>
          <p:spPr>
            <a:xfrm>
              <a:off x="1297643" y="5662930"/>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Basin community</a:t>
              </a:r>
              <a:endParaRPr lang="en-NL" dirty="0">
                <a:solidFill>
                  <a:sysClr val="windowText" lastClr="000000"/>
                </a:solidFill>
              </a:endParaRPr>
            </a:p>
          </p:txBody>
        </p:sp>
        <p:sp>
          <p:nvSpPr>
            <p:cNvPr id="11" name="Rectangle 10">
              <a:extLst>
                <a:ext uri="{FF2B5EF4-FFF2-40B4-BE49-F238E27FC236}">
                  <a16:creationId xmlns:a16="http://schemas.microsoft.com/office/drawing/2014/main" id="{F5451D29-EC3D-40AD-952E-9D84AECCF7E0}"/>
                </a:ext>
              </a:extLst>
            </p:cNvPr>
            <p:cNvSpPr/>
            <p:nvPr/>
          </p:nvSpPr>
          <p:spPr>
            <a:xfrm>
              <a:off x="1297643" y="4677569"/>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Mnandi: party</a:t>
              </a:r>
              <a:endParaRPr lang="en-NL" dirty="0">
                <a:solidFill>
                  <a:sysClr val="windowText" lastClr="000000"/>
                </a:solidFill>
              </a:endParaRPr>
            </a:p>
          </p:txBody>
        </p:sp>
        <p:sp>
          <p:nvSpPr>
            <p:cNvPr id="12" name="TextBox 11">
              <a:extLst>
                <a:ext uri="{FF2B5EF4-FFF2-40B4-BE49-F238E27FC236}">
                  <a16:creationId xmlns:a16="http://schemas.microsoft.com/office/drawing/2014/main" id="{5B7D6F56-E9D6-4B3B-A454-93A891FA0DAD}"/>
                </a:ext>
              </a:extLst>
            </p:cNvPr>
            <p:cNvSpPr txBox="1"/>
            <p:nvPr/>
          </p:nvSpPr>
          <p:spPr>
            <a:xfrm>
              <a:off x="3820951" y="3761096"/>
              <a:ext cx="1234400"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Usufuctary</a:t>
              </a:r>
              <a:r>
                <a:rPr lang="en-US" dirty="0"/>
                <a:t> Right-R15</a:t>
              </a:r>
              <a:endParaRPr lang="en-NL" dirty="0"/>
            </a:p>
          </p:txBody>
        </p:sp>
        <p:sp>
          <p:nvSpPr>
            <p:cNvPr id="13" name="TextBox 12">
              <a:extLst>
                <a:ext uri="{FF2B5EF4-FFF2-40B4-BE49-F238E27FC236}">
                  <a16:creationId xmlns:a16="http://schemas.microsoft.com/office/drawing/2014/main" id="{8F81EE85-2899-46D3-89A9-1EDF4C3D1C65}"/>
                </a:ext>
              </a:extLst>
            </p:cNvPr>
            <p:cNvSpPr txBox="1"/>
            <p:nvPr/>
          </p:nvSpPr>
          <p:spPr>
            <a:xfrm>
              <a:off x="3805711" y="5730290"/>
              <a:ext cx="1234400"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Ownership Right-R05</a:t>
              </a:r>
              <a:endParaRPr lang="en-NL" dirty="0"/>
            </a:p>
          </p:txBody>
        </p:sp>
        <p:sp>
          <p:nvSpPr>
            <p:cNvPr id="14" name="TextBox 13">
              <a:extLst>
                <a:ext uri="{FF2B5EF4-FFF2-40B4-BE49-F238E27FC236}">
                  <a16:creationId xmlns:a16="http://schemas.microsoft.com/office/drawing/2014/main" id="{67026A62-69F7-4BF7-B452-353F64D251C4}"/>
                </a:ext>
              </a:extLst>
            </p:cNvPr>
            <p:cNvSpPr txBox="1"/>
            <p:nvPr/>
          </p:nvSpPr>
          <p:spPr>
            <a:xfrm>
              <a:off x="3805711" y="4887169"/>
              <a:ext cx="1234400"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strike="sngStrike" dirty="0"/>
                <a:t>Lease -R04</a:t>
              </a:r>
              <a:endParaRPr lang="en-NL" strike="sngStrike" dirty="0"/>
            </a:p>
          </p:txBody>
        </p:sp>
        <p:cxnSp>
          <p:nvCxnSpPr>
            <p:cNvPr id="15" name="Straight Connector 14">
              <a:extLst>
                <a:ext uri="{FF2B5EF4-FFF2-40B4-BE49-F238E27FC236}">
                  <a16:creationId xmlns:a16="http://schemas.microsoft.com/office/drawing/2014/main" id="{6EA98DDE-CA5C-4123-B255-816BF8F6AC8E}"/>
                </a:ext>
              </a:extLst>
            </p:cNvPr>
            <p:cNvCxnSpPr>
              <a:cxnSpLocks/>
              <a:stCxn id="14" idx="3"/>
              <a:endCxn id="17" idx="1"/>
            </p:cNvCxnSpPr>
            <p:nvPr/>
          </p:nvCxnSpPr>
          <p:spPr>
            <a:xfrm flipV="1">
              <a:off x="5040111" y="5068095"/>
              <a:ext cx="1091308" cy="374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FF8C61B7-FD8A-4155-B557-8F5E51C74716}"/>
                </a:ext>
              </a:extLst>
            </p:cNvPr>
            <p:cNvCxnSpPr>
              <a:cxnSpLocks/>
              <a:stCxn id="11" idx="3"/>
              <a:endCxn id="14" idx="1"/>
            </p:cNvCxnSpPr>
            <p:nvPr/>
          </p:nvCxnSpPr>
          <p:spPr>
            <a:xfrm>
              <a:off x="2607723" y="5068094"/>
              <a:ext cx="1197988" cy="374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7" name="Rechthoek 10">
              <a:extLst>
                <a:ext uri="{FF2B5EF4-FFF2-40B4-BE49-F238E27FC236}">
                  <a16:creationId xmlns:a16="http://schemas.microsoft.com/office/drawing/2014/main" id="{81B81906-3472-4218-8158-8FB1A67BB2C4}"/>
                </a:ext>
              </a:extLst>
            </p:cNvPr>
            <p:cNvSpPr/>
            <p:nvPr/>
          </p:nvSpPr>
          <p:spPr>
            <a:xfrm>
              <a:off x="6131419" y="477864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BAU-R06</a:t>
              </a:r>
            </a:p>
          </p:txBody>
        </p:sp>
        <p:cxnSp>
          <p:nvCxnSpPr>
            <p:cNvPr id="18" name="Straight Connector 17">
              <a:extLst>
                <a:ext uri="{FF2B5EF4-FFF2-40B4-BE49-F238E27FC236}">
                  <a16:creationId xmlns:a16="http://schemas.microsoft.com/office/drawing/2014/main" id="{64C799CF-C725-4BEF-9B2E-9852C680BAC9}"/>
                </a:ext>
              </a:extLst>
            </p:cNvPr>
            <p:cNvCxnSpPr>
              <a:cxnSpLocks/>
              <a:stCxn id="17" idx="3"/>
              <a:endCxn id="8" idx="1"/>
            </p:cNvCxnSpPr>
            <p:nvPr/>
          </p:nvCxnSpPr>
          <p:spPr>
            <a:xfrm>
              <a:off x="7357017" y="5068095"/>
              <a:ext cx="1076069"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9" name="Straight Connector 18">
              <a:extLst>
                <a:ext uri="{FF2B5EF4-FFF2-40B4-BE49-F238E27FC236}">
                  <a16:creationId xmlns:a16="http://schemas.microsoft.com/office/drawing/2014/main" id="{A7F4D3AF-3259-4BF3-8C44-3B3DC44C6E02}"/>
                </a:ext>
              </a:extLst>
            </p:cNvPr>
            <p:cNvCxnSpPr>
              <a:cxnSpLocks/>
              <a:stCxn id="12" idx="3"/>
              <a:endCxn id="17" idx="1"/>
            </p:cNvCxnSpPr>
            <p:nvPr/>
          </p:nvCxnSpPr>
          <p:spPr>
            <a:xfrm>
              <a:off x="5055351" y="4084262"/>
              <a:ext cx="1076068" cy="98383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24" name="TextBox 23">
              <a:extLst>
                <a:ext uri="{FF2B5EF4-FFF2-40B4-BE49-F238E27FC236}">
                  <a16:creationId xmlns:a16="http://schemas.microsoft.com/office/drawing/2014/main" id="{169F9B53-94B8-48A9-B95C-49D110AA337C}"/>
                </a:ext>
              </a:extLst>
            </p:cNvPr>
            <p:cNvSpPr txBox="1"/>
            <p:nvPr/>
          </p:nvSpPr>
          <p:spPr>
            <a:xfrm>
              <a:off x="4064312" y="5172552"/>
              <a:ext cx="1452089"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Rental-R16A</a:t>
              </a:r>
              <a:endParaRPr lang="en-NL" dirty="0"/>
            </a:p>
          </p:txBody>
        </p:sp>
      </p:grpSp>
      <p:sp>
        <p:nvSpPr>
          <p:cNvPr id="23" name="Callout: Line with Border and Accent Bar 22">
            <a:extLst>
              <a:ext uri="{FF2B5EF4-FFF2-40B4-BE49-F238E27FC236}">
                <a16:creationId xmlns:a16="http://schemas.microsoft.com/office/drawing/2014/main" id="{1CC05987-1F94-4C36-849D-FBE21C166245}"/>
              </a:ext>
            </a:extLst>
          </p:cNvPr>
          <p:cNvSpPr/>
          <p:nvPr/>
        </p:nvSpPr>
        <p:spPr>
          <a:xfrm>
            <a:off x="10074464" y="4624230"/>
            <a:ext cx="1076068" cy="390525"/>
          </a:xfrm>
          <a:prstGeom prst="accentBorderCallout1">
            <a:avLst>
              <a:gd name="adj1" fmla="val 42165"/>
              <a:gd name="adj2" fmla="val -4557"/>
              <a:gd name="adj3" fmla="val 161931"/>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Spatial-Unit Level B</a:t>
            </a:r>
          </a:p>
        </p:txBody>
      </p:sp>
      <p:sp>
        <p:nvSpPr>
          <p:cNvPr id="25" name="TextBox 24">
            <a:extLst>
              <a:ext uri="{FF2B5EF4-FFF2-40B4-BE49-F238E27FC236}">
                <a16:creationId xmlns:a16="http://schemas.microsoft.com/office/drawing/2014/main" id="{92CCC848-3169-4FFB-BB4C-08B5BE016993}"/>
              </a:ext>
            </a:extLst>
          </p:cNvPr>
          <p:cNvSpPr txBox="1"/>
          <p:nvPr/>
        </p:nvSpPr>
        <p:spPr>
          <a:xfrm>
            <a:off x="8433086" y="200025"/>
            <a:ext cx="2063464" cy="1477328"/>
          </a:xfrm>
          <a:prstGeom prst="rect">
            <a:avLst/>
          </a:prstGeom>
          <a:noFill/>
        </p:spPr>
        <p:txBody>
          <a:bodyPr wrap="square" rtlCol="0">
            <a:spAutoFit/>
          </a:bodyPr>
          <a:lstStyle/>
          <a:p>
            <a:r>
              <a:rPr lang="en-US" dirty="0"/>
              <a:t>Think about crop sharing example considering the hardships – seasonal effects</a:t>
            </a:r>
            <a:endParaRPr lang="en-NL" dirty="0"/>
          </a:p>
        </p:txBody>
      </p:sp>
      <p:sp>
        <p:nvSpPr>
          <p:cNvPr id="26" name="Callout: Line with Border and Accent Bar 25">
            <a:extLst>
              <a:ext uri="{FF2B5EF4-FFF2-40B4-BE49-F238E27FC236}">
                <a16:creationId xmlns:a16="http://schemas.microsoft.com/office/drawing/2014/main" id="{173488E6-D45A-4AA3-9B6A-5255F3F3AFB9}"/>
              </a:ext>
            </a:extLst>
          </p:cNvPr>
          <p:cNvSpPr/>
          <p:nvPr/>
        </p:nvSpPr>
        <p:spPr>
          <a:xfrm>
            <a:off x="5811519" y="4351760"/>
            <a:ext cx="1076068" cy="390525"/>
          </a:xfrm>
          <a:prstGeom prst="accentBorderCallout1">
            <a:avLst>
              <a:gd name="adj1" fmla="val 34771"/>
              <a:gd name="adj2" fmla="val -4159"/>
              <a:gd name="adj3" fmla="val 270378"/>
              <a:gd name="adj4" fmla="val -862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Start-date</a:t>
            </a:r>
          </a:p>
          <a:p>
            <a:pPr algn="ctr"/>
            <a:r>
              <a:rPr lang="en-US" sz="1200" dirty="0"/>
              <a:t>End-date</a:t>
            </a:r>
            <a:endParaRPr lang="en-NL" sz="1200" dirty="0"/>
          </a:p>
        </p:txBody>
      </p:sp>
      <p:sp>
        <p:nvSpPr>
          <p:cNvPr id="27" name="Callout: Line with Border and Accent Bar 26">
            <a:extLst>
              <a:ext uri="{FF2B5EF4-FFF2-40B4-BE49-F238E27FC236}">
                <a16:creationId xmlns:a16="http://schemas.microsoft.com/office/drawing/2014/main" id="{332AAE6B-5F1D-4395-94BA-BDA748EF01A5}"/>
              </a:ext>
            </a:extLst>
          </p:cNvPr>
          <p:cNvSpPr/>
          <p:nvPr/>
        </p:nvSpPr>
        <p:spPr>
          <a:xfrm>
            <a:off x="6349553" y="3628055"/>
            <a:ext cx="1076068" cy="390525"/>
          </a:xfrm>
          <a:prstGeom prst="accentBorderCallout1">
            <a:avLst>
              <a:gd name="adj1" fmla="val 34771"/>
              <a:gd name="adj2" fmla="val -4159"/>
              <a:gd name="adj3" fmla="val 152072"/>
              <a:gd name="adj4" fmla="val -124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Start-date</a:t>
            </a:r>
          </a:p>
          <a:p>
            <a:pPr algn="ctr"/>
            <a:r>
              <a:rPr lang="en-US" sz="1200" dirty="0"/>
              <a:t>End-date</a:t>
            </a:r>
            <a:endParaRPr lang="en-NL" sz="1200" dirty="0"/>
          </a:p>
        </p:txBody>
      </p:sp>
      <p:sp>
        <p:nvSpPr>
          <p:cNvPr id="28" name="Rectangle: Folded Corner 27">
            <a:extLst>
              <a:ext uri="{FF2B5EF4-FFF2-40B4-BE49-F238E27FC236}">
                <a16:creationId xmlns:a16="http://schemas.microsoft.com/office/drawing/2014/main" id="{A12ED791-0013-4EBE-B5E6-F2FC500B4A56}"/>
              </a:ext>
            </a:extLst>
          </p:cNvPr>
          <p:cNvSpPr/>
          <p:nvPr/>
        </p:nvSpPr>
        <p:spPr>
          <a:xfrm>
            <a:off x="7994010" y="3308715"/>
            <a:ext cx="2797540" cy="983833"/>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&lt;&lt;Constraint&gt;&gt;</a:t>
            </a:r>
          </a:p>
          <a:p>
            <a:r>
              <a:rPr lang="en-US" sz="1400" dirty="0"/>
              <a:t>Time interval for existence of Right-R15 must cover time interval for existence of Rental-R16A.</a:t>
            </a:r>
            <a:endParaRPr lang="en-NL" sz="1400" dirty="0"/>
          </a:p>
        </p:txBody>
      </p:sp>
      <p:cxnSp>
        <p:nvCxnSpPr>
          <p:cNvPr id="29" name="Straight Connector 28">
            <a:extLst>
              <a:ext uri="{FF2B5EF4-FFF2-40B4-BE49-F238E27FC236}">
                <a16:creationId xmlns:a16="http://schemas.microsoft.com/office/drawing/2014/main" id="{9DC6B6EB-4266-4F4D-83F8-5F66533894C3}"/>
              </a:ext>
            </a:extLst>
          </p:cNvPr>
          <p:cNvCxnSpPr>
            <a:cxnSpLocks/>
            <a:stCxn id="28" idx="1"/>
            <a:endCxn id="26" idx="0"/>
          </p:cNvCxnSpPr>
          <p:nvPr/>
        </p:nvCxnSpPr>
        <p:spPr>
          <a:xfrm flipH="1">
            <a:off x="6887587" y="3800632"/>
            <a:ext cx="1106423" cy="746391"/>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05BFA6D-E59D-4D1E-8B3F-D4243B5C5D35}"/>
              </a:ext>
            </a:extLst>
          </p:cNvPr>
          <p:cNvCxnSpPr>
            <a:cxnSpLocks/>
            <a:stCxn id="28" idx="1"/>
            <a:endCxn id="27" idx="0"/>
          </p:cNvCxnSpPr>
          <p:nvPr/>
        </p:nvCxnSpPr>
        <p:spPr>
          <a:xfrm flipH="1">
            <a:off x="7425621" y="3800632"/>
            <a:ext cx="568389" cy="2268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45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47B21-76AB-4D53-9566-62BC56AB3912}"/>
              </a:ext>
            </a:extLst>
          </p:cNvPr>
          <p:cNvSpPr>
            <a:spLocks noGrp="1"/>
          </p:cNvSpPr>
          <p:nvPr>
            <p:ph type="title"/>
          </p:nvPr>
        </p:nvSpPr>
        <p:spPr/>
        <p:txBody>
          <a:bodyPr/>
          <a:lstStyle/>
          <a:p>
            <a:r>
              <a:rPr lang="en-US" dirty="0"/>
              <a:t>Considerations for Spatial Representation</a:t>
            </a:r>
            <a:endParaRPr lang="en-NL" dirty="0"/>
          </a:p>
        </p:txBody>
      </p:sp>
      <p:sp>
        <p:nvSpPr>
          <p:cNvPr id="3" name="Text Placeholder 2">
            <a:extLst>
              <a:ext uri="{FF2B5EF4-FFF2-40B4-BE49-F238E27FC236}">
                <a16:creationId xmlns:a16="http://schemas.microsoft.com/office/drawing/2014/main" id="{AF004FB1-7CB2-4CE3-9749-D460CB5A1327}"/>
              </a:ext>
            </a:extLst>
          </p:cNvPr>
          <p:cNvSpPr>
            <a:spLocks noGrp="1"/>
          </p:cNvSpPr>
          <p:nvPr>
            <p:ph type="body" idx="1"/>
          </p:nvPr>
        </p:nvSpPr>
        <p:spPr/>
        <p:txBody>
          <a:bodyPr/>
          <a:lstStyle/>
          <a:p>
            <a:r>
              <a:rPr lang="en-US" dirty="0"/>
              <a:t>Will eventually be split in two </a:t>
            </a:r>
            <a:r>
              <a:rPr lang="en-US" dirty="0">
                <a:sym typeface="Wingdings" panose="05000000000000000000" pitchFamily="2" charset="2"/>
              </a:rPr>
              <a:t> Exterior representations and Interior (customary) representations</a:t>
            </a:r>
            <a:endParaRPr lang="en-NL" dirty="0"/>
          </a:p>
        </p:txBody>
      </p:sp>
    </p:spTree>
    <p:extLst>
      <p:ext uri="{BB962C8B-B14F-4D97-AF65-F5344CB8AC3E}">
        <p14:creationId xmlns:p14="http://schemas.microsoft.com/office/powerpoint/2010/main" val="2581819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BF6705B-B0EC-43D4-BB06-36E4A96044BC}"/>
              </a:ext>
            </a:extLst>
          </p:cNvPr>
          <p:cNvSpPr>
            <a:spLocks noChangeAspect="1"/>
          </p:cNvSpPr>
          <p:nvPr/>
        </p:nvSpPr>
        <p:spPr>
          <a:xfrm>
            <a:off x="1278848" y="4733925"/>
            <a:ext cx="769026" cy="1078728"/>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901" h="2136680">
                <a:moveTo>
                  <a:pt x="335280" y="1740439"/>
                </a:moveTo>
                <a:lnTo>
                  <a:pt x="1548901" y="0"/>
                </a:lnTo>
                <a:lnTo>
                  <a:pt x="1087120" y="2106199"/>
                </a:lnTo>
                <a:lnTo>
                  <a:pt x="101600" y="2136679"/>
                </a:lnTo>
                <a:lnTo>
                  <a:pt x="0" y="2075719"/>
                </a:lnTo>
                <a:lnTo>
                  <a:pt x="335280" y="174043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C5BD9CC9-1E1A-4C69-9B10-B1542EB4BDB5}"/>
              </a:ext>
            </a:extLst>
          </p:cNvPr>
          <p:cNvSpPr>
            <a:spLocks noGrp="1"/>
          </p:cNvSpPr>
          <p:nvPr>
            <p:ph type="title"/>
          </p:nvPr>
        </p:nvSpPr>
        <p:spPr>
          <a:xfrm>
            <a:off x="838200" y="365125"/>
            <a:ext cx="11353800" cy="1325563"/>
          </a:xfrm>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A1A78E3D-9632-40CC-8A3B-3892244F2CCC}"/>
              </a:ext>
            </a:extLst>
          </p:cNvPr>
          <p:cNvSpPr>
            <a:spLocks noGrp="1"/>
          </p:cNvSpPr>
          <p:nvPr>
            <p:ph idx="1"/>
          </p:nvPr>
        </p:nvSpPr>
        <p:spPr>
          <a:xfrm>
            <a:off x="838199" y="1489158"/>
            <a:ext cx="6868155" cy="4433805"/>
          </a:xfrm>
        </p:spPr>
        <p:txBody>
          <a:bodyPr/>
          <a:lstStyle/>
          <a:p>
            <a:r>
              <a:rPr lang="en-US" dirty="0"/>
              <a:t>We must allow for different including mixed representations of Spatial Units</a:t>
            </a:r>
            <a:endParaRPr lang="en-NL" dirty="0"/>
          </a:p>
        </p:txBody>
      </p:sp>
      <p:pic>
        <p:nvPicPr>
          <p:cNvPr id="10" name="Picture 9">
            <a:extLst>
              <a:ext uri="{FF2B5EF4-FFF2-40B4-BE49-F238E27FC236}">
                <a16:creationId xmlns:a16="http://schemas.microsoft.com/office/drawing/2014/main" id="{0D7CEEDA-4D0B-471D-A5F2-DFCC9DDF98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989344" y="3158629"/>
            <a:ext cx="5085968" cy="3921407"/>
          </a:xfrm>
          <a:prstGeom prst="rect">
            <a:avLst/>
          </a:prstGeom>
        </p:spPr>
      </p:pic>
      <p:sp>
        <p:nvSpPr>
          <p:cNvPr id="11" name="Freeform: Shape 10">
            <a:extLst>
              <a:ext uri="{FF2B5EF4-FFF2-40B4-BE49-F238E27FC236}">
                <a16:creationId xmlns:a16="http://schemas.microsoft.com/office/drawing/2014/main" id="{272D4CEF-76DA-4701-9752-852F66206131}"/>
              </a:ext>
            </a:extLst>
          </p:cNvPr>
          <p:cNvSpPr>
            <a:spLocks noChangeAspect="1"/>
          </p:cNvSpPr>
          <p:nvPr/>
        </p:nvSpPr>
        <p:spPr>
          <a:xfrm>
            <a:off x="2067952"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2806596" y="6521252"/>
                </a:lnTo>
                <a:lnTo>
                  <a:pt x="3323499" y="4672189"/>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2C761E46-C6D9-4792-8502-C3D8AC967DE2}"/>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D8BABDBF-21BF-4AE7-B323-311094659199}"/>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E4B49C59-99EB-427E-BF6C-0F061D16BB40}"/>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DB2C2C54-670B-42A8-9F47-358561E26D84}"/>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16436F0E-411D-4F78-893E-7BA8FEE25B00}"/>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FA2BBCBC-CD92-4AB4-8E68-5C5D440472EE}"/>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3C51A57C-9B92-48F5-9F7B-E0C0E7AED31C}"/>
              </a:ext>
            </a:extLst>
          </p:cNvPr>
          <p:cNvSpPr>
            <a:spLocks noChangeAspect="1"/>
          </p:cNvSpPr>
          <p:nvPr/>
        </p:nvSpPr>
        <p:spPr>
          <a:xfrm>
            <a:off x="3213787" y="54382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238E9F1D-71DF-4B7E-8544-46F9500F534F}"/>
              </a:ext>
            </a:extLst>
          </p:cNvPr>
          <p:cNvSpPr>
            <a:spLocks noChangeAspect="1"/>
          </p:cNvSpPr>
          <p:nvPr/>
        </p:nvSpPr>
        <p:spPr>
          <a:xfrm>
            <a:off x="3022553" y="53905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AFEA48C0-EFE4-4788-B09B-0CC47C187E91}"/>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8F54D4AF-009E-4020-9FF0-BCED72353BF6}"/>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D1650D37-4011-4633-B177-85FB2DFE39AF}"/>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E3C82A27-A3BB-401A-A406-DB9473B7BFDD}"/>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177F682C-1F03-48CB-A161-84D78B45A338}"/>
              </a:ext>
            </a:extLst>
          </p:cNvPr>
          <p:cNvSpPr>
            <a:spLocks noChangeAspect="1"/>
          </p:cNvSpPr>
          <p:nvPr/>
        </p:nvSpPr>
        <p:spPr>
          <a:xfrm>
            <a:off x="2660418" y="533032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0D85649B-8700-440D-86BD-6434A13EDB51}"/>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7E797C8A-18E8-4546-924B-37099A45EE29}"/>
              </a:ext>
            </a:extLst>
          </p:cNvPr>
          <p:cNvSpPr>
            <a:spLocks noChangeAspect="1"/>
          </p:cNvSpPr>
          <p:nvPr/>
        </p:nvSpPr>
        <p:spPr>
          <a:xfrm>
            <a:off x="3573361" y="589921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Multiplication Sign 11">
            <a:extLst>
              <a:ext uri="{FF2B5EF4-FFF2-40B4-BE49-F238E27FC236}">
                <a16:creationId xmlns:a16="http://schemas.microsoft.com/office/drawing/2014/main" id="{F93ECC0E-0EC3-45E4-B8A9-72B83799B257}"/>
              </a:ext>
            </a:extLst>
          </p:cNvPr>
          <p:cNvSpPr>
            <a:spLocks noChangeAspect="1"/>
          </p:cNvSpPr>
          <p:nvPr/>
        </p:nvSpPr>
        <p:spPr>
          <a:xfrm>
            <a:off x="3667322" y="55241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Multiplication Sign 11">
            <a:extLst>
              <a:ext uri="{FF2B5EF4-FFF2-40B4-BE49-F238E27FC236}">
                <a16:creationId xmlns:a16="http://schemas.microsoft.com/office/drawing/2014/main" id="{B719F574-A3D4-454C-AA50-225952CF450B}"/>
              </a:ext>
            </a:extLst>
          </p:cNvPr>
          <p:cNvSpPr>
            <a:spLocks noChangeAspect="1"/>
          </p:cNvSpPr>
          <p:nvPr/>
        </p:nvSpPr>
        <p:spPr>
          <a:xfrm>
            <a:off x="3588326" y="582280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Multiplication Sign 11">
            <a:extLst>
              <a:ext uri="{FF2B5EF4-FFF2-40B4-BE49-F238E27FC236}">
                <a16:creationId xmlns:a16="http://schemas.microsoft.com/office/drawing/2014/main" id="{E9D16BD8-047C-4FA4-AA3A-A8EC1051D2D2}"/>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Multiplication Sign 11">
            <a:extLst>
              <a:ext uri="{FF2B5EF4-FFF2-40B4-BE49-F238E27FC236}">
                <a16:creationId xmlns:a16="http://schemas.microsoft.com/office/drawing/2014/main" id="{5FBAE6D2-1FD5-4443-9AFB-96BDC1C8B99E}"/>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Multiplication Sign 11">
            <a:extLst>
              <a:ext uri="{FF2B5EF4-FFF2-40B4-BE49-F238E27FC236}">
                <a16:creationId xmlns:a16="http://schemas.microsoft.com/office/drawing/2014/main" id="{B8616DFA-BF5D-41A9-B75F-7386F3742C27}"/>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Multiplication Sign 11">
            <a:extLst>
              <a:ext uri="{FF2B5EF4-FFF2-40B4-BE49-F238E27FC236}">
                <a16:creationId xmlns:a16="http://schemas.microsoft.com/office/drawing/2014/main" id="{9DC9E34F-CFA3-462D-9577-431C985F36A3}"/>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Freeform: Shape 32">
            <a:extLst>
              <a:ext uri="{FF2B5EF4-FFF2-40B4-BE49-F238E27FC236}">
                <a16:creationId xmlns:a16="http://schemas.microsoft.com/office/drawing/2014/main" id="{D4EB850C-F20A-4B8A-8DE7-9B23E409F232}"/>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Oval 33">
            <a:extLst>
              <a:ext uri="{FF2B5EF4-FFF2-40B4-BE49-F238E27FC236}">
                <a16:creationId xmlns:a16="http://schemas.microsoft.com/office/drawing/2014/main" id="{BF255356-80AB-4E63-987C-96942B241E9A}"/>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Oval 34">
            <a:extLst>
              <a:ext uri="{FF2B5EF4-FFF2-40B4-BE49-F238E27FC236}">
                <a16:creationId xmlns:a16="http://schemas.microsoft.com/office/drawing/2014/main" id="{AA46E031-35B0-4E4F-8D43-3FEA39ABFF5F}"/>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5" name="Picture 44">
            <a:extLst>
              <a:ext uri="{FF2B5EF4-FFF2-40B4-BE49-F238E27FC236}">
                <a16:creationId xmlns:a16="http://schemas.microsoft.com/office/drawing/2014/main" id="{708BF9D2-A252-4A18-96BF-C8EF4DE2B87F}"/>
              </a:ext>
            </a:extLst>
          </p:cNvPr>
          <p:cNvPicPr>
            <a:picLocks noChangeAspect="1"/>
          </p:cNvPicPr>
          <p:nvPr/>
        </p:nvPicPr>
        <p:blipFill>
          <a:blip r:embed="rId4"/>
          <a:stretch>
            <a:fillRect/>
          </a:stretch>
        </p:blipFill>
        <p:spPr>
          <a:xfrm>
            <a:off x="128615" y="2365510"/>
            <a:ext cx="2223404" cy="1305877"/>
          </a:xfrm>
          <a:prstGeom prst="rect">
            <a:avLst/>
          </a:prstGeom>
          <a:ln>
            <a:solidFill>
              <a:schemeClr val="tx1"/>
            </a:solidFill>
          </a:ln>
        </p:spPr>
      </p:pic>
      <p:sp>
        <p:nvSpPr>
          <p:cNvPr id="46" name="Speech Bubble: Rectangle 45">
            <a:extLst>
              <a:ext uri="{FF2B5EF4-FFF2-40B4-BE49-F238E27FC236}">
                <a16:creationId xmlns:a16="http://schemas.microsoft.com/office/drawing/2014/main" id="{8CB9F75B-7B97-42AC-B24A-33A7985D9865}"/>
              </a:ext>
            </a:extLst>
          </p:cNvPr>
          <p:cNvSpPr/>
          <p:nvPr/>
        </p:nvSpPr>
        <p:spPr>
          <a:xfrm>
            <a:off x="193380" y="3986975"/>
            <a:ext cx="1661160" cy="692318"/>
          </a:xfrm>
          <a:prstGeom prst="wedgeRectCallout">
            <a:avLst>
              <a:gd name="adj1" fmla="val 138225"/>
              <a:gd name="adj2" fmla="val -594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Boundary of a region stored as collection of boundary components</a:t>
            </a:r>
            <a:endParaRPr lang="en-NL" sz="1200" dirty="0">
              <a:solidFill>
                <a:schemeClr val="tx1"/>
              </a:solidFill>
            </a:endParaRPr>
          </a:p>
        </p:txBody>
      </p:sp>
      <p:sp>
        <p:nvSpPr>
          <p:cNvPr id="47" name="Speech Bubble: Rectangle 46">
            <a:extLst>
              <a:ext uri="{FF2B5EF4-FFF2-40B4-BE49-F238E27FC236}">
                <a16:creationId xmlns:a16="http://schemas.microsoft.com/office/drawing/2014/main" id="{3CA6D900-459F-4787-8C74-0DAD511F4758}"/>
              </a:ext>
            </a:extLst>
          </p:cNvPr>
          <p:cNvSpPr/>
          <p:nvPr/>
        </p:nvSpPr>
        <p:spPr>
          <a:xfrm>
            <a:off x="193380" y="5962333"/>
            <a:ext cx="1441628" cy="800100"/>
          </a:xfrm>
          <a:prstGeom prst="wedgeRectCallout">
            <a:avLst>
              <a:gd name="adj1" fmla="val 161911"/>
              <a:gd name="adj2" fmla="val -111128"/>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Fixed boundary components where legally necessary or socially desirable </a:t>
            </a:r>
            <a:endParaRPr lang="en-NL" sz="1200" dirty="0">
              <a:solidFill>
                <a:schemeClr val="tx1"/>
              </a:solidFill>
            </a:endParaRPr>
          </a:p>
        </p:txBody>
      </p:sp>
      <p:sp>
        <p:nvSpPr>
          <p:cNvPr id="48" name="Speech Bubble: Rectangle 47">
            <a:extLst>
              <a:ext uri="{FF2B5EF4-FFF2-40B4-BE49-F238E27FC236}">
                <a16:creationId xmlns:a16="http://schemas.microsoft.com/office/drawing/2014/main" id="{1284A6F9-E71B-4B82-8E7D-54331FBD4074}"/>
              </a:ext>
            </a:extLst>
          </p:cNvPr>
          <p:cNvSpPr/>
          <p:nvPr/>
        </p:nvSpPr>
        <p:spPr>
          <a:xfrm>
            <a:off x="4995156" y="4626097"/>
            <a:ext cx="1884360" cy="800100"/>
          </a:xfrm>
          <a:prstGeom prst="wedgeRectCallout">
            <a:avLst>
              <a:gd name="adj1" fmla="val -99898"/>
              <a:gd name="adj2" fmla="val 3367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Indeterminate boundary components where socially necessary or desirable </a:t>
            </a:r>
            <a:endParaRPr lang="en-NL" sz="1200" dirty="0">
              <a:solidFill>
                <a:schemeClr val="tx1"/>
              </a:solidFill>
            </a:endParaRPr>
          </a:p>
        </p:txBody>
      </p:sp>
      <p:sp>
        <p:nvSpPr>
          <p:cNvPr id="50" name="Speech Bubble: Rectangle 49">
            <a:extLst>
              <a:ext uri="{FF2B5EF4-FFF2-40B4-BE49-F238E27FC236}">
                <a16:creationId xmlns:a16="http://schemas.microsoft.com/office/drawing/2014/main" id="{56CD24BA-0F6F-4B4F-926D-F700E21FD5C3}"/>
              </a:ext>
            </a:extLst>
          </p:cNvPr>
          <p:cNvSpPr/>
          <p:nvPr/>
        </p:nvSpPr>
        <p:spPr>
          <a:xfrm>
            <a:off x="5116824" y="2967973"/>
            <a:ext cx="1944348" cy="800100"/>
          </a:xfrm>
          <a:prstGeom prst="wedgeRectCallout">
            <a:avLst>
              <a:gd name="adj1" fmla="val -86782"/>
              <a:gd name="adj2" fmla="val -2280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Points at which fixed and non-fixed boundaries come together treated specially</a:t>
            </a:r>
            <a:endParaRPr lang="en-NL" sz="1200" dirty="0">
              <a:solidFill>
                <a:schemeClr val="tx1"/>
              </a:solidFill>
            </a:endParaRPr>
          </a:p>
        </p:txBody>
      </p:sp>
      <p:sp>
        <p:nvSpPr>
          <p:cNvPr id="52" name="Multiplication Sign 11">
            <a:extLst>
              <a:ext uri="{FF2B5EF4-FFF2-40B4-BE49-F238E27FC236}">
                <a16:creationId xmlns:a16="http://schemas.microsoft.com/office/drawing/2014/main" id="{EFF98EBE-5E06-41AA-88C5-D67F27C776D5}"/>
              </a:ext>
            </a:extLst>
          </p:cNvPr>
          <p:cNvSpPr>
            <a:spLocks noChangeAspect="1"/>
          </p:cNvSpPr>
          <p:nvPr/>
        </p:nvSpPr>
        <p:spPr>
          <a:xfrm>
            <a:off x="3428785" y="644954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Speech Bubble: Rectangle 48">
            <a:extLst>
              <a:ext uri="{FF2B5EF4-FFF2-40B4-BE49-F238E27FC236}">
                <a16:creationId xmlns:a16="http://schemas.microsoft.com/office/drawing/2014/main" id="{D98397ED-94E2-43AA-9718-424AA5D6DADA}"/>
              </a:ext>
            </a:extLst>
          </p:cNvPr>
          <p:cNvSpPr/>
          <p:nvPr/>
        </p:nvSpPr>
        <p:spPr>
          <a:xfrm>
            <a:off x="9372601" y="2147823"/>
            <a:ext cx="1708484" cy="749365"/>
          </a:xfrm>
          <a:prstGeom prst="wedgeRectCallout">
            <a:avLst>
              <a:gd name="adj1" fmla="val -42076"/>
              <a:gd name="adj2" fmla="val 197499"/>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Ecological factors matter in relation to customary land tenures.</a:t>
            </a:r>
            <a:endParaRPr lang="en-NL" sz="1200" dirty="0">
              <a:solidFill>
                <a:schemeClr val="tx1"/>
              </a:solidFill>
            </a:endParaRPr>
          </a:p>
        </p:txBody>
      </p:sp>
    </p:spTree>
    <p:extLst>
      <p:ext uri="{BB962C8B-B14F-4D97-AF65-F5344CB8AC3E}">
        <p14:creationId xmlns:p14="http://schemas.microsoft.com/office/powerpoint/2010/main" val="374356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9CC9-1E1A-4C69-9B10-B1542EB4BDB5}"/>
              </a:ext>
            </a:extLst>
          </p:cNvPr>
          <p:cNvSpPr>
            <a:spLocks noGrp="1"/>
          </p:cNvSpPr>
          <p:nvPr>
            <p:ph type="title"/>
          </p:nvPr>
        </p:nvSpPr>
        <p:spPr>
          <a:xfrm>
            <a:off x="838200" y="365125"/>
            <a:ext cx="11353800" cy="1325563"/>
          </a:xfrm>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A1A78E3D-9632-40CC-8A3B-3892244F2CCC}"/>
              </a:ext>
            </a:extLst>
          </p:cNvPr>
          <p:cNvSpPr>
            <a:spLocks noGrp="1"/>
          </p:cNvSpPr>
          <p:nvPr>
            <p:ph idx="1"/>
          </p:nvPr>
        </p:nvSpPr>
        <p:spPr>
          <a:xfrm>
            <a:off x="838200" y="1489158"/>
            <a:ext cx="6908800" cy="4687805"/>
          </a:xfrm>
        </p:spPr>
        <p:txBody>
          <a:bodyPr/>
          <a:lstStyle/>
          <a:p>
            <a:r>
              <a:rPr lang="en-US" dirty="0"/>
              <a:t>We must allow for different including mixed representations of Spatial Units</a:t>
            </a:r>
            <a:endParaRPr lang="en-NL" dirty="0"/>
          </a:p>
        </p:txBody>
      </p:sp>
      <p:pic>
        <p:nvPicPr>
          <p:cNvPr id="45" name="Picture 44">
            <a:extLst>
              <a:ext uri="{FF2B5EF4-FFF2-40B4-BE49-F238E27FC236}">
                <a16:creationId xmlns:a16="http://schemas.microsoft.com/office/drawing/2014/main" id="{708BF9D2-A252-4A18-96BF-C8EF4DE2B87F}"/>
              </a:ext>
            </a:extLst>
          </p:cNvPr>
          <p:cNvPicPr>
            <a:picLocks noChangeAspect="1"/>
          </p:cNvPicPr>
          <p:nvPr/>
        </p:nvPicPr>
        <p:blipFill>
          <a:blip r:embed="rId2"/>
          <a:stretch>
            <a:fillRect/>
          </a:stretch>
        </p:blipFill>
        <p:spPr>
          <a:xfrm>
            <a:off x="128615" y="2365510"/>
            <a:ext cx="2223404" cy="1305877"/>
          </a:xfrm>
          <a:prstGeom prst="rect">
            <a:avLst/>
          </a:prstGeom>
          <a:ln>
            <a:solidFill>
              <a:schemeClr val="tx1"/>
            </a:solidFill>
          </a:ln>
        </p:spPr>
      </p:pic>
      <p:sp>
        <p:nvSpPr>
          <p:cNvPr id="38" name="Content Placeholder 2">
            <a:extLst>
              <a:ext uri="{FF2B5EF4-FFF2-40B4-BE49-F238E27FC236}">
                <a16:creationId xmlns:a16="http://schemas.microsoft.com/office/drawing/2014/main" id="{2262BA62-EDC3-4BE2-ADF9-DAEFB669044B}"/>
              </a:ext>
            </a:extLst>
          </p:cNvPr>
          <p:cNvSpPr txBox="1">
            <a:spLocks/>
          </p:cNvSpPr>
          <p:nvPr/>
        </p:nvSpPr>
        <p:spPr>
          <a:xfrm>
            <a:off x="7215779" y="2450428"/>
            <a:ext cx="470663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900" b="1" dirty="0"/>
              <a:t>Question</a:t>
            </a:r>
            <a:endParaRPr lang="en-US" b="1" dirty="0"/>
          </a:p>
          <a:p>
            <a:pPr marL="0" indent="0" algn="just">
              <a:buNone/>
            </a:pPr>
            <a:endParaRPr lang="en-US" sz="1300" dirty="0"/>
          </a:p>
          <a:p>
            <a:pPr marL="0" indent="0" algn="ctr">
              <a:buNone/>
            </a:pPr>
            <a:r>
              <a:rPr lang="en-US" sz="3900" dirty="0"/>
              <a:t>How do we do this consistently?</a:t>
            </a:r>
          </a:p>
          <a:p>
            <a:pPr marL="0" indent="0" algn="just">
              <a:buNone/>
            </a:pPr>
            <a:endParaRPr lang="en-US" sz="1300" dirty="0"/>
          </a:p>
          <a:p>
            <a:pPr marL="514350" indent="-514350" algn="just">
              <a:buFont typeface="+mj-lt"/>
              <a:buAutoNum type="arabicPeriod"/>
            </a:pPr>
            <a:r>
              <a:rPr lang="en-US" dirty="0"/>
              <a:t>Start from some standards</a:t>
            </a:r>
          </a:p>
          <a:p>
            <a:pPr marL="514350" indent="-514350" algn="just">
              <a:buFont typeface="+mj-lt"/>
              <a:buAutoNum type="arabicPeriod"/>
            </a:pPr>
            <a:r>
              <a:rPr lang="en-US" dirty="0"/>
              <a:t>Identify desirable properties</a:t>
            </a:r>
          </a:p>
          <a:p>
            <a:pPr marL="514350" indent="-514350" algn="just">
              <a:buFont typeface="+mj-lt"/>
              <a:buAutoNum type="arabicPeriod"/>
            </a:pPr>
            <a:r>
              <a:rPr lang="en-US" dirty="0"/>
              <a:t>Extend standard model(s) to incorporate the desired properties</a:t>
            </a:r>
          </a:p>
        </p:txBody>
      </p:sp>
      <p:sp>
        <p:nvSpPr>
          <p:cNvPr id="37" name="Freeform: Shape 36">
            <a:extLst>
              <a:ext uri="{FF2B5EF4-FFF2-40B4-BE49-F238E27FC236}">
                <a16:creationId xmlns:a16="http://schemas.microsoft.com/office/drawing/2014/main" id="{9E57A494-6175-406C-AFA7-EB490624E679}"/>
              </a:ext>
            </a:extLst>
          </p:cNvPr>
          <p:cNvSpPr>
            <a:spLocks noChangeAspect="1"/>
          </p:cNvSpPr>
          <p:nvPr/>
        </p:nvSpPr>
        <p:spPr>
          <a:xfrm>
            <a:off x="1278848" y="4733925"/>
            <a:ext cx="769026" cy="1078728"/>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901" h="2136680">
                <a:moveTo>
                  <a:pt x="335280" y="1740439"/>
                </a:moveTo>
                <a:lnTo>
                  <a:pt x="1548901" y="0"/>
                </a:lnTo>
                <a:lnTo>
                  <a:pt x="1087120" y="2106199"/>
                </a:lnTo>
                <a:lnTo>
                  <a:pt x="101600" y="2136679"/>
                </a:lnTo>
                <a:lnTo>
                  <a:pt x="0" y="2075719"/>
                </a:lnTo>
                <a:lnTo>
                  <a:pt x="335280" y="174043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Freeform: Shape 38">
            <a:extLst>
              <a:ext uri="{FF2B5EF4-FFF2-40B4-BE49-F238E27FC236}">
                <a16:creationId xmlns:a16="http://schemas.microsoft.com/office/drawing/2014/main" id="{F86B0894-5523-458C-A089-381A9BE28D13}"/>
              </a:ext>
            </a:extLst>
          </p:cNvPr>
          <p:cNvSpPr>
            <a:spLocks noChangeAspect="1"/>
          </p:cNvSpPr>
          <p:nvPr/>
        </p:nvSpPr>
        <p:spPr>
          <a:xfrm>
            <a:off x="2067952"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2806596" y="6521252"/>
                </a:lnTo>
                <a:lnTo>
                  <a:pt x="3323499" y="4672189"/>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Multiplication Sign 11">
            <a:extLst>
              <a:ext uri="{FF2B5EF4-FFF2-40B4-BE49-F238E27FC236}">
                <a16:creationId xmlns:a16="http://schemas.microsoft.com/office/drawing/2014/main" id="{AA9846FC-76CD-4670-91B2-FB9D7F8C2FC1}"/>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Multiplication Sign 11">
            <a:extLst>
              <a:ext uri="{FF2B5EF4-FFF2-40B4-BE49-F238E27FC236}">
                <a16:creationId xmlns:a16="http://schemas.microsoft.com/office/drawing/2014/main" id="{2E9C22A3-68B0-4CC3-9092-F1ED81C1403C}"/>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Multiplication Sign 11">
            <a:extLst>
              <a:ext uri="{FF2B5EF4-FFF2-40B4-BE49-F238E27FC236}">
                <a16:creationId xmlns:a16="http://schemas.microsoft.com/office/drawing/2014/main" id="{9201F3B6-1FE5-4604-A692-51C08776F5E4}"/>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Multiplication Sign 11">
            <a:extLst>
              <a:ext uri="{FF2B5EF4-FFF2-40B4-BE49-F238E27FC236}">
                <a16:creationId xmlns:a16="http://schemas.microsoft.com/office/drawing/2014/main" id="{2EE7783B-D2D2-4949-A048-F8239AB0613B}"/>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Multiplication Sign 11">
            <a:extLst>
              <a:ext uri="{FF2B5EF4-FFF2-40B4-BE49-F238E27FC236}">
                <a16:creationId xmlns:a16="http://schemas.microsoft.com/office/drawing/2014/main" id="{80B42DC5-AE8F-4719-B615-73D775F28792}"/>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Multiplication Sign 11">
            <a:extLst>
              <a:ext uri="{FF2B5EF4-FFF2-40B4-BE49-F238E27FC236}">
                <a16:creationId xmlns:a16="http://schemas.microsoft.com/office/drawing/2014/main" id="{832DEF53-AFBA-4119-9BF6-F5814AF3D861}"/>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Multiplication Sign 11">
            <a:extLst>
              <a:ext uri="{FF2B5EF4-FFF2-40B4-BE49-F238E27FC236}">
                <a16:creationId xmlns:a16="http://schemas.microsoft.com/office/drawing/2014/main" id="{295EA663-4DF0-4FB0-B00D-C42B8396B2EE}"/>
              </a:ext>
            </a:extLst>
          </p:cNvPr>
          <p:cNvSpPr>
            <a:spLocks noChangeAspect="1"/>
          </p:cNvSpPr>
          <p:nvPr/>
        </p:nvSpPr>
        <p:spPr>
          <a:xfrm>
            <a:off x="3213787" y="54382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Multiplication Sign 11">
            <a:extLst>
              <a:ext uri="{FF2B5EF4-FFF2-40B4-BE49-F238E27FC236}">
                <a16:creationId xmlns:a16="http://schemas.microsoft.com/office/drawing/2014/main" id="{277503D0-7CC3-4DC2-8B31-A7E692E179F6}"/>
              </a:ext>
            </a:extLst>
          </p:cNvPr>
          <p:cNvSpPr>
            <a:spLocks noChangeAspect="1"/>
          </p:cNvSpPr>
          <p:nvPr/>
        </p:nvSpPr>
        <p:spPr>
          <a:xfrm>
            <a:off x="3022553" y="53905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Multiplication Sign 11">
            <a:extLst>
              <a:ext uri="{FF2B5EF4-FFF2-40B4-BE49-F238E27FC236}">
                <a16:creationId xmlns:a16="http://schemas.microsoft.com/office/drawing/2014/main" id="{21B5ED64-BA38-473B-8482-3CA7FCC94144}"/>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Multiplication Sign 11">
            <a:extLst>
              <a:ext uri="{FF2B5EF4-FFF2-40B4-BE49-F238E27FC236}">
                <a16:creationId xmlns:a16="http://schemas.microsoft.com/office/drawing/2014/main" id="{73AF2AC4-9384-49C2-B9E3-13055DA10311}"/>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Multiplication Sign 11">
            <a:extLst>
              <a:ext uri="{FF2B5EF4-FFF2-40B4-BE49-F238E27FC236}">
                <a16:creationId xmlns:a16="http://schemas.microsoft.com/office/drawing/2014/main" id="{3C0C2C42-6E98-4536-9D2A-0EAED0947634}"/>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Multiplication Sign 11">
            <a:extLst>
              <a:ext uri="{FF2B5EF4-FFF2-40B4-BE49-F238E27FC236}">
                <a16:creationId xmlns:a16="http://schemas.microsoft.com/office/drawing/2014/main" id="{5F3AEEE8-5F34-4816-A585-27A6B616FD54}"/>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Multiplication Sign 11">
            <a:extLst>
              <a:ext uri="{FF2B5EF4-FFF2-40B4-BE49-F238E27FC236}">
                <a16:creationId xmlns:a16="http://schemas.microsoft.com/office/drawing/2014/main" id="{C3C6104F-E2DE-4738-8A64-BE547DAEAE34}"/>
              </a:ext>
            </a:extLst>
          </p:cNvPr>
          <p:cNvSpPr>
            <a:spLocks noChangeAspect="1"/>
          </p:cNvSpPr>
          <p:nvPr/>
        </p:nvSpPr>
        <p:spPr>
          <a:xfrm>
            <a:off x="2660418" y="533032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Multiplication Sign 11">
            <a:extLst>
              <a:ext uri="{FF2B5EF4-FFF2-40B4-BE49-F238E27FC236}">
                <a16:creationId xmlns:a16="http://schemas.microsoft.com/office/drawing/2014/main" id="{F4B0D170-2894-4AED-93FE-C3C74C062B63}"/>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Multiplication Sign 11">
            <a:extLst>
              <a:ext uri="{FF2B5EF4-FFF2-40B4-BE49-F238E27FC236}">
                <a16:creationId xmlns:a16="http://schemas.microsoft.com/office/drawing/2014/main" id="{687F96C5-A156-4083-A862-1BC9A6A0B41E}"/>
              </a:ext>
            </a:extLst>
          </p:cNvPr>
          <p:cNvSpPr>
            <a:spLocks noChangeAspect="1"/>
          </p:cNvSpPr>
          <p:nvPr/>
        </p:nvSpPr>
        <p:spPr>
          <a:xfrm>
            <a:off x="3573361" y="589921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Multiplication Sign 11">
            <a:extLst>
              <a:ext uri="{FF2B5EF4-FFF2-40B4-BE49-F238E27FC236}">
                <a16:creationId xmlns:a16="http://schemas.microsoft.com/office/drawing/2014/main" id="{D0F1FBEF-B15F-41DD-952F-308467E408FB}"/>
              </a:ext>
            </a:extLst>
          </p:cNvPr>
          <p:cNvSpPr>
            <a:spLocks noChangeAspect="1"/>
          </p:cNvSpPr>
          <p:nvPr/>
        </p:nvSpPr>
        <p:spPr>
          <a:xfrm>
            <a:off x="3667322" y="55241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Multiplication Sign 11">
            <a:extLst>
              <a:ext uri="{FF2B5EF4-FFF2-40B4-BE49-F238E27FC236}">
                <a16:creationId xmlns:a16="http://schemas.microsoft.com/office/drawing/2014/main" id="{8B1AE61C-04FB-44ED-A72C-DACCDB81B054}"/>
              </a:ext>
            </a:extLst>
          </p:cNvPr>
          <p:cNvSpPr>
            <a:spLocks noChangeAspect="1"/>
          </p:cNvSpPr>
          <p:nvPr/>
        </p:nvSpPr>
        <p:spPr>
          <a:xfrm>
            <a:off x="3588326" y="582280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Multiplication Sign 11">
            <a:extLst>
              <a:ext uri="{FF2B5EF4-FFF2-40B4-BE49-F238E27FC236}">
                <a16:creationId xmlns:a16="http://schemas.microsoft.com/office/drawing/2014/main" id="{B356984B-B22E-4E70-9D2F-0A33D543AA9D}"/>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Multiplication Sign 11">
            <a:extLst>
              <a:ext uri="{FF2B5EF4-FFF2-40B4-BE49-F238E27FC236}">
                <a16:creationId xmlns:a16="http://schemas.microsoft.com/office/drawing/2014/main" id="{32F149E8-7D2C-4689-96E3-26084AD2FBE0}"/>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Multiplication Sign 11">
            <a:extLst>
              <a:ext uri="{FF2B5EF4-FFF2-40B4-BE49-F238E27FC236}">
                <a16:creationId xmlns:a16="http://schemas.microsoft.com/office/drawing/2014/main" id="{BF7EEFA7-40E9-48D8-B2CD-C8514C36D888}"/>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Multiplication Sign 11">
            <a:extLst>
              <a:ext uri="{FF2B5EF4-FFF2-40B4-BE49-F238E27FC236}">
                <a16:creationId xmlns:a16="http://schemas.microsoft.com/office/drawing/2014/main" id="{68F2B495-46C6-4634-9852-934420316F0B}"/>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Freeform: Shape 67">
            <a:extLst>
              <a:ext uri="{FF2B5EF4-FFF2-40B4-BE49-F238E27FC236}">
                <a16:creationId xmlns:a16="http://schemas.microsoft.com/office/drawing/2014/main" id="{E426CA8C-63E6-4A74-9DDE-544E8991EA82}"/>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Oval 68">
            <a:extLst>
              <a:ext uri="{FF2B5EF4-FFF2-40B4-BE49-F238E27FC236}">
                <a16:creationId xmlns:a16="http://schemas.microsoft.com/office/drawing/2014/main" id="{110F3AD1-8ACB-4895-8937-515A8FE40FF2}"/>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Oval 69">
            <a:extLst>
              <a:ext uri="{FF2B5EF4-FFF2-40B4-BE49-F238E27FC236}">
                <a16:creationId xmlns:a16="http://schemas.microsoft.com/office/drawing/2014/main" id="{AC06D23E-E4D9-442D-ACBB-02B63E35E2CF}"/>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Speech Bubble: Rectangle 70">
            <a:extLst>
              <a:ext uri="{FF2B5EF4-FFF2-40B4-BE49-F238E27FC236}">
                <a16:creationId xmlns:a16="http://schemas.microsoft.com/office/drawing/2014/main" id="{B938ABD8-237C-4A31-9660-B3A9F6002D08}"/>
              </a:ext>
            </a:extLst>
          </p:cNvPr>
          <p:cNvSpPr/>
          <p:nvPr/>
        </p:nvSpPr>
        <p:spPr>
          <a:xfrm>
            <a:off x="193380" y="3986975"/>
            <a:ext cx="1661160" cy="692318"/>
          </a:xfrm>
          <a:prstGeom prst="wedgeRectCallout">
            <a:avLst>
              <a:gd name="adj1" fmla="val 138225"/>
              <a:gd name="adj2" fmla="val -594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Boundary of a region stored as collection of boundary components</a:t>
            </a:r>
            <a:endParaRPr lang="en-NL" sz="1200" dirty="0">
              <a:solidFill>
                <a:schemeClr val="tx1"/>
              </a:solidFill>
            </a:endParaRPr>
          </a:p>
        </p:txBody>
      </p:sp>
      <p:sp>
        <p:nvSpPr>
          <p:cNvPr id="72" name="Speech Bubble: Rectangle 71">
            <a:extLst>
              <a:ext uri="{FF2B5EF4-FFF2-40B4-BE49-F238E27FC236}">
                <a16:creationId xmlns:a16="http://schemas.microsoft.com/office/drawing/2014/main" id="{8C61B498-CA35-4F9E-870C-27E6B5E348EA}"/>
              </a:ext>
            </a:extLst>
          </p:cNvPr>
          <p:cNvSpPr/>
          <p:nvPr/>
        </p:nvSpPr>
        <p:spPr>
          <a:xfrm>
            <a:off x="193380" y="5962333"/>
            <a:ext cx="1441628" cy="800100"/>
          </a:xfrm>
          <a:prstGeom prst="wedgeRectCallout">
            <a:avLst>
              <a:gd name="adj1" fmla="val 161911"/>
              <a:gd name="adj2" fmla="val -111128"/>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Fixed boundary components where legally necessary or socially desirable </a:t>
            </a:r>
            <a:endParaRPr lang="en-NL" sz="1200" dirty="0">
              <a:solidFill>
                <a:schemeClr val="tx1"/>
              </a:solidFill>
            </a:endParaRPr>
          </a:p>
        </p:txBody>
      </p:sp>
      <p:sp>
        <p:nvSpPr>
          <p:cNvPr id="73" name="Speech Bubble: Rectangle 72">
            <a:extLst>
              <a:ext uri="{FF2B5EF4-FFF2-40B4-BE49-F238E27FC236}">
                <a16:creationId xmlns:a16="http://schemas.microsoft.com/office/drawing/2014/main" id="{3E8A8FC6-F5DC-4DF3-87AB-994F49DE584D}"/>
              </a:ext>
            </a:extLst>
          </p:cNvPr>
          <p:cNvSpPr/>
          <p:nvPr/>
        </p:nvSpPr>
        <p:spPr>
          <a:xfrm>
            <a:off x="4995156" y="4626097"/>
            <a:ext cx="1884360" cy="800100"/>
          </a:xfrm>
          <a:prstGeom prst="wedgeRectCallout">
            <a:avLst>
              <a:gd name="adj1" fmla="val -99898"/>
              <a:gd name="adj2" fmla="val 33673"/>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solidFill>
                  <a:schemeClr val="tx1"/>
                </a:solidFill>
              </a:rPr>
              <a:t>Indeterminate boundary components where socially necessary or desirable </a:t>
            </a:r>
            <a:endParaRPr lang="en-NL" sz="1200" dirty="0">
              <a:solidFill>
                <a:schemeClr val="tx1"/>
              </a:solidFill>
            </a:endParaRPr>
          </a:p>
        </p:txBody>
      </p:sp>
      <p:sp>
        <p:nvSpPr>
          <p:cNvPr id="74" name="Speech Bubble: Rectangle 73">
            <a:extLst>
              <a:ext uri="{FF2B5EF4-FFF2-40B4-BE49-F238E27FC236}">
                <a16:creationId xmlns:a16="http://schemas.microsoft.com/office/drawing/2014/main" id="{13A376A4-05FC-47F1-9E8C-453C7C50DBF4}"/>
              </a:ext>
            </a:extLst>
          </p:cNvPr>
          <p:cNvSpPr/>
          <p:nvPr/>
        </p:nvSpPr>
        <p:spPr>
          <a:xfrm>
            <a:off x="5116824" y="2967973"/>
            <a:ext cx="1944348" cy="800100"/>
          </a:xfrm>
          <a:prstGeom prst="wedgeRectCallout">
            <a:avLst>
              <a:gd name="adj1" fmla="val -86782"/>
              <a:gd name="adj2" fmla="val -2280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Points at which fixed and non-fixed boundaries come together treated specially</a:t>
            </a:r>
            <a:endParaRPr lang="en-NL" sz="1200" dirty="0">
              <a:solidFill>
                <a:schemeClr val="tx1"/>
              </a:solidFill>
            </a:endParaRPr>
          </a:p>
        </p:txBody>
      </p:sp>
      <p:sp>
        <p:nvSpPr>
          <p:cNvPr id="75" name="Multiplication Sign 11">
            <a:extLst>
              <a:ext uri="{FF2B5EF4-FFF2-40B4-BE49-F238E27FC236}">
                <a16:creationId xmlns:a16="http://schemas.microsoft.com/office/drawing/2014/main" id="{A85503C3-96A4-430B-A318-B290993463D4}"/>
              </a:ext>
            </a:extLst>
          </p:cNvPr>
          <p:cNvSpPr>
            <a:spLocks noChangeAspect="1"/>
          </p:cNvSpPr>
          <p:nvPr/>
        </p:nvSpPr>
        <p:spPr>
          <a:xfrm>
            <a:off x="3428785" y="644954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628868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p:txBody>
          <a:bodyPr/>
          <a:lstStyle/>
          <a:p>
            <a:r>
              <a:rPr lang="en-US" dirty="0"/>
              <a:t>We must identify desirable properties – hard to define</a:t>
            </a:r>
          </a:p>
          <a:p>
            <a:pPr marL="0" indent="0">
              <a:buNone/>
            </a:pPr>
            <a:r>
              <a:rPr lang="en-US" dirty="0"/>
              <a:t>First try</a:t>
            </a:r>
          </a:p>
          <a:p>
            <a:pPr marL="514350" indent="-514350">
              <a:buFont typeface="+mj-lt"/>
              <a:buAutoNum type="arabicPeriod"/>
            </a:pPr>
            <a:r>
              <a:rPr lang="en-US" dirty="0"/>
              <a:t>completeness property: </a:t>
            </a:r>
          </a:p>
          <a:p>
            <a:pPr marL="0" indent="0" algn="ctr">
              <a:buNone/>
            </a:pPr>
            <a:r>
              <a:rPr lang="en-US" i="1" dirty="0"/>
              <a:t>It is always possible to answer a query definitively at some level of representational detail</a:t>
            </a:r>
            <a:endParaRPr lang="en-US" dirty="0"/>
          </a:p>
          <a:p>
            <a:endParaRPr lang="en-US" dirty="0"/>
          </a:p>
          <a:p>
            <a:pPr marL="514350" indent="-514350">
              <a:buFont typeface="+mj-lt"/>
              <a:buAutoNum type="arabicPeriod" startAt="2"/>
            </a:pPr>
            <a:r>
              <a:rPr lang="en-US" dirty="0"/>
              <a:t>correctness property: </a:t>
            </a:r>
          </a:p>
          <a:p>
            <a:pPr marL="0" indent="0" algn="ctr">
              <a:buNone/>
            </a:pPr>
            <a:r>
              <a:rPr lang="en-US" i="1" dirty="0"/>
              <a:t>Consistent query outputs under refinement of representations</a:t>
            </a:r>
          </a:p>
        </p:txBody>
      </p:sp>
    </p:spTree>
    <p:extLst>
      <p:ext uri="{BB962C8B-B14F-4D97-AF65-F5344CB8AC3E}">
        <p14:creationId xmlns:p14="http://schemas.microsoft.com/office/powerpoint/2010/main" val="4056223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p:txBody>
          <a:bodyPr>
            <a:normAutofit/>
          </a:bodyPr>
          <a:lstStyle/>
          <a:p>
            <a:r>
              <a:rPr lang="en-US" dirty="0"/>
              <a:t>We realize these properties using the LADM concept of levels</a:t>
            </a:r>
          </a:p>
          <a:p>
            <a:r>
              <a:rPr lang="en-US" i="1" dirty="0"/>
              <a:t>Levels of representational detail</a:t>
            </a:r>
            <a:r>
              <a:rPr lang="en-US" dirty="0"/>
              <a:t> are defined as Spatial Unit levels in LADM</a:t>
            </a:r>
          </a:p>
          <a:p>
            <a:pPr lvl="1"/>
            <a:r>
              <a:rPr lang="en-US" dirty="0"/>
              <a:t>Level A: 2D Line Topology</a:t>
            </a:r>
          </a:p>
          <a:p>
            <a:pPr lvl="1"/>
            <a:r>
              <a:rPr lang="en-US" dirty="0"/>
              <a:t>Level B: Polygon based</a:t>
            </a:r>
          </a:p>
          <a:p>
            <a:pPr lvl="1"/>
            <a:r>
              <a:rPr lang="en-US" dirty="0"/>
              <a:t>Level C: Unstructured Line based</a:t>
            </a:r>
          </a:p>
          <a:p>
            <a:pPr lvl="1"/>
            <a:r>
              <a:rPr lang="en-US" dirty="0"/>
              <a:t>Level D: Point based</a:t>
            </a:r>
          </a:p>
          <a:p>
            <a:pPr lvl="1"/>
            <a:r>
              <a:rPr lang="en-US" dirty="0"/>
              <a:t>Level E: Spatial constraint based</a:t>
            </a:r>
          </a:p>
          <a:p>
            <a:r>
              <a:rPr lang="en-US" dirty="0"/>
              <a:t>For each level we will specify how it contributes to the maintenance of the two properties (completeness and correctness).</a:t>
            </a:r>
          </a:p>
        </p:txBody>
      </p:sp>
    </p:spTree>
    <p:extLst>
      <p:ext uri="{BB962C8B-B14F-4D97-AF65-F5344CB8AC3E}">
        <p14:creationId xmlns:p14="http://schemas.microsoft.com/office/powerpoint/2010/main" val="109917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p:txBody>
          <a:bodyPr>
            <a:normAutofit lnSpcReduction="10000"/>
          </a:bodyPr>
          <a:lstStyle/>
          <a:p>
            <a:r>
              <a:rPr lang="en-US" dirty="0"/>
              <a:t>Level A: 2D Line Topology representation </a:t>
            </a:r>
          </a:p>
          <a:p>
            <a:pPr lvl="1"/>
            <a:r>
              <a:rPr lang="en-US" dirty="0"/>
              <a:t>A Spatial Unit is defined by an ordered sequence of directed line segments taken from a topological graph. The line segments form (part of) the Spatial Unit’s boundary.</a:t>
            </a:r>
          </a:p>
          <a:p>
            <a:pPr lvl="1"/>
            <a:r>
              <a:rPr lang="en-US" dirty="0"/>
              <a:t>Each line segment is defined by two points which form the line segment’s boundary: the start point and the end point. </a:t>
            </a:r>
          </a:p>
          <a:p>
            <a:pPr lvl="1"/>
            <a:r>
              <a:rPr lang="en-US" dirty="0"/>
              <a:t>Each point has a pair of coordinates – (x, y) for cartesian reference systems and (</a:t>
            </a:r>
            <a:r>
              <a:rPr lang="en-US" dirty="0" err="1"/>
              <a:t>lat</a:t>
            </a:r>
            <a:r>
              <a:rPr lang="en-US" dirty="0"/>
              <a:t>, </a:t>
            </a:r>
            <a:r>
              <a:rPr lang="en-US" dirty="0" err="1"/>
              <a:t>lon</a:t>
            </a:r>
            <a:r>
              <a:rPr lang="en-US" dirty="0"/>
              <a:t>) for geodetic reference systems. Reference systems must be uniform across the whole dataset.</a:t>
            </a:r>
          </a:p>
          <a:p>
            <a:pPr lvl="1"/>
            <a:r>
              <a:rPr lang="en-US" dirty="0"/>
              <a:t>Shared points are stored only once and directed line segments are identified with their reverse line segment. Each closed sequence of line segments is considered as one 2D face which can represent a Spatial Unit – one data structure for storage is the Doubly Connected Edge List (DCEL).</a:t>
            </a:r>
          </a:p>
        </p:txBody>
      </p:sp>
    </p:spTree>
    <p:extLst>
      <p:ext uri="{BB962C8B-B14F-4D97-AF65-F5344CB8AC3E}">
        <p14:creationId xmlns:p14="http://schemas.microsoft.com/office/powerpoint/2010/main" val="1314495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289040" y="1825625"/>
            <a:ext cx="5064760" cy="4351338"/>
          </a:xfrm>
        </p:spPr>
        <p:txBody>
          <a:bodyPr>
            <a:normAutofit/>
          </a:bodyPr>
          <a:lstStyle/>
          <a:p>
            <a:r>
              <a:rPr lang="en-US" dirty="0"/>
              <a:t>Level A: 2D Line Topology based </a:t>
            </a:r>
          </a:p>
          <a:p>
            <a:pPr marL="457200" lvl="1" indent="0">
              <a:buNone/>
            </a:pPr>
            <a:r>
              <a:rPr lang="en-US" dirty="0"/>
              <a:t>SU: WG01A</a:t>
            </a:r>
          </a:p>
          <a:p>
            <a:pPr marL="457200" lvl="1" indent="0">
              <a:buNone/>
            </a:pPr>
            <a:r>
              <a:rPr lang="en-US" dirty="0" err="1"/>
              <a:t>Bnd</a:t>
            </a:r>
            <a:r>
              <a:rPr lang="en-US" dirty="0"/>
              <a:t>: (e</a:t>
            </a:r>
            <a:r>
              <a:rPr lang="en-US" baseline="-25000" dirty="0"/>
              <a:t>1</a:t>
            </a:r>
            <a:r>
              <a:rPr lang="en-US" dirty="0"/>
              <a:t>, e</a:t>
            </a:r>
            <a:r>
              <a:rPr lang="en-US" baseline="-25000" dirty="0"/>
              <a:t>2</a:t>
            </a:r>
            <a:r>
              <a:rPr lang="en-US" dirty="0"/>
              <a:t>, e</a:t>
            </a:r>
            <a:r>
              <a:rPr lang="en-US" baseline="-25000" dirty="0"/>
              <a:t>3</a:t>
            </a:r>
            <a:r>
              <a:rPr lang="en-US" dirty="0"/>
              <a:t>, e</a:t>
            </a:r>
            <a:r>
              <a:rPr lang="en-US" baseline="-25000" dirty="0"/>
              <a:t>4</a:t>
            </a:r>
            <a:r>
              <a:rPr lang="en-US" dirty="0"/>
              <a:t>) </a:t>
            </a:r>
          </a:p>
          <a:p>
            <a:pPr marL="457200" lvl="1" indent="0">
              <a:buNone/>
            </a:pPr>
            <a:endParaRPr lang="en-US" dirty="0"/>
          </a:p>
          <a:p>
            <a:pPr marL="457200" lvl="1" indent="0">
              <a:buNone/>
            </a:pPr>
            <a:r>
              <a:rPr lang="en-US" dirty="0"/>
              <a:t>Seg: e</a:t>
            </a:r>
            <a:r>
              <a:rPr lang="en-US" baseline="-25000" dirty="0"/>
              <a:t>1</a:t>
            </a:r>
            <a:endParaRPr lang="en-US" dirty="0"/>
          </a:p>
          <a:p>
            <a:pPr marL="457200" lvl="1" indent="0">
              <a:buNone/>
            </a:pPr>
            <a:r>
              <a:rPr lang="en-US" dirty="0" err="1"/>
              <a:t>Bnd</a:t>
            </a:r>
            <a:r>
              <a:rPr lang="en-US" dirty="0"/>
              <a:t>: (p</a:t>
            </a:r>
            <a:r>
              <a:rPr lang="en-US" baseline="-25000" dirty="0"/>
              <a:t>1</a:t>
            </a:r>
            <a:r>
              <a:rPr lang="en-US" dirty="0"/>
              <a:t>, p</a:t>
            </a:r>
            <a:r>
              <a:rPr lang="en-US" baseline="-25000" dirty="0"/>
              <a:t>2</a:t>
            </a:r>
            <a:r>
              <a:rPr lang="en-US" dirty="0"/>
              <a:t>)</a:t>
            </a:r>
          </a:p>
          <a:p>
            <a:pPr marL="457200" lvl="1" indent="0">
              <a:buNone/>
            </a:pPr>
            <a:r>
              <a:rPr lang="en-US" dirty="0" err="1"/>
              <a:t>Lface</a:t>
            </a:r>
            <a:r>
              <a:rPr lang="en-US" dirty="0"/>
              <a:t>: WG01A</a:t>
            </a:r>
          </a:p>
          <a:p>
            <a:pPr marL="457200" lvl="1" indent="0">
              <a:buNone/>
            </a:pPr>
            <a:endParaRPr lang="en-US" dirty="0"/>
          </a:p>
          <a:p>
            <a:pPr marL="457200" lvl="1" indent="0">
              <a:buNone/>
            </a:pPr>
            <a:r>
              <a:rPr lang="en-US" dirty="0" err="1"/>
              <a:t>Pnt</a:t>
            </a:r>
            <a:r>
              <a:rPr lang="en-US" dirty="0"/>
              <a:t>: p</a:t>
            </a:r>
            <a:r>
              <a:rPr lang="en-US" baseline="-25000" dirty="0"/>
              <a:t>1</a:t>
            </a:r>
            <a:endParaRPr lang="en-US" dirty="0"/>
          </a:p>
          <a:p>
            <a:pPr marL="457200" lvl="1" indent="0">
              <a:buNone/>
            </a:pPr>
            <a:r>
              <a:rPr lang="en-US" dirty="0"/>
              <a:t>Coord: (192, 37) </a:t>
            </a:r>
          </a:p>
        </p:txBody>
      </p:sp>
      <p:grpSp>
        <p:nvGrpSpPr>
          <p:cNvPr id="49" name="Group 48">
            <a:extLst>
              <a:ext uri="{FF2B5EF4-FFF2-40B4-BE49-F238E27FC236}">
                <a16:creationId xmlns:a16="http://schemas.microsoft.com/office/drawing/2014/main" id="{20DFA25F-75DD-4E5E-87A6-94DC3333457C}"/>
              </a:ext>
            </a:extLst>
          </p:cNvPr>
          <p:cNvGrpSpPr/>
          <p:nvPr/>
        </p:nvGrpSpPr>
        <p:grpSpPr>
          <a:xfrm>
            <a:off x="246745" y="2202522"/>
            <a:ext cx="5774979" cy="3595442"/>
            <a:chOff x="65878" y="3116921"/>
            <a:chExt cx="5774979" cy="3595442"/>
          </a:xfrm>
        </p:grpSpPr>
        <p:sp>
          <p:nvSpPr>
            <p:cNvPr id="4" name="Freeform: Shape 3">
              <a:extLst>
                <a:ext uri="{FF2B5EF4-FFF2-40B4-BE49-F238E27FC236}">
                  <a16:creationId xmlns:a16="http://schemas.microsoft.com/office/drawing/2014/main" id="{CE061C9E-1098-4BA1-85AA-E7C0626C7837}"/>
                </a:ext>
              </a:extLst>
            </p:cNvPr>
            <p:cNvSpPr>
              <a:spLocks noChangeAspect="1"/>
            </p:cNvSpPr>
            <p:nvPr/>
          </p:nvSpPr>
          <p:spPr>
            <a:xfrm>
              <a:off x="1278848" y="4733924"/>
              <a:ext cx="769026" cy="107872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0 w 1548901"/>
                <a:gd name="connsiteY0" fmla="*/ 207571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1" h="2136678">
                  <a:moveTo>
                    <a:pt x="0" y="2075719"/>
                  </a:moveTo>
                  <a:lnTo>
                    <a:pt x="1548901" y="0"/>
                  </a:lnTo>
                  <a:lnTo>
                    <a:pt x="1087120" y="2106199"/>
                  </a:lnTo>
                  <a:lnTo>
                    <a:pt x="101600" y="2136679"/>
                  </a:lnTo>
                  <a:lnTo>
                    <a:pt x="0" y="207571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Freeform: Shape 5">
              <a:extLst>
                <a:ext uri="{FF2B5EF4-FFF2-40B4-BE49-F238E27FC236}">
                  <a16:creationId xmlns:a16="http://schemas.microsoft.com/office/drawing/2014/main" id="{E6DCBA8C-AF53-4B0B-A81F-4F6C90C3E97F}"/>
                </a:ext>
              </a:extLst>
            </p:cNvPr>
            <p:cNvSpPr>
              <a:spLocks noChangeAspect="1"/>
            </p:cNvSpPr>
            <p:nvPr/>
          </p:nvSpPr>
          <p:spPr>
            <a:xfrm>
              <a:off x="2065027"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Multiplication Sign 11">
              <a:extLst>
                <a:ext uri="{FF2B5EF4-FFF2-40B4-BE49-F238E27FC236}">
                  <a16:creationId xmlns:a16="http://schemas.microsoft.com/office/drawing/2014/main" id="{8144D559-F5B1-4030-822F-7AB0CC9C97EA}"/>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Multiplication Sign 11">
              <a:extLst>
                <a:ext uri="{FF2B5EF4-FFF2-40B4-BE49-F238E27FC236}">
                  <a16:creationId xmlns:a16="http://schemas.microsoft.com/office/drawing/2014/main" id="{F7BF2607-B57B-4856-B904-2FDBACDC7C70}"/>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Multiplication Sign 11">
              <a:extLst>
                <a:ext uri="{FF2B5EF4-FFF2-40B4-BE49-F238E27FC236}">
                  <a16:creationId xmlns:a16="http://schemas.microsoft.com/office/drawing/2014/main" id="{CFDE3949-E027-4C65-933E-F9F85E938F94}"/>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Multiplication Sign 11">
              <a:extLst>
                <a:ext uri="{FF2B5EF4-FFF2-40B4-BE49-F238E27FC236}">
                  <a16:creationId xmlns:a16="http://schemas.microsoft.com/office/drawing/2014/main" id="{E0D250DA-132B-4103-9C49-A39544159EDE}"/>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1">
              <a:extLst>
                <a:ext uri="{FF2B5EF4-FFF2-40B4-BE49-F238E27FC236}">
                  <a16:creationId xmlns:a16="http://schemas.microsoft.com/office/drawing/2014/main" id="{CFE83C5E-3579-49D6-BCAB-D03F20A82A83}"/>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82A9BE3D-529E-44E1-8A8A-6BEBDCF0C42B}"/>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10833470-CC30-4A41-B023-52775CAE635C}"/>
                </a:ext>
              </a:extLst>
            </p:cNvPr>
            <p:cNvSpPr>
              <a:spLocks noChangeAspect="1"/>
            </p:cNvSpPr>
            <p:nvPr/>
          </p:nvSpPr>
          <p:spPr>
            <a:xfrm>
              <a:off x="3213787" y="54382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F6CE513F-3758-47E8-9B0D-3E75BC583738}"/>
                </a:ext>
              </a:extLst>
            </p:cNvPr>
            <p:cNvSpPr>
              <a:spLocks noChangeAspect="1"/>
            </p:cNvSpPr>
            <p:nvPr/>
          </p:nvSpPr>
          <p:spPr>
            <a:xfrm>
              <a:off x="3022553" y="53905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AB7598FB-B3EE-45E8-9FF9-B0F771771731}"/>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49269E42-EA33-4341-8E6D-71A67A28ACFB}"/>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84D8EA5B-6818-453E-AB40-4E153DE952BF}"/>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F76FEFCF-81AE-4637-B89E-6A5B21FD5FAE}"/>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E464F213-862B-41A5-9436-82021E8C7A34}"/>
                </a:ext>
              </a:extLst>
            </p:cNvPr>
            <p:cNvSpPr>
              <a:spLocks noChangeAspect="1"/>
            </p:cNvSpPr>
            <p:nvPr/>
          </p:nvSpPr>
          <p:spPr>
            <a:xfrm>
              <a:off x="2660418" y="533032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2B2D3828-6597-4987-838E-779781CB587D}"/>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4BE48C73-2903-4D5E-B1D0-6E0A99B72410}"/>
                </a:ext>
              </a:extLst>
            </p:cNvPr>
            <p:cNvSpPr>
              <a:spLocks noChangeAspect="1"/>
            </p:cNvSpPr>
            <p:nvPr/>
          </p:nvSpPr>
          <p:spPr>
            <a:xfrm>
              <a:off x="3801916" y="60583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18DDA156-DC50-40EE-BE66-76B46804D834}"/>
                </a:ext>
              </a:extLst>
            </p:cNvPr>
            <p:cNvSpPr>
              <a:spLocks noChangeAspect="1"/>
            </p:cNvSpPr>
            <p:nvPr/>
          </p:nvSpPr>
          <p:spPr>
            <a:xfrm>
              <a:off x="3667322" y="55241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D5391AD5-6D94-42C2-9098-6D5D9B53E08B}"/>
                </a:ext>
              </a:extLst>
            </p:cNvPr>
            <p:cNvSpPr>
              <a:spLocks noChangeAspect="1"/>
            </p:cNvSpPr>
            <p:nvPr/>
          </p:nvSpPr>
          <p:spPr>
            <a:xfrm>
              <a:off x="3836691" y="593973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EA43299D-EEBD-44FD-A56C-E8C67202AC66}"/>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C89D20E7-744E-49A1-A39D-D4341C8E6269}"/>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143F19C6-6903-4D00-A777-F08E651DEF9F}"/>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Multiplication Sign 11">
              <a:extLst>
                <a:ext uri="{FF2B5EF4-FFF2-40B4-BE49-F238E27FC236}">
                  <a16:creationId xmlns:a16="http://schemas.microsoft.com/office/drawing/2014/main" id="{4A8611B3-D969-4249-A549-512897D5D510}"/>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22FA0ED-C2B8-493F-A173-5C295E395F92}"/>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120E84A1-CC1A-49ED-9813-464260B66385}"/>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Speech Bubble: Rectangle 30">
              <a:extLst>
                <a:ext uri="{FF2B5EF4-FFF2-40B4-BE49-F238E27FC236}">
                  <a16:creationId xmlns:a16="http://schemas.microsoft.com/office/drawing/2014/main" id="{221BD659-AC27-4C4F-A284-8DDE7F2129E3}"/>
                </a:ext>
              </a:extLst>
            </p:cNvPr>
            <p:cNvSpPr/>
            <p:nvPr/>
          </p:nvSpPr>
          <p:spPr>
            <a:xfrm>
              <a:off x="720197" y="4179377"/>
              <a:ext cx="940963" cy="311343"/>
            </a:xfrm>
            <a:prstGeom prst="wedgeRectCallout">
              <a:avLst>
                <a:gd name="adj1" fmla="val 90560"/>
                <a:gd name="adj2" fmla="val 12081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1</a:t>
              </a:r>
              <a:r>
                <a:rPr lang="en-US" sz="1200" dirty="0">
                  <a:solidFill>
                    <a:schemeClr val="tx1"/>
                  </a:solidFill>
                </a:rPr>
                <a:t> (192, 37)</a:t>
              </a:r>
              <a:endParaRPr lang="en-NL" sz="1200" dirty="0">
                <a:solidFill>
                  <a:schemeClr val="tx1"/>
                </a:solidFill>
              </a:endParaRPr>
            </a:p>
          </p:txBody>
        </p:sp>
        <p:sp>
          <p:nvSpPr>
            <p:cNvPr id="34" name="Multiplication Sign 11">
              <a:extLst>
                <a:ext uri="{FF2B5EF4-FFF2-40B4-BE49-F238E27FC236}">
                  <a16:creationId xmlns:a16="http://schemas.microsoft.com/office/drawing/2014/main" id="{F190A69D-1AD5-4F2D-953D-90F6CE6F6A75}"/>
                </a:ext>
              </a:extLst>
            </p:cNvPr>
            <p:cNvSpPr>
              <a:spLocks noChangeAspect="1"/>
            </p:cNvSpPr>
            <p:nvPr/>
          </p:nvSpPr>
          <p:spPr>
            <a:xfrm>
              <a:off x="3688429" y="644581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5" name="Group 34">
              <a:extLst>
                <a:ext uri="{FF2B5EF4-FFF2-40B4-BE49-F238E27FC236}">
                  <a16:creationId xmlns:a16="http://schemas.microsoft.com/office/drawing/2014/main" id="{238ADE51-6CF1-486B-80C2-708195C0F2DD}"/>
                </a:ext>
              </a:extLst>
            </p:cNvPr>
            <p:cNvGrpSpPr/>
            <p:nvPr/>
          </p:nvGrpSpPr>
          <p:grpSpPr>
            <a:xfrm>
              <a:off x="2661395" y="3513515"/>
              <a:ext cx="3179462" cy="3198848"/>
              <a:chOff x="2661395" y="3513515"/>
              <a:chExt cx="3179462" cy="3198848"/>
            </a:xfrm>
          </p:grpSpPr>
          <p:pic>
            <p:nvPicPr>
              <p:cNvPr id="36" name="Picture 35">
                <a:extLst>
                  <a:ext uri="{FF2B5EF4-FFF2-40B4-BE49-F238E27FC236}">
                    <a16:creationId xmlns:a16="http://schemas.microsoft.com/office/drawing/2014/main" id="{E245D407-B343-4E0C-B808-551F4F7B59B4}"/>
                  </a:ext>
                </a:extLst>
              </p:cNvPr>
              <p:cNvPicPr>
                <a:picLocks noChangeAspect="1"/>
              </p:cNvPicPr>
              <p:nvPr/>
            </p:nvPicPr>
            <p:blipFill>
              <a:blip r:embed="rId2"/>
              <a:stretch>
                <a:fillRect/>
              </a:stretch>
            </p:blipFill>
            <p:spPr>
              <a:xfrm>
                <a:off x="2661395" y="3513515"/>
                <a:ext cx="3179462" cy="3198848"/>
              </a:xfrm>
              <a:prstGeom prst="rect">
                <a:avLst/>
              </a:prstGeom>
            </p:spPr>
          </p:pic>
          <p:pic>
            <p:nvPicPr>
              <p:cNvPr id="37" name="Picture 36">
                <a:extLst>
                  <a:ext uri="{FF2B5EF4-FFF2-40B4-BE49-F238E27FC236}">
                    <a16:creationId xmlns:a16="http://schemas.microsoft.com/office/drawing/2014/main" id="{D5971D99-A8F5-49F4-A922-EBD3C310FEF2}"/>
                  </a:ext>
                </a:extLst>
              </p:cNvPr>
              <p:cNvPicPr>
                <a:picLocks noChangeAspect="1"/>
              </p:cNvPicPr>
              <p:nvPr/>
            </p:nvPicPr>
            <p:blipFill>
              <a:blip r:embed="rId3"/>
              <a:stretch>
                <a:fillRect/>
              </a:stretch>
            </p:blipFill>
            <p:spPr>
              <a:xfrm>
                <a:off x="4652847" y="5102999"/>
                <a:ext cx="688237" cy="261724"/>
              </a:xfrm>
              <a:prstGeom prst="rect">
                <a:avLst/>
              </a:prstGeom>
            </p:spPr>
          </p:pic>
        </p:grpSp>
        <p:sp>
          <p:nvSpPr>
            <p:cNvPr id="38" name="Freeform: Shape 37">
              <a:extLst>
                <a:ext uri="{FF2B5EF4-FFF2-40B4-BE49-F238E27FC236}">
                  <a16:creationId xmlns:a16="http://schemas.microsoft.com/office/drawing/2014/main" id="{DA13AC43-0BAA-487D-BDE0-13FCADF0EC0D}"/>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Speech Bubble: Rectangle 40">
              <a:extLst>
                <a:ext uri="{FF2B5EF4-FFF2-40B4-BE49-F238E27FC236}">
                  <a16:creationId xmlns:a16="http://schemas.microsoft.com/office/drawing/2014/main" id="{5A05E5AF-5BE7-4AAF-BF2E-4ED43FC34DF9}"/>
                </a:ext>
              </a:extLst>
            </p:cNvPr>
            <p:cNvSpPr/>
            <p:nvPr/>
          </p:nvSpPr>
          <p:spPr>
            <a:xfrm>
              <a:off x="84279" y="5133691"/>
              <a:ext cx="940963" cy="317497"/>
            </a:xfrm>
            <a:prstGeom prst="wedgeRectCallout">
              <a:avLst>
                <a:gd name="adj1" fmla="val 75513"/>
                <a:gd name="adj2" fmla="val 141949"/>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2</a:t>
              </a:r>
              <a:r>
                <a:rPr lang="en-US" sz="1200" dirty="0">
                  <a:solidFill>
                    <a:schemeClr val="tx1"/>
                  </a:solidFill>
                </a:rPr>
                <a:t> (178, 27)</a:t>
              </a:r>
              <a:endParaRPr lang="en-NL" sz="1200" dirty="0">
                <a:solidFill>
                  <a:schemeClr val="tx1"/>
                </a:solidFill>
              </a:endParaRPr>
            </a:p>
          </p:txBody>
        </p:sp>
        <p:sp>
          <p:nvSpPr>
            <p:cNvPr id="42" name="Speech Bubble: Rectangle 41">
              <a:extLst>
                <a:ext uri="{FF2B5EF4-FFF2-40B4-BE49-F238E27FC236}">
                  <a16:creationId xmlns:a16="http://schemas.microsoft.com/office/drawing/2014/main" id="{799374A2-02B8-4D06-AF42-5EE95B1D9335}"/>
                </a:ext>
              </a:extLst>
            </p:cNvPr>
            <p:cNvSpPr/>
            <p:nvPr/>
          </p:nvSpPr>
          <p:spPr>
            <a:xfrm>
              <a:off x="320746" y="6384402"/>
              <a:ext cx="940963" cy="310896"/>
            </a:xfrm>
            <a:prstGeom prst="wedgeRectCallout">
              <a:avLst>
                <a:gd name="adj1" fmla="val 59248"/>
                <a:gd name="adj2" fmla="val -23405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3</a:t>
              </a:r>
              <a:r>
                <a:rPr lang="en-US" sz="1200" dirty="0">
                  <a:solidFill>
                    <a:schemeClr val="tx1"/>
                  </a:solidFill>
                </a:rPr>
                <a:t> (180, 25)</a:t>
              </a:r>
              <a:endParaRPr lang="en-NL" sz="1200" dirty="0">
                <a:solidFill>
                  <a:schemeClr val="tx1"/>
                </a:solidFill>
              </a:endParaRPr>
            </a:p>
          </p:txBody>
        </p:sp>
        <p:sp>
          <p:nvSpPr>
            <p:cNvPr id="43" name="Speech Bubble: Rectangle 42">
              <a:extLst>
                <a:ext uri="{FF2B5EF4-FFF2-40B4-BE49-F238E27FC236}">
                  <a16:creationId xmlns:a16="http://schemas.microsoft.com/office/drawing/2014/main" id="{7EF04CFF-F05B-4009-BB09-26A07E2B8856}"/>
                </a:ext>
              </a:extLst>
            </p:cNvPr>
            <p:cNvSpPr/>
            <p:nvPr/>
          </p:nvSpPr>
          <p:spPr>
            <a:xfrm>
              <a:off x="2038400" y="5990741"/>
              <a:ext cx="940963" cy="310896"/>
            </a:xfrm>
            <a:prstGeom prst="wedgeRectCallout">
              <a:avLst>
                <a:gd name="adj1" fmla="val -70322"/>
                <a:gd name="adj2" fmla="val -11630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4</a:t>
              </a:r>
              <a:r>
                <a:rPr lang="en-US" sz="1200" dirty="0">
                  <a:solidFill>
                    <a:schemeClr val="tx1"/>
                  </a:solidFill>
                </a:rPr>
                <a:t> (188, 26)</a:t>
              </a:r>
              <a:endParaRPr lang="en-NL" sz="1200" dirty="0">
                <a:solidFill>
                  <a:schemeClr val="tx1"/>
                </a:solidFill>
              </a:endParaRPr>
            </a:p>
          </p:txBody>
        </p:sp>
        <p:sp>
          <p:nvSpPr>
            <p:cNvPr id="44" name="Callout: Bent Line with Border and Accent Bar 43">
              <a:extLst>
                <a:ext uri="{FF2B5EF4-FFF2-40B4-BE49-F238E27FC236}">
                  <a16:creationId xmlns:a16="http://schemas.microsoft.com/office/drawing/2014/main" id="{A0848F22-ED84-4E71-9E95-7D4000EC8920}"/>
                </a:ext>
              </a:extLst>
            </p:cNvPr>
            <p:cNvSpPr/>
            <p:nvPr/>
          </p:nvSpPr>
          <p:spPr>
            <a:xfrm>
              <a:off x="355120" y="4679293"/>
              <a:ext cx="940963" cy="245197"/>
            </a:xfrm>
            <a:prstGeom prst="accentBorderCallout2">
              <a:avLst>
                <a:gd name="adj1" fmla="val 47589"/>
                <a:gd name="adj2" fmla="val 107200"/>
                <a:gd name="adj3" fmla="val 47589"/>
                <a:gd name="adj4" fmla="val 125860"/>
                <a:gd name="adj5" fmla="val 229017"/>
                <a:gd name="adj6" fmla="val 139049"/>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1</a:t>
              </a:r>
              <a:r>
                <a:rPr lang="en-US" sz="1200" dirty="0">
                  <a:solidFill>
                    <a:schemeClr val="tx1"/>
                  </a:solidFill>
                </a:rPr>
                <a:t> (p</a:t>
              </a:r>
              <a:r>
                <a:rPr lang="en-US" sz="1200" baseline="-25000" dirty="0">
                  <a:solidFill>
                    <a:schemeClr val="tx1"/>
                  </a:solidFill>
                </a:rPr>
                <a:t>1</a:t>
              </a:r>
              <a:r>
                <a:rPr lang="en-US" sz="1200" dirty="0">
                  <a:solidFill>
                    <a:schemeClr val="tx1"/>
                  </a:solidFill>
                </a:rPr>
                <a:t>, p</a:t>
              </a:r>
              <a:r>
                <a:rPr lang="en-US" sz="1200" baseline="-25000" dirty="0">
                  <a:solidFill>
                    <a:schemeClr val="tx1"/>
                  </a:solidFill>
                </a:rPr>
                <a:t>2</a:t>
              </a:r>
              <a:r>
                <a:rPr lang="en-US" sz="1200" dirty="0">
                  <a:solidFill>
                    <a:schemeClr val="tx1"/>
                  </a:solidFill>
                </a:rPr>
                <a:t>)</a:t>
              </a:r>
              <a:endParaRPr lang="en-NL" sz="1200" dirty="0">
                <a:solidFill>
                  <a:schemeClr val="tx1"/>
                </a:solidFill>
              </a:endParaRPr>
            </a:p>
          </p:txBody>
        </p:sp>
        <p:sp>
          <p:nvSpPr>
            <p:cNvPr id="45" name="Callout: Bent Line with Border and Accent Bar 44">
              <a:extLst>
                <a:ext uri="{FF2B5EF4-FFF2-40B4-BE49-F238E27FC236}">
                  <a16:creationId xmlns:a16="http://schemas.microsoft.com/office/drawing/2014/main" id="{494E09AF-86D8-4CDE-8D14-E808A75DB44E}"/>
                </a:ext>
              </a:extLst>
            </p:cNvPr>
            <p:cNvSpPr/>
            <p:nvPr/>
          </p:nvSpPr>
          <p:spPr>
            <a:xfrm>
              <a:off x="65878" y="5790883"/>
              <a:ext cx="940963" cy="245197"/>
            </a:xfrm>
            <a:prstGeom prst="accentBorderCallout2">
              <a:avLst>
                <a:gd name="adj1" fmla="val 36712"/>
                <a:gd name="adj2" fmla="val 106390"/>
                <a:gd name="adj3" fmla="val 35158"/>
                <a:gd name="adj4" fmla="val 118166"/>
                <a:gd name="adj5" fmla="val 3709"/>
                <a:gd name="adj6" fmla="val 132165"/>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2</a:t>
              </a:r>
              <a:r>
                <a:rPr lang="en-US" sz="1200" dirty="0">
                  <a:solidFill>
                    <a:schemeClr val="tx1"/>
                  </a:solidFill>
                </a:rPr>
                <a:t> (p</a:t>
              </a:r>
              <a:r>
                <a:rPr lang="en-US" sz="1200" baseline="-25000" dirty="0">
                  <a:solidFill>
                    <a:schemeClr val="tx1"/>
                  </a:solidFill>
                </a:rPr>
                <a:t>2</a:t>
              </a:r>
              <a:r>
                <a:rPr lang="en-US" sz="1200" dirty="0">
                  <a:solidFill>
                    <a:schemeClr val="tx1"/>
                  </a:solidFill>
                </a:rPr>
                <a:t>, p</a:t>
              </a:r>
              <a:r>
                <a:rPr lang="en-US" sz="1200" baseline="-25000" dirty="0">
                  <a:solidFill>
                    <a:schemeClr val="tx1"/>
                  </a:solidFill>
                </a:rPr>
                <a:t>3</a:t>
              </a:r>
              <a:r>
                <a:rPr lang="en-US" sz="1200" dirty="0">
                  <a:solidFill>
                    <a:schemeClr val="tx1"/>
                  </a:solidFill>
                </a:rPr>
                <a:t>)</a:t>
              </a:r>
              <a:endParaRPr lang="en-NL" sz="1200" dirty="0">
                <a:solidFill>
                  <a:schemeClr val="tx1"/>
                </a:solidFill>
              </a:endParaRPr>
            </a:p>
          </p:txBody>
        </p:sp>
        <p:sp>
          <p:nvSpPr>
            <p:cNvPr id="46" name="Callout: Bent Line with Border and Accent Bar 45">
              <a:extLst>
                <a:ext uri="{FF2B5EF4-FFF2-40B4-BE49-F238E27FC236}">
                  <a16:creationId xmlns:a16="http://schemas.microsoft.com/office/drawing/2014/main" id="{6025E101-DED6-489B-BF36-F4A521A74F18}"/>
                </a:ext>
              </a:extLst>
            </p:cNvPr>
            <p:cNvSpPr/>
            <p:nvPr/>
          </p:nvSpPr>
          <p:spPr>
            <a:xfrm>
              <a:off x="1809911" y="6411877"/>
              <a:ext cx="940963" cy="245197"/>
            </a:xfrm>
            <a:prstGeom prst="accentBorderCallout2">
              <a:avLst>
                <a:gd name="adj1" fmla="val 54470"/>
                <a:gd name="adj2" fmla="val -6983"/>
                <a:gd name="adj3" fmla="val -84711"/>
                <a:gd name="adj4" fmla="val -24129"/>
                <a:gd name="adj5" fmla="val -240468"/>
                <a:gd name="adj6" fmla="val -24012"/>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3</a:t>
              </a:r>
              <a:r>
                <a:rPr lang="en-US" sz="1200" dirty="0">
                  <a:solidFill>
                    <a:schemeClr val="tx1"/>
                  </a:solidFill>
                </a:rPr>
                <a:t> (p</a:t>
              </a:r>
              <a:r>
                <a:rPr lang="en-US" sz="1200" baseline="-25000" dirty="0">
                  <a:solidFill>
                    <a:schemeClr val="tx1"/>
                  </a:solidFill>
                </a:rPr>
                <a:t>3</a:t>
              </a:r>
              <a:r>
                <a:rPr lang="en-US" sz="1200" dirty="0">
                  <a:solidFill>
                    <a:schemeClr val="tx1"/>
                  </a:solidFill>
                </a:rPr>
                <a:t>, p</a:t>
              </a:r>
              <a:r>
                <a:rPr lang="en-US" sz="1200" baseline="-25000" dirty="0">
                  <a:solidFill>
                    <a:schemeClr val="tx1"/>
                  </a:solidFill>
                </a:rPr>
                <a:t>4</a:t>
              </a:r>
              <a:r>
                <a:rPr lang="en-US" sz="1200" dirty="0">
                  <a:solidFill>
                    <a:schemeClr val="tx1"/>
                  </a:solidFill>
                </a:rPr>
                <a:t>)</a:t>
              </a:r>
              <a:endParaRPr lang="en-NL" sz="1200" dirty="0">
                <a:solidFill>
                  <a:schemeClr val="tx1"/>
                </a:solidFill>
              </a:endParaRPr>
            </a:p>
          </p:txBody>
        </p:sp>
        <p:sp>
          <p:nvSpPr>
            <p:cNvPr id="47" name="Callout: Bent Line with Border and Accent Bar 46">
              <a:extLst>
                <a:ext uri="{FF2B5EF4-FFF2-40B4-BE49-F238E27FC236}">
                  <a16:creationId xmlns:a16="http://schemas.microsoft.com/office/drawing/2014/main" id="{8AF5D007-32F6-44E1-B8F9-A5D61B75B57D}"/>
                </a:ext>
              </a:extLst>
            </p:cNvPr>
            <p:cNvSpPr/>
            <p:nvPr/>
          </p:nvSpPr>
          <p:spPr>
            <a:xfrm>
              <a:off x="2321390" y="5563660"/>
              <a:ext cx="940963" cy="245197"/>
            </a:xfrm>
            <a:prstGeom prst="accentBorderCallout2">
              <a:avLst>
                <a:gd name="adj1" fmla="val 50031"/>
                <a:gd name="adj2" fmla="val -5826"/>
                <a:gd name="adj3" fmla="val 48477"/>
                <a:gd name="adj4" fmla="val -27600"/>
                <a:gd name="adj5" fmla="val -107280"/>
                <a:gd name="adj6" fmla="val -40208"/>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4</a:t>
              </a:r>
              <a:r>
                <a:rPr lang="en-US" sz="1200" dirty="0">
                  <a:solidFill>
                    <a:schemeClr val="tx1"/>
                  </a:solidFill>
                </a:rPr>
                <a:t> (p</a:t>
              </a:r>
              <a:r>
                <a:rPr lang="en-US" sz="1200" baseline="-25000" dirty="0">
                  <a:solidFill>
                    <a:schemeClr val="tx1"/>
                  </a:solidFill>
                </a:rPr>
                <a:t>4</a:t>
              </a:r>
              <a:r>
                <a:rPr lang="en-US" sz="1200" dirty="0">
                  <a:solidFill>
                    <a:schemeClr val="tx1"/>
                  </a:solidFill>
                </a:rPr>
                <a:t>, p</a:t>
              </a:r>
              <a:r>
                <a:rPr lang="en-US" sz="1200" baseline="-25000" dirty="0">
                  <a:solidFill>
                    <a:schemeClr val="tx1"/>
                  </a:solidFill>
                </a:rPr>
                <a:t>1</a:t>
              </a:r>
              <a:r>
                <a:rPr lang="en-US" sz="1200" dirty="0">
                  <a:solidFill>
                    <a:schemeClr val="tx1"/>
                  </a:solidFill>
                </a:rPr>
                <a:t>)</a:t>
              </a:r>
              <a:endParaRPr lang="en-NL" sz="1200" dirty="0">
                <a:solidFill>
                  <a:schemeClr val="tx1"/>
                </a:solidFill>
              </a:endParaRPr>
            </a:p>
          </p:txBody>
        </p:sp>
        <p:sp>
          <p:nvSpPr>
            <p:cNvPr id="48" name="TextBox 47">
              <a:extLst>
                <a:ext uri="{FF2B5EF4-FFF2-40B4-BE49-F238E27FC236}">
                  <a16:creationId xmlns:a16="http://schemas.microsoft.com/office/drawing/2014/main" id="{C91B27DA-5955-415D-8751-6A218EB33826}"/>
                </a:ext>
              </a:extLst>
            </p:cNvPr>
            <p:cNvSpPr txBox="1"/>
            <p:nvPr/>
          </p:nvSpPr>
          <p:spPr>
            <a:xfrm>
              <a:off x="1209027" y="5393889"/>
              <a:ext cx="707394" cy="246221"/>
            </a:xfrm>
            <a:prstGeom prst="rect">
              <a:avLst/>
            </a:prstGeom>
            <a:solidFill>
              <a:schemeClr val="accent5">
                <a:lumMod val="40000"/>
                <a:lumOff val="60000"/>
              </a:schemeClr>
            </a:solidFill>
            <a:ln>
              <a:solidFill>
                <a:schemeClr val="accent1"/>
              </a:solidFill>
            </a:ln>
          </p:spPr>
          <p:txBody>
            <a:bodyPr wrap="square" rtlCol="0">
              <a:spAutoFit/>
            </a:bodyPr>
            <a:lstStyle/>
            <a:p>
              <a:pPr algn="ctr"/>
              <a:r>
                <a:rPr lang="en-US" sz="1000" dirty="0"/>
                <a:t>WG01A</a:t>
              </a:r>
              <a:endParaRPr lang="en-NL" sz="1000" dirty="0"/>
            </a:p>
          </p:txBody>
        </p:sp>
      </p:grpSp>
    </p:spTree>
    <p:extLst>
      <p:ext uri="{BB962C8B-B14F-4D97-AF65-F5344CB8AC3E}">
        <p14:creationId xmlns:p14="http://schemas.microsoft.com/office/powerpoint/2010/main" val="321318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DAFA98F0-4B13-49D2-8070-306E978D0965}"/>
              </a:ext>
            </a:extLst>
          </p:cNvPr>
          <p:cNvSpPr>
            <a:spLocks noGrp="1"/>
          </p:cNvSpPr>
          <p:nvPr>
            <p:ph type="title"/>
          </p:nvPr>
        </p:nvSpPr>
        <p:spPr>
          <a:xfrm>
            <a:off x="428010" y="294574"/>
            <a:ext cx="3351678" cy="1958815"/>
          </a:xfrm>
        </p:spPr>
        <p:txBody>
          <a:bodyPr>
            <a:normAutofit/>
          </a:bodyPr>
          <a:lstStyle/>
          <a:p>
            <a:r>
              <a:rPr lang="nl-NL" dirty="0"/>
              <a:t>Water River </a:t>
            </a:r>
            <a:br>
              <a:rPr lang="nl-NL" dirty="0"/>
            </a:br>
            <a:r>
              <a:rPr lang="nl-NL" dirty="0"/>
              <a:t>is part of a </a:t>
            </a:r>
            <a:br>
              <a:rPr lang="nl-NL" dirty="0"/>
            </a:br>
            <a:r>
              <a:rPr lang="nl-NL" dirty="0" err="1"/>
              <a:t>bigger</a:t>
            </a:r>
            <a:r>
              <a:rPr lang="nl-NL" dirty="0"/>
              <a:t> area</a:t>
            </a:r>
            <a:endParaRPr lang="en-GB" dirty="0"/>
          </a:p>
        </p:txBody>
      </p:sp>
      <p:grpSp>
        <p:nvGrpSpPr>
          <p:cNvPr id="76" name="Group 75">
            <a:extLst>
              <a:ext uri="{FF2B5EF4-FFF2-40B4-BE49-F238E27FC236}">
                <a16:creationId xmlns:a16="http://schemas.microsoft.com/office/drawing/2014/main" id="{77776506-70C1-474A-B3E3-AC9F0B0D208D}"/>
              </a:ext>
            </a:extLst>
          </p:cNvPr>
          <p:cNvGrpSpPr/>
          <p:nvPr/>
        </p:nvGrpSpPr>
        <p:grpSpPr>
          <a:xfrm>
            <a:off x="1431410" y="-571983"/>
            <a:ext cx="10741540" cy="8454153"/>
            <a:chOff x="1431410" y="-571983"/>
            <a:chExt cx="10741540" cy="8454153"/>
          </a:xfrm>
        </p:grpSpPr>
        <p:sp>
          <p:nvSpPr>
            <p:cNvPr id="61" name="Freeform: Shape 60">
              <a:extLst>
                <a:ext uri="{FF2B5EF4-FFF2-40B4-BE49-F238E27FC236}">
                  <a16:creationId xmlns:a16="http://schemas.microsoft.com/office/drawing/2014/main" id="{4CE853F9-C4D7-4967-B2CB-27A3996B1953}"/>
                </a:ext>
              </a:extLst>
            </p:cNvPr>
            <p:cNvSpPr/>
            <p:nvPr/>
          </p:nvSpPr>
          <p:spPr>
            <a:xfrm>
              <a:off x="6324600" y="807720"/>
              <a:ext cx="2453640" cy="5334000"/>
            </a:xfrm>
            <a:custGeom>
              <a:avLst/>
              <a:gdLst>
                <a:gd name="connsiteX0" fmla="*/ 487680 w 2179320"/>
                <a:gd name="connsiteY0" fmla="*/ 60960 h 4861560"/>
                <a:gd name="connsiteX1" fmla="*/ 381000 w 2179320"/>
                <a:gd name="connsiteY1" fmla="*/ 182880 h 4861560"/>
                <a:gd name="connsiteX2" fmla="*/ 381000 w 2179320"/>
                <a:gd name="connsiteY2" fmla="*/ 304800 h 4861560"/>
                <a:gd name="connsiteX3" fmla="*/ 243840 w 2179320"/>
                <a:gd name="connsiteY3" fmla="*/ 563880 h 4861560"/>
                <a:gd name="connsiteX4" fmla="*/ 350520 w 2179320"/>
                <a:gd name="connsiteY4" fmla="*/ 883920 h 4861560"/>
                <a:gd name="connsiteX5" fmla="*/ 182880 w 2179320"/>
                <a:gd name="connsiteY5" fmla="*/ 1158240 h 4861560"/>
                <a:gd name="connsiteX6" fmla="*/ 121920 w 2179320"/>
                <a:gd name="connsiteY6" fmla="*/ 1356360 h 4861560"/>
                <a:gd name="connsiteX7" fmla="*/ 0 w 2179320"/>
                <a:gd name="connsiteY7" fmla="*/ 1600200 h 4861560"/>
                <a:gd name="connsiteX8" fmla="*/ 30480 w 2179320"/>
                <a:gd name="connsiteY8" fmla="*/ 1798320 h 4861560"/>
                <a:gd name="connsiteX9" fmla="*/ 30480 w 2179320"/>
                <a:gd name="connsiteY9" fmla="*/ 1798320 h 4861560"/>
                <a:gd name="connsiteX10" fmla="*/ 167640 w 2179320"/>
                <a:gd name="connsiteY10" fmla="*/ 2179320 h 4861560"/>
                <a:gd name="connsiteX11" fmla="*/ 243840 w 2179320"/>
                <a:gd name="connsiteY11" fmla="*/ 2301240 h 4861560"/>
                <a:gd name="connsiteX12" fmla="*/ 396240 w 2179320"/>
                <a:gd name="connsiteY12" fmla="*/ 2667000 h 4861560"/>
                <a:gd name="connsiteX13" fmla="*/ 396240 w 2179320"/>
                <a:gd name="connsiteY13" fmla="*/ 2865120 h 4861560"/>
                <a:gd name="connsiteX14" fmla="*/ 457200 w 2179320"/>
                <a:gd name="connsiteY14" fmla="*/ 3276600 h 4861560"/>
                <a:gd name="connsiteX15" fmla="*/ 457200 w 2179320"/>
                <a:gd name="connsiteY15" fmla="*/ 3520440 h 4861560"/>
                <a:gd name="connsiteX16" fmla="*/ 777240 w 2179320"/>
                <a:gd name="connsiteY16" fmla="*/ 3764280 h 4861560"/>
                <a:gd name="connsiteX17" fmla="*/ 777240 w 2179320"/>
                <a:gd name="connsiteY17" fmla="*/ 3764280 h 4861560"/>
                <a:gd name="connsiteX18" fmla="*/ 1341120 w 2179320"/>
                <a:gd name="connsiteY18" fmla="*/ 4114800 h 4861560"/>
                <a:gd name="connsiteX19" fmla="*/ 1341120 w 2179320"/>
                <a:gd name="connsiteY19" fmla="*/ 4312920 h 4861560"/>
                <a:gd name="connsiteX20" fmla="*/ 1463040 w 2179320"/>
                <a:gd name="connsiteY20" fmla="*/ 4328160 h 4861560"/>
                <a:gd name="connsiteX21" fmla="*/ 1508760 w 2179320"/>
                <a:gd name="connsiteY21" fmla="*/ 4617720 h 4861560"/>
                <a:gd name="connsiteX22" fmla="*/ 1676400 w 2179320"/>
                <a:gd name="connsiteY22" fmla="*/ 4861560 h 4861560"/>
                <a:gd name="connsiteX23" fmla="*/ 1874520 w 2179320"/>
                <a:gd name="connsiteY23" fmla="*/ 4785360 h 4861560"/>
                <a:gd name="connsiteX24" fmla="*/ 2011680 w 2179320"/>
                <a:gd name="connsiteY24" fmla="*/ 4282440 h 4861560"/>
                <a:gd name="connsiteX25" fmla="*/ 2148840 w 2179320"/>
                <a:gd name="connsiteY25" fmla="*/ 3992880 h 4861560"/>
                <a:gd name="connsiteX26" fmla="*/ 2179320 w 2179320"/>
                <a:gd name="connsiteY26" fmla="*/ 3703320 h 4861560"/>
                <a:gd name="connsiteX27" fmla="*/ 1965960 w 2179320"/>
                <a:gd name="connsiteY27" fmla="*/ 2941320 h 4861560"/>
                <a:gd name="connsiteX28" fmla="*/ 1524000 w 2179320"/>
                <a:gd name="connsiteY28" fmla="*/ 3017520 h 4861560"/>
                <a:gd name="connsiteX29" fmla="*/ 1082040 w 2179320"/>
                <a:gd name="connsiteY29" fmla="*/ 3108960 h 4861560"/>
                <a:gd name="connsiteX30" fmla="*/ 868680 w 2179320"/>
                <a:gd name="connsiteY30" fmla="*/ 2941320 h 4861560"/>
                <a:gd name="connsiteX31" fmla="*/ 762000 w 2179320"/>
                <a:gd name="connsiteY31" fmla="*/ 2499360 h 4861560"/>
                <a:gd name="connsiteX32" fmla="*/ 685800 w 2179320"/>
                <a:gd name="connsiteY32" fmla="*/ 2270760 h 4861560"/>
                <a:gd name="connsiteX33" fmla="*/ 701040 w 2179320"/>
                <a:gd name="connsiteY33" fmla="*/ 2072640 h 4861560"/>
                <a:gd name="connsiteX34" fmla="*/ 853440 w 2179320"/>
                <a:gd name="connsiteY34" fmla="*/ 1783080 h 4861560"/>
                <a:gd name="connsiteX35" fmla="*/ 975360 w 2179320"/>
                <a:gd name="connsiteY35" fmla="*/ 1493520 h 4861560"/>
                <a:gd name="connsiteX36" fmla="*/ 1082040 w 2179320"/>
                <a:gd name="connsiteY36" fmla="*/ 1082040 h 4861560"/>
                <a:gd name="connsiteX37" fmla="*/ 1112520 w 2179320"/>
                <a:gd name="connsiteY37" fmla="*/ 350520 h 4861560"/>
                <a:gd name="connsiteX38" fmla="*/ 990600 w 2179320"/>
                <a:gd name="connsiteY38" fmla="*/ 198120 h 4861560"/>
                <a:gd name="connsiteX39" fmla="*/ 807720 w 2179320"/>
                <a:gd name="connsiteY39" fmla="*/ 0 h 4861560"/>
                <a:gd name="connsiteX40" fmla="*/ 548640 w 2179320"/>
                <a:gd name="connsiteY40" fmla="*/ 60960 h 4861560"/>
                <a:gd name="connsiteX41" fmla="*/ 548640 w 2179320"/>
                <a:gd name="connsiteY41" fmla="*/ 60960 h 4861560"/>
                <a:gd name="connsiteX42" fmla="*/ 487680 w 2179320"/>
                <a:gd name="connsiteY42" fmla="*/ 60960 h 4861560"/>
                <a:gd name="connsiteX0" fmla="*/ 762000 w 2453640"/>
                <a:gd name="connsiteY0" fmla="*/ 60960 h 4861560"/>
                <a:gd name="connsiteX1" fmla="*/ 655320 w 2453640"/>
                <a:gd name="connsiteY1" fmla="*/ 182880 h 4861560"/>
                <a:gd name="connsiteX2" fmla="*/ 0 w 2453640"/>
                <a:gd name="connsiteY2" fmla="*/ 106680 h 4861560"/>
                <a:gd name="connsiteX3" fmla="*/ 518160 w 2453640"/>
                <a:gd name="connsiteY3" fmla="*/ 563880 h 4861560"/>
                <a:gd name="connsiteX4" fmla="*/ 624840 w 2453640"/>
                <a:gd name="connsiteY4" fmla="*/ 883920 h 4861560"/>
                <a:gd name="connsiteX5" fmla="*/ 457200 w 2453640"/>
                <a:gd name="connsiteY5" fmla="*/ 1158240 h 4861560"/>
                <a:gd name="connsiteX6" fmla="*/ 396240 w 2453640"/>
                <a:gd name="connsiteY6" fmla="*/ 1356360 h 4861560"/>
                <a:gd name="connsiteX7" fmla="*/ 274320 w 2453640"/>
                <a:gd name="connsiteY7" fmla="*/ 1600200 h 4861560"/>
                <a:gd name="connsiteX8" fmla="*/ 304800 w 2453640"/>
                <a:gd name="connsiteY8" fmla="*/ 1798320 h 4861560"/>
                <a:gd name="connsiteX9" fmla="*/ 304800 w 2453640"/>
                <a:gd name="connsiteY9" fmla="*/ 1798320 h 4861560"/>
                <a:gd name="connsiteX10" fmla="*/ 441960 w 2453640"/>
                <a:gd name="connsiteY10" fmla="*/ 2179320 h 4861560"/>
                <a:gd name="connsiteX11" fmla="*/ 518160 w 2453640"/>
                <a:gd name="connsiteY11" fmla="*/ 2301240 h 4861560"/>
                <a:gd name="connsiteX12" fmla="*/ 670560 w 2453640"/>
                <a:gd name="connsiteY12" fmla="*/ 2667000 h 4861560"/>
                <a:gd name="connsiteX13" fmla="*/ 670560 w 2453640"/>
                <a:gd name="connsiteY13" fmla="*/ 2865120 h 4861560"/>
                <a:gd name="connsiteX14" fmla="*/ 731520 w 2453640"/>
                <a:gd name="connsiteY14" fmla="*/ 3276600 h 4861560"/>
                <a:gd name="connsiteX15" fmla="*/ 731520 w 2453640"/>
                <a:gd name="connsiteY15" fmla="*/ 3520440 h 4861560"/>
                <a:gd name="connsiteX16" fmla="*/ 1051560 w 2453640"/>
                <a:gd name="connsiteY16" fmla="*/ 3764280 h 4861560"/>
                <a:gd name="connsiteX17" fmla="*/ 1051560 w 2453640"/>
                <a:gd name="connsiteY17" fmla="*/ 3764280 h 4861560"/>
                <a:gd name="connsiteX18" fmla="*/ 1615440 w 2453640"/>
                <a:gd name="connsiteY18" fmla="*/ 4114800 h 4861560"/>
                <a:gd name="connsiteX19" fmla="*/ 1615440 w 2453640"/>
                <a:gd name="connsiteY19" fmla="*/ 4312920 h 4861560"/>
                <a:gd name="connsiteX20" fmla="*/ 1737360 w 2453640"/>
                <a:gd name="connsiteY20" fmla="*/ 4328160 h 4861560"/>
                <a:gd name="connsiteX21" fmla="*/ 1783080 w 2453640"/>
                <a:gd name="connsiteY21" fmla="*/ 4617720 h 4861560"/>
                <a:gd name="connsiteX22" fmla="*/ 1950720 w 2453640"/>
                <a:gd name="connsiteY22" fmla="*/ 4861560 h 4861560"/>
                <a:gd name="connsiteX23" fmla="*/ 2148840 w 2453640"/>
                <a:gd name="connsiteY23" fmla="*/ 4785360 h 4861560"/>
                <a:gd name="connsiteX24" fmla="*/ 2286000 w 2453640"/>
                <a:gd name="connsiteY24" fmla="*/ 4282440 h 4861560"/>
                <a:gd name="connsiteX25" fmla="*/ 2423160 w 2453640"/>
                <a:gd name="connsiteY25" fmla="*/ 3992880 h 4861560"/>
                <a:gd name="connsiteX26" fmla="*/ 2453640 w 2453640"/>
                <a:gd name="connsiteY26" fmla="*/ 3703320 h 4861560"/>
                <a:gd name="connsiteX27" fmla="*/ 2240280 w 2453640"/>
                <a:gd name="connsiteY27" fmla="*/ 2941320 h 4861560"/>
                <a:gd name="connsiteX28" fmla="*/ 1798320 w 2453640"/>
                <a:gd name="connsiteY28" fmla="*/ 3017520 h 4861560"/>
                <a:gd name="connsiteX29" fmla="*/ 1356360 w 2453640"/>
                <a:gd name="connsiteY29" fmla="*/ 3108960 h 4861560"/>
                <a:gd name="connsiteX30" fmla="*/ 1143000 w 2453640"/>
                <a:gd name="connsiteY30" fmla="*/ 2941320 h 4861560"/>
                <a:gd name="connsiteX31" fmla="*/ 1036320 w 2453640"/>
                <a:gd name="connsiteY31" fmla="*/ 2499360 h 4861560"/>
                <a:gd name="connsiteX32" fmla="*/ 960120 w 2453640"/>
                <a:gd name="connsiteY32" fmla="*/ 2270760 h 4861560"/>
                <a:gd name="connsiteX33" fmla="*/ 975360 w 2453640"/>
                <a:gd name="connsiteY33" fmla="*/ 2072640 h 4861560"/>
                <a:gd name="connsiteX34" fmla="*/ 1127760 w 2453640"/>
                <a:gd name="connsiteY34" fmla="*/ 1783080 h 4861560"/>
                <a:gd name="connsiteX35" fmla="*/ 1249680 w 2453640"/>
                <a:gd name="connsiteY35" fmla="*/ 1493520 h 4861560"/>
                <a:gd name="connsiteX36" fmla="*/ 1356360 w 2453640"/>
                <a:gd name="connsiteY36" fmla="*/ 1082040 h 4861560"/>
                <a:gd name="connsiteX37" fmla="*/ 1386840 w 2453640"/>
                <a:gd name="connsiteY37" fmla="*/ 350520 h 4861560"/>
                <a:gd name="connsiteX38" fmla="*/ 1264920 w 2453640"/>
                <a:gd name="connsiteY38" fmla="*/ 198120 h 4861560"/>
                <a:gd name="connsiteX39" fmla="*/ 1082040 w 2453640"/>
                <a:gd name="connsiteY39" fmla="*/ 0 h 4861560"/>
                <a:gd name="connsiteX40" fmla="*/ 822960 w 2453640"/>
                <a:gd name="connsiteY40" fmla="*/ 60960 h 4861560"/>
                <a:gd name="connsiteX41" fmla="*/ 822960 w 2453640"/>
                <a:gd name="connsiteY41" fmla="*/ 60960 h 4861560"/>
                <a:gd name="connsiteX42" fmla="*/ 762000 w 2453640"/>
                <a:gd name="connsiteY42" fmla="*/ 60960 h 4861560"/>
                <a:gd name="connsiteX0" fmla="*/ 762000 w 2453640"/>
                <a:gd name="connsiteY0" fmla="*/ 243840 h 5044440"/>
                <a:gd name="connsiteX1" fmla="*/ 304800 w 2453640"/>
                <a:gd name="connsiteY1" fmla="*/ 0 h 5044440"/>
                <a:gd name="connsiteX2" fmla="*/ 0 w 2453640"/>
                <a:gd name="connsiteY2" fmla="*/ 289560 h 5044440"/>
                <a:gd name="connsiteX3" fmla="*/ 518160 w 2453640"/>
                <a:gd name="connsiteY3" fmla="*/ 746760 h 5044440"/>
                <a:gd name="connsiteX4" fmla="*/ 624840 w 2453640"/>
                <a:gd name="connsiteY4" fmla="*/ 1066800 h 5044440"/>
                <a:gd name="connsiteX5" fmla="*/ 457200 w 2453640"/>
                <a:gd name="connsiteY5" fmla="*/ 1341120 h 5044440"/>
                <a:gd name="connsiteX6" fmla="*/ 396240 w 2453640"/>
                <a:gd name="connsiteY6" fmla="*/ 1539240 h 5044440"/>
                <a:gd name="connsiteX7" fmla="*/ 274320 w 2453640"/>
                <a:gd name="connsiteY7" fmla="*/ 1783080 h 5044440"/>
                <a:gd name="connsiteX8" fmla="*/ 304800 w 2453640"/>
                <a:gd name="connsiteY8" fmla="*/ 1981200 h 5044440"/>
                <a:gd name="connsiteX9" fmla="*/ 304800 w 2453640"/>
                <a:gd name="connsiteY9" fmla="*/ 1981200 h 5044440"/>
                <a:gd name="connsiteX10" fmla="*/ 441960 w 2453640"/>
                <a:gd name="connsiteY10" fmla="*/ 2362200 h 5044440"/>
                <a:gd name="connsiteX11" fmla="*/ 518160 w 2453640"/>
                <a:gd name="connsiteY11" fmla="*/ 2484120 h 5044440"/>
                <a:gd name="connsiteX12" fmla="*/ 670560 w 2453640"/>
                <a:gd name="connsiteY12" fmla="*/ 2849880 h 5044440"/>
                <a:gd name="connsiteX13" fmla="*/ 670560 w 2453640"/>
                <a:gd name="connsiteY13" fmla="*/ 3048000 h 5044440"/>
                <a:gd name="connsiteX14" fmla="*/ 731520 w 2453640"/>
                <a:gd name="connsiteY14" fmla="*/ 3459480 h 5044440"/>
                <a:gd name="connsiteX15" fmla="*/ 731520 w 2453640"/>
                <a:gd name="connsiteY15" fmla="*/ 3703320 h 5044440"/>
                <a:gd name="connsiteX16" fmla="*/ 1051560 w 2453640"/>
                <a:gd name="connsiteY16" fmla="*/ 3947160 h 5044440"/>
                <a:gd name="connsiteX17" fmla="*/ 1051560 w 2453640"/>
                <a:gd name="connsiteY17" fmla="*/ 3947160 h 5044440"/>
                <a:gd name="connsiteX18" fmla="*/ 1615440 w 2453640"/>
                <a:gd name="connsiteY18" fmla="*/ 4297680 h 5044440"/>
                <a:gd name="connsiteX19" fmla="*/ 1615440 w 2453640"/>
                <a:gd name="connsiteY19" fmla="*/ 4495800 h 5044440"/>
                <a:gd name="connsiteX20" fmla="*/ 1737360 w 2453640"/>
                <a:gd name="connsiteY20" fmla="*/ 4511040 h 5044440"/>
                <a:gd name="connsiteX21" fmla="*/ 1783080 w 2453640"/>
                <a:gd name="connsiteY21" fmla="*/ 4800600 h 5044440"/>
                <a:gd name="connsiteX22" fmla="*/ 1950720 w 2453640"/>
                <a:gd name="connsiteY22" fmla="*/ 5044440 h 5044440"/>
                <a:gd name="connsiteX23" fmla="*/ 2148840 w 2453640"/>
                <a:gd name="connsiteY23" fmla="*/ 4968240 h 5044440"/>
                <a:gd name="connsiteX24" fmla="*/ 2286000 w 2453640"/>
                <a:gd name="connsiteY24" fmla="*/ 4465320 h 5044440"/>
                <a:gd name="connsiteX25" fmla="*/ 2423160 w 2453640"/>
                <a:gd name="connsiteY25" fmla="*/ 4175760 h 5044440"/>
                <a:gd name="connsiteX26" fmla="*/ 2453640 w 2453640"/>
                <a:gd name="connsiteY26" fmla="*/ 3886200 h 5044440"/>
                <a:gd name="connsiteX27" fmla="*/ 2240280 w 2453640"/>
                <a:gd name="connsiteY27" fmla="*/ 3124200 h 5044440"/>
                <a:gd name="connsiteX28" fmla="*/ 1798320 w 2453640"/>
                <a:gd name="connsiteY28" fmla="*/ 3200400 h 5044440"/>
                <a:gd name="connsiteX29" fmla="*/ 1356360 w 2453640"/>
                <a:gd name="connsiteY29" fmla="*/ 3291840 h 5044440"/>
                <a:gd name="connsiteX30" fmla="*/ 1143000 w 2453640"/>
                <a:gd name="connsiteY30" fmla="*/ 3124200 h 5044440"/>
                <a:gd name="connsiteX31" fmla="*/ 1036320 w 2453640"/>
                <a:gd name="connsiteY31" fmla="*/ 2682240 h 5044440"/>
                <a:gd name="connsiteX32" fmla="*/ 960120 w 2453640"/>
                <a:gd name="connsiteY32" fmla="*/ 2453640 h 5044440"/>
                <a:gd name="connsiteX33" fmla="*/ 975360 w 2453640"/>
                <a:gd name="connsiteY33" fmla="*/ 2255520 h 5044440"/>
                <a:gd name="connsiteX34" fmla="*/ 1127760 w 2453640"/>
                <a:gd name="connsiteY34" fmla="*/ 1965960 h 5044440"/>
                <a:gd name="connsiteX35" fmla="*/ 1249680 w 2453640"/>
                <a:gd name="connsiteY35" fmla="*/ 1676400 h 5044440"/>
                <a:gd name="connsiteX36" fmla="*/ 1356360 w 2453640"/>
                <a:gd name="connsiteY36" fmla="*/ 1264920 h 5044440"/>
                <a:gd name="connsiteX37" fmla="*/ 1386840 w 2453640"/>
                <a:gd name="connsiteY37" fmla="*/ 533400 h 5044440"/>
                <a:gd name="connsiteX38" fmla="*/ 1264920 w 2453640"/>
                <a:gd name="connsiteY38" fmla="*/ 381000 h 5044440"/>
                <a:gd name="connsiteX39" fmla="*/ 1082040 w 2453640"/>
                <a:gd name="connsiteY39" fmla="*/ 182880 h 5044440"/>
                <a:gd name="connsiteX40" fmla="*/ 822960 w 2453640"/>
                <a:gd name="connsiteY40" fmla="*/ 243840 h 5044440"/>
                <a:gd name="connsiteX41" fmla="*/ 822960 w 2453640"/>
                <a:gd name="connsiteY41" fmla="*/ 243840 h 5044440"/>
                <a:gd name="connsiteX42" fmla="*/ 762000 w 2453640"/>
                <a:gd name="connsiteY42" fmla="*/ 243840 h 5044440"/>
                <a:gd name="connsiteX0" fmla="*/ 670560 w 2453640"/>
                <a:gd name="connsiteY0" fmla="*/ 0 h 5257800"/>
                <a:gd name="connsiteX1" fmla="*/ 304800 w 2453640"/>
                <a:gd name="connsiteY1" fmla="*/ 213360 h 5257800"/>
                <a:gd name="connsiteX2" fmla="*/ 0 w 2453640"/>
                <a:gd name="connsiteY2" fmla="*/ 502920 h 5257800"/>
                <a:gd name="connsiteX3" fmla="*/ 518160 w 2453640"/>
                <a:gd name="connsiteY3" fmla="*/ 960120 h 5257800"/>
                <a:gd name="connsiteX4" fmla="*/ 624840 w 2453640"/>
                <a:gd name="connsiteY4" fmla="*/ 1280160 h 5257800"/>
                <a:gd name="connsiteX5" fmla="*/ 457200 w 2453640"/>
                <a:gd name="connsiteY5" fmla="*/ 1554480 h 5257800"/>
                <a:gd name="connsiteX6" fmla="*/ 396240 w 2453640"/>
                <a:gd name="connsiteY6" fmla="*/ 1752600 h 5257800"/>
                <a:gd name="connsiteX7" fmla="*/ 274320 w 2453640"/>
                <a:gd name="connsiteY7" fmla="*/ 1996440 h 5257800"/>
                <a:gd name="connsiteX8" fmla="*/ 304800 w 2453640"/>
                <a:gd name="connsiteY8" fmla="*/ 2194560 h 5257800"/>
                <a:gd name="connsiteX9" fmla="*/ 304800 w 2453640"/>
                <a:gd name="connsiteY9" fmla="*/ 2194560 h 5257800"/>
                <a:gd name="connsiteX10" fmla="*/ 441960 w 2453640"/>
                <a:gd name="connsiteY10" fmla="*/ 2575560 h 5257800"/>
                <a:gd name="connsiteX11" fmla="*/ 518160 w 2453640"/>
                <a:gd name="connsiteY11" fmla="*/ 2697480 h 5257800"/>
                <a:gd name="connsiteX12" fmla="*/ 670560 w 2453640"/>
                <a:gd name="connsiteY12" fmla="*/ 3063240 h 5257800"/>
                <a:gd name="connsiteX13" fmla="*/ 670560 w 2453640"/>
                <a:gd name="connsiteY13" fmla="*/ 3261360 h 5257800"/>
                <a:gd name="connsiteX14" fmla="*/ 731520 w 2453640"/>
                <a:gd name="connsiteY14" fmla="*/ 3672840 h 5257800"/>
                <a:gd name="connsiteX15" fmla="*/ 731520 w 2453640"/>
                <a:gd name="connsiteY15" fmla="*/ 3916680 h 5257800"/>
                <a:gd name="connsiteX16" fmla="*/ 1051560 w 2453640"/>
                <a:gd name="connsiteY16" fmla="*/ 4160520 h 5257800"/>
                <a:gd name="connsiteX17" fmla="*/ 1051560 w 2453640"/>
                <a:gd name="connsiteY17" fmla="*/ 4160520 h 5257800"/>
                <a:gd name="connsiteX18" fmla="*/ 1615440 w 2453640"/>
                <a:gd name="connsiteY18" fmla="*/ 4511040 h 5257800"/>
                <a:gd name="connsiteX19" fmla="*/ 1615440 w 2453640"/>
                <a:gd name="connsiteY19" fmla="*/ 4709160 h 5257800"/>
                <a:gd name="connsiteX20" fmla="*/ 1737360 w 2453640"/>
                <a:gd name="connsiteY20" fmla="*/ 4724400 h 5257800"/>
                <a:gd name="connsiteX21" fmla="*/ 1783080 w 2453640"/>
                <a:gd name="connsiteY21" fmla="*/ 5013960 h 5257800"/>
                <a:gd name="connsiteX22" fmla="*/ 1950720 w 2453640"/>
                <a:gd name="connsiteY22" fmla="*/ 5257800 h 5257800"/>
                <a:gd name="connsiteX23" fmla="*/ 2148840 w 2453640"/>
                <a:gd name="connsiteY23" fmla="*/ 5181600 h 5257800"/>
                <a:gd name="connsiteX24" fmla="*/ 2286000 w 2453640"/>
                <a:gd name="connsiteY24" fmla="*/ 4678680 h 5257800"/>
                <a:gd name="connsiteX25" fmla="*/ 2423160 w 2453640"/>
                <a:gd name="connsiteY25" fmla="*/ 4389120 h 5257800"/>
                <a:gd name="connsiteX26" fmla="*/ 2453640 w 2453640"/>
                <a:gd name="connsiteY26" fmla="*/ 4099560 h 5257800"/>
                <a:gd name="connsiteX27" fmla="*/ 2240280 w 2453640"/>
                <a:gd name="connsiteY27" fmla="*/ 3337560 h 5257800"/>
                <a:gd name="connsiteX28" fmla="*/ 1798320 w 2453640"/>
                <a:gd name="connsiteY28" fmla="*/ 3413760 h 5257800"/>
                <a:gd name="connsiteX29" fmla="*/ 1356360 w 2453640"/>
                <a:gd name="connsiteY29" fmla="*/ 3505200 h 5257800"/>
                <a:gd name="connsiteX30" fmla="*/ 1143000 w 2453640"/>
                <a:gd name="connsiteY30" fmla="*/ 3337560 h 5257800"/>
                <a:gd name="connsiteX31" fmla="*/ 1036320 w 2453640"/>
                <a:gd name="connsiteY31" fmla="*/ 2895600 h 5257800"/>
                <a:gd name="connsiteX32" fmla="*/ 960120 w 2453640"/>
                <a:gd name="connsiteY32" fmla="*/ 2667000 h 5257800"/>
                <a:gd name="connsiteX33" fmla="*/ 975360 w 2453640"/>
                <a:gd name="connsiteY33" fmla="*/ 2468880 h 5257800"/>
                <a:gd name="connsiteX34" fmla="*/ 1127760 w 2453640"/>
                <a:gd name="connsiteY34" fmla="*/ 2179320 h 5257800"/>
                <a:gd name="connsiteX35" fmla="*/ 1249680 w 2453640"/>
                <a:gd name="connsiteY35" fmla="*/ 1889760 h 5257800"/>
                <a:gd name="connsiteX36" fmla="*/ 1356360 w 2453640"/>
                <a:gd name="connsiteY36" fmla="*/ 1478280 h 5257800"/>
                <a:gd name="connsiteX37" fmla="*/ 1386840 w 2453640"/>
                <a:gd name="connsiteY37" fmla="*/ 746760 h 5257800"/>
                <a:gd name="connsiteX38" fmla="*/ 1264920 w 2453640"/>
                <a:gd name="connsiteY38" fmla="*/ 594360 h 5257800"/>
                <a:gd name="connsiteX39" fmla="*/ 1082040 w 2453640"/>
                <a:gd name="connsiteY39" fmla="*/ 396240 h 5257800"/>
                <a:gd name="connsiteX40" fmla="*/ 822960 w 2453640"/>
                <a:gd name="connsiteY40" fmla="*/ 457200 h 5257800"/>
                <a:gd name="connsiteX41" fmla="*/ 822960 w 2453640"/>
                <a:gd name="connsiteY41" fmla="*/ 457200 h 5257800"/>
                <a:gd name="connsiteX42" fmla="*/ 670560 w 2453640"/>
                <a:gd name="connsiteY42" fmla="*/ 0 h 5257800"/>
                <a:gd name="connsiteX0" fmla="*/ 670560 w 2453640"/>
                <a:gd name="connsiteY0" fmla="*/ 0 h 5257800"/>
                <a:gd name="connsiteX1" fmla="*/ 304800 w 2453640"/>
                <a:gd name="connsiteY1" fmla="*/ 213360 h 5257800"/>
                <a:gd name="connsiteX2" fmla="*/ 0 w 2453640"/>
                <a:gd name="connsiteY2" fmla="*/ 502920 h 5257800"/>
                <a:gd name="connsiteX3" fmla="*/ 518160 w 2453640"/>
                <a:gd name="connsiteY3" fmla="*/ 960120 h 5257800"/>
                <a:gd name="connsiteX4" fmla="*/ 624840 w 2453640"/>
                <a:gd name="connsiteY4" fmla="*/ 1280160 h 5257800"/>
                <a:gd name="connsiteX5" fmla="*/ 457200 w 2453640"/>
                <a:gd name="connsiteY5" fmla="*/ 1554480 h 5257800"/>
                <a:gd name="connsiteX6" fmla="*/ 396240 w 2453640"/>
                <a:gd name="connsiteY6" fmla="*/ 1752600 h 5257800"/>
                <a:gd name="connsiteX7" fmla="*/ 274320 w 2453640"/>
                <a:gd name="connsiteY7" fmla="*/ 1996440 h 5257800"/>
                <a:gd name="connsiteX8" fmla="*/ 304800 w 2453640"/>
                <a:gd name="connsiteY8" fmla="*/ 2194560 h 5257800"/>
                <a:gd name="connsiteX9" fmla="*/ 304800 w 2453640"/>
                <a:gd name="connsiteY9" fmla="*/ 2194560 h 5257800"/>
                <a:gd name="connsiteX10" fmla="*/ 441960 w 2453640"/>
                <a:gd name="connsiteY10" fmla="*/ 2575560 h 5257800"/>
                <a:gd name="connsiteX11" fmla="*/ 518160 w 2453640"/>
                <a:gd name="connsiteY11" fmla="*/ 2697480 h 5257800"/>
                <a:gd name="connsiteX12" fmla="*/ 670560 w 2453640"/>
                <a:gd name="connsiteY12" fmla="*/ 3063240 h 5257800"/>
                <a:gd name="connsiteX13" fmla="*/ 670560 w 2453640"/>
                <a:gd name="connsiteY13" fmla="*/ 3261360 h 5257800"/>
                <a:gd name="connsiteX14" fmla="*/ 731520 w 2453640"/>
                <a:gd name="connsiteY14" fmla="*/ 3672840 h 5257800"/>
                <a:gd name="connsiteX15" fmla="*/ 731520 w 2453640"/>
                <a:gd name="connsiteY15" fmla="*/ 3916680 h 5257800"/>
                <a:gd name="connsiteX16" fmla="*/ 1051560 w 2453640"/>
                <a:gd name="connsiteY16" fmla="*/ 4160520 h 5257800"/>
                <a:gd name="connsiteX17" fmla="*/ 1051560 w 2453640"/>
                <a:gd name="connsiteY17" fmla="*/ 4160520 h 5257800"/>
                <a:gd name="connsiteX18" fmla="*/ 1615440 w 2453640"/>
                <a:gd name="connsiteY18" fmla="*/ 4511040 h 5257800"/>
                <a:gd name="connsiteX19" fmla="*/ 1615440 w 2453640"/>
                <a:gd name="connsiteY19" fmla="*/ 4709160 h 5257800"/>
                <a:gd name="connsiteX20" fmla="*/ 1737360 w 2453640"/>
                <a:gd name="connsiteY20" fmla="*/ 4724400 h 5257800"/>
                <a:gd name="connsiteX21" fmla="*/ 1783080 w 2453640"/>
                <a:gd name="connsiteY21" fmla="*/ 5013960 h 5257800"/>
                <a:gd name="connsiteX22" fmla="*/ 1950720 w 2453640"/>
                <a:gd name="connsiteY22" fmla="*/ 5257800 h 5257800"/>
                <a:gd name="connsiteX23" fmla="*/ 2148840 w 2453640"/>
                <a:gd name="connsiteY23" fmla="*/ 5181600 h 5257800"/>
                <a:gd name="connsiteX24" fmla="*/ 2286000 w 2453640"/>
                <a:gd name="connsiteY24" fmla="*/ 4678680 h 5257800"/>
                <a:gd name="connsiteX25" fmla="*/ 2423160 w 2453640"/>
                <a:gd name="connsiteY25" fmla="*/ 4389120 h 5257800"/>
                <a:gd name="connsiteX26" fmla="*/ 2453640 w 2453640"/>
                <a:gd name="connsiteY26" fmla="*/ 4099560 h 5257800"/>
                <a:gd name="connsiteX27" fmla="*/ 2240280 w 2453640"/>
                <a:gd name="connsiteY27" fmla="*/ 3337560 h 5257800"/>
                <a:gd name="connsiteX28" fmla="*/ 1798320 w 2453640"/>
                <a:gd name="connsiteY28" fmla="*/ 3413760 h 5257800"/>
                <a:gd name="connsiteX29" fmla="*/ 1356360 w 2453640"/>
                <a:gd name="connsiteY29" fmla="*/ 3505200 h 5257800"/>
                <a:gd name="connsiteX30" fmla="*/ 1143000 w 2453640"/>
                <a:gd name="connsiteY30" fmla="*/ 3337560 h 5257800"/>
                <a:gd name="connsiteX31" fmla="*/ 1036320 w 2453640"/>
                <a:gd name="connsiteY31" fmla="*/ 2895600 h 5257800"/>
                <a:gd name="connsiteX32" fmla="*/ 960120 w 2453640"/>
                <a:gd name="connsiteY32" fmla="*/ 2667000 h 5257800"/>
                <a:gd name="connsiteX33" fmla="*/ 975360 w 2453640"/>
                <a:gd name="connsiteY33" fmla="*/ 2468880 h 5257800"/>
                <a:gd name="connsiteX34" fmla="*/ 1127760 w 2453640"/>
                <a:gd name="connsiteY34" fmla="*/ 2179320 h 5257800"/>
                <a:gd name="connsiteX35" fmla="*/ 1249680 w 2453640"/>
                <a:gd name="connsiteY35" fmla="*/ 1889760 h 5257800"/>
                <a:gd name="connsiteX36" fmla="*/ 1356360 w 2453640"/>
                <a:gd name="connsiteY36" fmla="*/ 1478280 h 5257800"/>
                <a:gd name="connsiteX37" fmla="*/ 1386840 w 2453640"/>
                <a:gd name="connsiteY37" fmla="*/ 746760 h 5257800"/>
                <a:gd name="connsiteX38" fmla="*/ 1264920 w 2453640"/>
                <a:gd name="connsiteY38" fmla="*/ 594360 h 5257800"/>
                <a:gd name="connsiteX39" fmla="*/ 1082040 w 2453640"/>
                <a:gd name="connsiteY39" fmla="*/ 396240 h 5257800"/>
                <a:gd name="connsiteX40" fmla="*/ 822960 w 2453640"/>
                <a:gd name="connsiteY40" fmla="*/ 457200 h 5257800"/>
                <a:gd name="connsiteX41" fmla="*/ 594360 w 2453640"/>
                <a:gd name="connsiteY41" fmla="*/ 441960 h 5257800"/>
                <a:gd name="connsiteX42" fmla="*/ 670560 w 2453640"/>
                <a:gd name="connsiteY42" fmla="*/ 0 h 5257800"/>
                <a:gd name="connsiteX0" fmla="*/ 670560 w 2453640"/>
                <a:gd name="connsiteY0" fmla="*/ 0 h 5257800"/>
                <a:gd name="connsiteX1" fmla="*/ 304800 w 2453640"/>
                <a:gd name="connsiteY1" fmla="*/ 213360 h 5257800"/>
                <a:gd name="connsiteX2" fmla="*/ 0 w 2453640"/>
                <a:gd name="connsiteY2" fmla="*/ 502920 h 5257800"/>
                <a:gd name="connsiteX3" fmla="*/ 518160 w 2453640"/>
                <a:gd name="connsiteY3" fmla="*/ 960120 h 5257800"/>
                <a:gd name="connsiteX4" fmla="*/ 624840 w 2453640"/>
                <a:gd name="connsiteY4" fmla="*/ 1280160 h 5257800"/>
                <a:gd name="connsiteX5" fmla="*/ 457200 w 2453640"/>
                <a:gd name="connsiteY5" fmla="*/ 1554480 h 5257800"/>
                <a:gd name="connsiteX6" fmla="*/ 396240 w 2453640"/>
                <a:gd name="connsiteY6" fmla="*/ 1752600 h 5257800"/>
                <a:gd name="connsiteX7" fmla="*/ 274320 w 2453640"/>
                <a:gd name="connsiteY7" fmla="*/ 1996440 h 5257800"/>
                <a:gd name="connsiteX8" fmla="*/ 304800 w 2453640"/>
                <a:gd name="connsiteY8" fmla="*/ 2194560 h 5257800"/>
                <a:gd name="connsiteX9" fmla="*/ 304800 w 2453640"/>
                <a:gd name="connsiteY9" fmla="*/ 2194560 h 5257800"/>
                <a:gd name="connsiteX10" fmla="*/ 441960 w 2453640"/>
                <a:gd name="connsiteY10" fmla="*/ 2575560 h 5257800"/>
                <a:gd name="connsiteX11" fmla="*/ 518160 w 2453640"/>
                <a:gd name="connsiteY11" fmla="*/ 2697480 h 5257800"/>
                <a:gd name="connsiteX12" fmla="*/ 670560 w 2453640"/>
                <a:gd name="connsiteY12" fmla="*/ 3063240 h 5257800"/>
                <a:gd name="connsiteX13" fmla="*/ 670560 w 2453640"/>
                <a:gd name="connsiteY13" fmla="*/ 3261360 h 5257800"/>
                <a:gd name="connsiteX14" fmla="*/ 731520 w 2453640"/>
                <a:gd name="connsiteY14" fmla="*/ 3672840 h 5257800"/>
                <a:gd name="connsiteX15" fmla="*/ 731520 w 2453640"/>
                <a:gd name="connsiteY15" fmla="*/ 3916680 h 5257800"/>
                <a:gd name="connsiteX16" fmla="*/ 1051560 w 2453640"/>
                <a:gd name="connsiteY16" fmla="*/ 4160520 h 5257800"/>
                <a:gd name="connsiteX17" fmla="*/ 1051560 w 2453640"/>
                <a:gd name="connsiteY17" fmla="*/ 4160520 h 5257800"/>
                <a:gd name="connsiteX18" fmla="*/ 1615440 w 2453640"/>
                <a:gd name="connsiteY18" fmla="*/ 4511040 h 5257800"/>
                <a:gd name="connsiteX19" fmla="*/ 1615440 w 2453640"/>
                <a:gd name="connsiteY19" fmla="*/ 4709160 h 5257800"/>
                <a:gd name="connsiteX20" fmla="*/ 1737360 w 2453640"/>
                <a:gd name="connsiteY20" fmla="*/ 4724400 h 5257800"/>
                <a:gd name="connsiteX21" fmla="*/ 1783080 w 2453640"/>
                <a:gd name="connsiteY21" fmla="*/ 5013960 h 5257800"/>
                <a:gd name="connsiteX22" fmla="*/ 1950720 w 2453640"/>
                <a:gd name="connsiteY22" fmla="*/ 5257800 h 5257800"/>
                <a:gd name="connsiteX23" fmla="*/ 2148840 w 2453640"/>
                <a:gd name="connsiteY23" fmla="*/ 5181600 h 5257800"/>
                <a:gd name="connsiteX24" fmla="*/ 2286000 w 2453640"/>
                <a:gd name="connsiteY24" fmla="*/ 4678680 h 5257800"/>
                <a:gd name="connsiteX25" fmla="*/ 2423160 w 2453640"/>
                <a:gd name="connsiteY25" fmla="*/ 4389120 h 5257800"/>
                <a:gd name="connsiteX26" fmla="*/ 2453640 w 2453640"/>
                <a:gd name="connsiteY26" fmla="*/ 4099560 h 5257800"/>
                <a:gd name="connsiteX27" fmla="*/ 2240280 w 2453640"/>
                <a:gd name="connsiteY27" fmla="*/ 3337560 h 5257800"/>
                <a:gd name="connsiteX28" fmla="*/ 1798320 w 2453640"/>
                <a:gd name="connsiteY28" fmla="*/ 3413760 h 5257800"/>
                <a:gd name="connsiteX29" fmla="*/ 1356360 w 2453640"/>
                <a:gd name="connsiteY29" fmla="*/ 3505200 h 5257800"/>
                <a:gd name="connsiteX30" fmla="*/ 1143000 w 2453640"/>
                <a:gd name="connsiteY30" fmla="*/ 3337560 h 5257800"/>
                <a:gd name="connsiteX31" fmla="*/ 1036320 w 2453640"/>
                <a:gd name="connsiteY31" fmla="*/ 2895600 h 5257800"/>
                <a:gd name="connsiteX32" fmla="*/ 960120 w 2453640"/>
                <a:gd name="connsiteY32" fmla="*/ 2667000 h 5257800"/>
                <a:gd name="connsiteX33" fmla="*/ 975360 w 2453640"/>
                <a:gd name="connsiteY33" fmla="*/ 2468880 h 5257800"/>
                <a:gd name="connsiteX34" fmla="*/ 1127760 w 2453640"/>
                <a:gd name="connsiteY34" fmla="*/ 2179320 h 5257800"/>
                <a:gd name="connsiteX35" fmla="*/ 1249680 w 2453640"/>
                <a:gd name="connsiteY35" fmla="*/ 1889760 h 5257800"/>
                <a:gd name="connsiteX36" fmla="*/ 1356360 w 2453640"/>
                <a:gd name="connsiteY36" fmla="*/ 1478280 h 5257800"/>
                <a:gd name="connsiteX37" fmla="*/ 1386840 w 2453640"/>
                <a:gd name="connsiteY37" fmla="*/ 746760 h 5257800"/>
                <a:gd name="connsiteX38" fmla="*/ 1264920 w 2453640"/>
                <a:gd name="connsiteY38" fmla="*/ 594360 h 5257800"/>
                <a:gd name="connsiteX39" fmla="*/ 1082040 w 2453640"/>
                <a:gd name="connsiteY39" fmla="*/ 396240 h 5257800"/>
                <a:gd name="connsiteX40" fmla="*/ 868680 w 2453640"/>
                <a:gd name="connsiteY40" fmla="*/ 198120 h 5257800"/>
                <a:gd name="connsiteX41" fmla="*/ 594360 w 2453640"/>
                <a:gd name="connsiteY41" fmla="*/ 441960 h 5257800"/>
                <a:gd name="connsiteX42" fmla="*/ 670560 w 2453640"/>
                <a:gd name="connsiteY42" fmla="*/ 0 h 5257800"/>
                <a:gd name="connsiteX0" fmla="*/ 670560 w 2453640"/>
                <a:gd name="connsiteY0" fmla="*/ 0 h 5257800"/>
                <a:gd name="connsiteX1" fmla="*/ 304800 w 2453640"/>
                <a:gd name="connsiteY1" fmla="*/ 213360 h 5257800"/>
                <a:gd name="connsiteX2" fmla="*/ 0 w 2453640"/>
                <a:gd name="connsiteY2" fmla="*/ 502920 h 5257800"/>
                <a:gd name="connsiteX3" fmla="*/ 518160 w 2453640"/>
                <a:gd name="connsiteY3" fmla="*/ 960120 h 5257800"/>
                <a:gd name="connsiteX4" fmla="*/ 624840 w 2453640"/>
                <a:gd name="connsiteY4" fmla="*/ 1280160 h 5257800"/>
                <a:gd name="connsiteX5" fmla="*/ 457200 w 2453640"/>
                <a:gd name="connsiteY5" fmla="*/ 1554480 h 5257800"/>
                <a:gd name="connsiteX6" fmla="*/ 396240 w 2453640"/>
                <a:gd name="connsiteY6" fmla="*/ 1752600 h 5257800"/>
                <a:gd name="connsiteX7" fmla="*/ 274320 w 2453640"/>
                <a:gd name="connsiteY7" fmla="*/ 1996440 h 5257800"/>
                <a:gd name="connsiteX8" fmla="*/ 304800 w 2453640"/>
                <a:gd name="connsiteY8" fmla="*/ 2194560 h 5257800"/>
                <a:gd name="connsiteX9" fmla="*/ 304800 w 2453640"/>
                <a:gd name="connsiteY9" fmla="*/ 2194560 h 5257800"/>
                <a:gd name="connsiteX10" fmla="*/ 441960 w 2453640"/>
                <a:gd name="connsiteY10" fmla="*/ 2575560 h 5257800"/>
                <a:gd name="connsiteX11" fmla="*/ 518160 w 2453640"/>
                <a:gd name="connsiteY11" fmla="*/ 2697480 h 5257800"/>
                <a:gd name="connsiteX12" fmla="*/ 670560 w 2453640"/>
                <a:gd name="connsiteY12" fmla="*/ 3063240 h 5257800"/>
                <a:gd name="connsiteX13" fmla="*/ 670560 w 2453640"/>
                <a:gd name="connsiteY13" fmla="*/ 3261360 h 5257800"/>
                <a:gd name="connsiteX14" fmla="*/ 731520 w 2453640"/>
                <a:gd name="connsiteY14" fmla="*/ 3672840 h 5257800"/>
                <a:gd name="connsiteX15" fmla="*/ 731520 w 2453640"/>
                <a:gd name="connsiteY15" fmla="*/ 3916680 h 5257800"/>
                <a:gd name="connsiteX16" fmla="*/ 1051560 w 2453640"/>
                <a:gd name="connsiteY16" fmla="*/ 4160520 h 5257800"/>
                <a:gd name="connsiteX17" fmla="*/ 1051560 w 2453640"/>
                <a:gd name="connsiteY17" fmla="*/ 4160520 h 5257800"/>
                <a:gd name="connsiteX18" fmla="*/ 1615440 w 2453640"/>
                <a:gd name="connsiteY18" fmla="*/ 4511040 h 5257800"/>
                <a:gd name="connsiteX19" fmla="*/ 1615440 w 2453640"/>
                <a:gd name="connsiteY19" fmla="*/ 4709160 h 5257800"/>
                <a:gd name="connsiteX20" fmla="*/ 1737360 w 2453640"/>
                <a:gd name="connsiteY20" fmla="*/ 4724400 h 5257800"/>
                <a:gd name="connsiteX21" fmla="*/ 1783080 w 2453640"/>
                <a:gd name="connsiteY21" fmla="*/ 5013960 h 5257800"/>
                <a:gd name="connsiteX22" fmla="*/ 1950720 w 2453640"/>
                <a:gd name="connsiteY22" fmla="*/ 5257800 h 5257800"/>
                <a:gd name="connsiteX23" fmla="*/ 2148840 w 2453640"/>
                <a:gd name="connsiteY23" fmla="*/ 5181600 h 5257800"/>
                <a:gd name="connsiteX24" fmla="*/ 2286000 w 2453640"/>
                <a:gd name="connsiteY24" fmla="*/ 4678680 h 5257800"/>
                <a:gd name="connsiteX25" fmla="*/ 2423160 w 2453640"/>
                <a:gd name="connsiteY25" fmla="*/ 4389120 h 5257800"/>
                <a:gd name="connsiteX26" fmla="*/ 2453640 w 2453640"/>
                <a:gd name="connsiteY26" fmla="*/ 4099560 h 5257800"/>
                <a:gd name="connsiteX27" fmla="*/ 2240280 w 2453640"/>
                <a:gd name="connsiteY27" fmla="*/ 3337560 h 5257800"/>
                <a:gd name="connsiteX28" fmla="*/ 1798320 w 2453640"/>
                <a:gd name="connsiteY28" fmla="*/ 3413760 h 5257800"/>
                <a:gd name="connsiteX29" fmla="*/ 1356360 w 2453640"/>
                <a:gd name="connsiteY29" fmla="*/ 3505200 h 5257800"/>
                <a:gd name="connsiteX30" fmla="*/ 1143000 w 2453640"/>
                <a:gd name="connsiteY30" fmla="*/ 3337560 h 5257800"/>
                <a:gd name="connsiteX31" fmla="*/ 1036320 w 2453640"/>
                <a:gd name="connsiteY31" fmla="*/ 2895600 h 5257800"/>
                <a:gd name="connsiteX32" fmla="*/ 960120 w 2453640"/>
                <a:gd name="connsiteY32" fmla="*/ 2667000 h 5257800"/>
                <a:gd name="connsiteX33" fmla="*/ 975360 w 2453640"/>
                <a:gd name="connsiteY33" fmla="*/ 2468880 h 5257800"/>
                <a:gd name="connsiteX34" fmla="*/ 1127760 w 2453640"/>
                <a:gd name="connsiteY34" fmla="*/ 2179320 h 5257800"/>
                <a:gd name="connsiteX35" fmla="*/ 1249680 w 2453640"/>
                <a:gd name="connsiteY35" fmla="*/ 1889760 h 5257800"/>
                <a:gd name="connsiteX36" fmla="*/ 1356360 w 2453640"/>
                <a:gd name="connsiteY36" fmla="*/ 1478280 h 5257800"/>
                <a:gd name="connsiteX37" fmla="*/ 1386840 w 2453640"/>
                <a:gd name="connsiteY37" fmla="*/ 746760 h 5257800"/>
                <a:gd name="connsiteX38" fmla="*/ 1264920 w 2453640"/>
                <a:gd name="connsiteY38" fmla="*/ 594360 h 5257800"/>
                <a:gd name="connsiteX39" fmla="*/ 1082040 w 2453640"/>
                <a:gd name="connsiteY39" fmla="*/ 396240 h 5257800"/>
                <a:gd name="connsiteX40" fmla="*/ 868680 w 2453640"/>
                <a:gd name="connsiteY40" fmla="*/ 198120 h 5257800"/>
                <a:gd name="connsiteX41" fmla="*/ 838200 w 2453640"/>
                <a:gd name="connsiteY41" fmla="*/ 0 h 5257800"/>
                <a:gd name="connsiteX42" fmla="*/ 670560 w 2453640"/>
                <a:gd name="connsiteY42" fmla="*/ 0 h 5257800"/>
                <a:gd name="connsiteX0" fmla="*/ 533400 w 2453640"/>
                <a:gd name="connsiteY0" fmla="*/ 0 h 5334000"/>
                <a:gd name="connsiteX1" fmla="*/ 304800 w 2453640"/>
                <a:gd name="connsiteY1" fmla="*/ 28956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615440 w 2453640"/>
                <a:gd name="connsiteY18" fmla="*/ 4587240 h 5334000"/>
                <a:gd name="connsiteX19" fmla="*/ 1615440 w 2453640"/>
                <a:gd name="connsiteY19" fmla="*/ 4785360 h 5334000"/>
                <a:gd name="connsiteX20" fmla="*/ 1737360 w 2453640"/>
                <a:gd name="connsiteY20" fmla="*/ 48006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615440 w 2453640"/>
                <a:gd name="connsiteY18" fmla="*/ 4587240 h 5334000"/>
                <a:gd name="connsiteX19" fmla="*/ 1615440 w 2453640"/>
                <a:gd name="connsiteY19" fmla="*/ 4785360 h 5334000"/>
                <a:gd name="connsiteX20" fmla="*/ 1737360 w 2453640"/>
                <a:gd name="connsiteY20" fmla="*/ 48006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615440 w 2453640"/>
                <a:gd name="connsiteY19" fmla="*/ 4785360 h 5334000"/>
                <a:gd name="connsiteX20" fmla="*/ 1737360 w 2453640"/>
                <a:gd name="connsiteY20" fmla="*/ 48006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737360 w 2453640"/>
                <a:gd name="connsiteY20" fmla="*/ 48006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57912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240280 w 2453640"/>
                <a:gd name="connsiteY27" fmla="*/ 34137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164080 w 2453640"/>
                <a:gd name="connsiteY27" fmla="*/ 3642360 h 5334000"/>
                <a:gd name="connsiteX28" fmla="*/ 1798320 w 2453640"/>
                <a:gd name="connsiteY28" fmla="*/ 34899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164080 w 2453640"/>
                <a:gd name="connsiteY27" fmla="*/ 3642360 h 5334000"/>
                <a:gd name="connsiteX28" fmla="*/ 1783080 w 2453640"/>
                <a:gd name="connsiteY28" fmla="*/ 36423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75760 h 5334000"/>
                <a:gd name="connsiteX27" fmla="*/ 2194560 w 2453640"/>
                <a:gd name="connsiteY27" fmla="*/ 3794760 h 5334000"/>
                <a:gd name="connsiteX28" fmla="*/ 1783080 w 2453640"/>
                <a:gd name="connsiteY28" fmla="*/ 36423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 name="connsiteX0" fmla="*/ 533400 w 2453640"/>
                <a:gd name="connsiteY0" fmla="*/ 0 h 5334000"/>
                <a:gd name="connsiteX1" fmla="*/ 137160 w 2453640"/>
                <a:gd name="connsiteY1" fmla="*/ 152400 h 5334000"/>
                <a:gd name="connsiteX2" fmla="*/ 0 w 2453640"/>
                <a:gd name="connsiteY2" fmla="*/ 472440 h 5334000"/>
                <a:gd name="connsiteX3" fmla="*/ 518160 w 2453640"/>
                <a:gd name="connsiteY3" fmla="*/ 1036320 h 5334000"/>
                <a:gd name="connsiteX4" fmla="*/ 624840 w 2453640"/>
                <a:gd name="connsiteY4" fmla="*/ 1356360 h 5334000"/>
                <a:gd name="connsiteX5" fmla="*/ 457200 w 2453640"/>
                <a:gd name="connsiteY5" fmla="*/ 1630680 h 5334000"/>
                <a:gd name="connsiteX6" fmla="*/ 396240 w 2453640"/>
                <a:gd name="connsiteY6" fmla="*/ 1828800 h 5334000"/>
                <a:gd name="connsiteX7" fmla="*/ 274320 w 2453640"/>
                <a:gd name="connsiteY7" fmla="*/ 2072640 h 5334000"/>
                <a:gd name="connsiteX8" fmla="*/ 304800 w 2453640"/>
                <a:gd name="connsiteY8" fmla="*/ 2270760 h 5334000"/>
                <a:gd name="connsiteX9" fmla="*/ 304800 w 2453640"/>
                <a:gd name="connsiteY9" fmla="*/ 2270760 h 5334000"/>
                <a:gd name="connsiteX10" fmla="*/ 441960 w 2453640"/>
                <a:gd name="connsiteY10" fmla="*/ 2651760 h 5334000"/>
                <a:gd name="connsiteX11" fmla="*/ 518160 w 2453640"/>
                <a:gd name="connsiteY11" fmla="*/ 2773680 h 5334000"/>
                <a:gd name="connsiteX12" fmla="*/ 670560 w 2453640"/>
                <a:gd name="connsiteY12" fmla="*/ 3139440 h 5334000"/>
                <a:gd name="connsiteX13" fmla="*/ 670560 w 2453640"/>
                <a:gd name="connsiteY13" fmla="*/ 3337560 h 5334000"/>
                <a:gd name="connsiteX14" fmla="*/ 731520 w 2453640"/>
                <a:gd name="connsiteY14" fmla="*/ 3749040 h 5334000"/>
                <a:gd name="connsiteX15" fmla="*/ 731520 w 2453640"/>
                <a:gd name="connsiteY15" fmla="*/ 3992880 h 5334000"/>
                <a:gd name="connsiteX16" fmla="*/ 1051560 w 2453640"/>
                <a:gd name="connsiteY16" fmla="*/ 4236720 h 5334000"/>
                <a:gd name="connsiteX17" fmla="*/ 1051560 w 2453640"/>
                <a:gd name="connsiteY17" fmla="*/ 4236720 h 5334000"/>
                <a:gd name="connsiteX18" fmla="*/ 1203960 w 2453640"/>
                <a:gd name="connsiteY18" fmla="*/ 4770120 h 5334000"/>
                <a:gd name="connsiteX19" fmla="*/ 1447800 w 2453640"/>
                <a:gd name="connsiteY19" fmla="*/ 4983480 h 5334000"/>
                <a:gd name="connsiteX20" fmla="*/ 1691640 w 2453640"/>
                <a:gd name="connsiteY20" fmla="*/ 4953000 h 5334000"/>
                <a:gd name="connsiteX21" fmla="*/ 1783080 w 2453640"/>
                <a:gd name="connsiteY21" fmla="*/ 5090160 h 5334000"/>
                <a:gd name="connsiteX22" fmla="*/ 1950720 w 2453640"/>
                <a:gd name="connsiteY22" fmla="*/ 5334000 h 5334000"/>
                <a:gd name="connsiteX23" fmla="*/ 2148840 w 2453640"/>
                <a:gd name="connsiteY23" fmla="*/ 5257800 h 5334000"/>
                <a:gd name="connsiteX24" fmla="*/ 2286000 w 2453640"/>
                <a:gd name="connsiteY24" fmla="*/ 4754880 h 5334000"/>
                <a:gd name="connsiteX25" fmla="*/ 2423160 w 2453640"/>
                <a:gd name="connsiteY25" fmla="*/ 4465320 h 5334000"/>
                <a:gd name="connsiteX26" fmla="*/ 2453640 w 2453640"/>
                <a:gd name="connsiteY26" fmla="*/ 4114800 h 5334000"/>
                <a:gd name="connsiteX27" fmla="*/ 2194560 w 2453640"/>
                <a:gd name="connsiteY27" fmla="*/ 3794760 h 5334000"/>
                <a:gd name="connsiteX28" fmla="*/ 1783080 w 2453640"/>
                <a:gd name="connsiteY28" fmla="*/ 3642360 h 5334000"/>
                <a:gd name="connsiteX29" fmla="*/ 1356360 w 2453640"/>
                <a:gd name="connsiteY29" fmla="*/ 3581400 h 5334000"/>
                <a:gd name="connsiteX30" fmla="*/ 1143000 w 2453640"/>
                <a:gd name="connsiteY30" fmla="*/ 3413760 h 5334000"/>
                <a:gd name="connsiteX31" fmla="*/ 1036320 w 2453640"/>
                <a:gd name="connsiteY31" fmla="*/ 2971800 h 5334000"/>
                <a:gd name="connsiteX32" fmla="*/ 960120 w 2453640"/>
                <a:gd name="connsiteY32" fmla="*/ 2743200 h 5334000"/>
                <a:gd name="connsiteX33" fmla="*/ 975360 w 2453640"/>
                <a:gd name="connsiteY33" fmla="*/ 2545080 h 5334000"/>
                <a:gd name="connsiteX34" fmla="*/ 1127760 w 2453640"/>
                <a:gd name="connsiteY34" fmla="*/ 2255520 h 5334000"/>
                <a:gd name="connsiteX35" fmla="*/ 1249680 w 2453640"/>
                <a:gd name="connsiteY35" fmla="*/ 1965960 h 5334000"/>
                <a:gd name="connsiteX36" fmla="*/ 1356360 w 2453640"/>
                <a:gd name="connsiteY36" fmla="*/ 1554480 h 5334000"/>
                <a:gd name="connsiteX37" fmla="*/ 1386840 w 2453640"/>
                <a:gd name="connsiteY37" fmla="*/ 822960 h 5334000"/>
                <a:gd name="connsiteX38" fmla="*/ 1264920 w 2453640"/>
                <a:gd name="connsiteY38" fmla="*/ 670560 h 5334000"/>
                <a:gd name="connsiteX39" fmla="*/ 1082040 w 2453640"/>
                <a:gd name="connsiteY39" fmla="*/ 472440 h 5334000"/>
                <a:gd name="connsiteX40" fmla="*/ 868680 w 2453640"/>
                <a:gd name="connsiteY40" fmla="*/ 274320 h 5334000"/>
                <a:gd name="connsiteX41" fmla="*/ 838200 w 2453640"/>
                <a:gd name="connsiteY41" fmla="*/ 76200 h 5334000"/>
                <a:gd name="connsiteX42" fmla="*/ 533400 w 2453640"/>
                <a:gd name="connsiteY42" fmla="*/ 0 h 533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53640" h="5334000">
                  <a:moveTo>
                    <a:pt x="533400" y="0"/>
                  </a:moveTo>
                  <a:lnTo>
                    <a:pt x="137160" y="152400"/>
                  </a:lnTo>
                  <a:cubicBezTo>
                    <a:pt x="91440" y="259080"/>
                    <a:pt x="30480" y="198120"/>
                    <a:pt x="0" y="472440"/>
                  </a:cubicBezTo>
                  <a:cubicBezTo>
                    <a:pt x="203200" y="843280"/>
                    <a:pt x="345440" y="848360"/>
                    <a:pt x="518160" y="1036320"/>
                  </a:cubicBezTo>
                  <a:lnTo>
                    <a:pt x="624840" y="1356360"/>
                  </a:lnTo>
                  <a:lnTo>
                    <a:pt x="457200" y="1630680"/>
                  </a:lnTo>
                  <a:lnTo>
                    <a:pt x="396240" y="1828800"/>
                  </a:lnTo>
                  <a:lnTo>
                    <a:pt x="274320" y="2072640"/>
                  </a:lnTo>
                  <a:lnTo>
                    <a:pt x="304800" y="2270760"/>
                  </a:lnTo>
                  <a:lnTo>
                    <a:pt x="304800" y="2270760"/>
                  </a:lnTo>
                  <a:lnTo>
                    <a:pt x="441960" y="2651760"/>
                  </a:lnTo>
                  <a:lnTo>
                    <a:pt x="518160" y="2773680"/>
                  </a:lnTo>
                  <a:lnTo>
                    <a:pt x="670560" y="3139440"/>
                  </a:lnTo>
                  <a:lnTo>
                    <a:pt x="670560" y="3337560"/>
                  </a:lnTo>
                  <a:lnTo>
                    <a:pt x="731520" y="3749040"/>
                  </a:lnTo>
                  <a:lnTo>
                    <a:pt x="731520" y="3992880"/>
                  </a:lnTo>
                  <a:lnTo>
                    <a:pt x="1051560" y="4236720"/>
                  </a:lnTo>
                  <a:lnTo>
                    <a:pt x="1051560" y="4236720"/>
                  </a:lnTo>
                  <a:lnTo>
                    <a:pt x="1203960" y="4770120"/>
                  </a:lnTo>
                  <a:lnTo>
                    <a:pt x="1447800" y="4983480"/>
                  </a:lnTo>
                  <a:lnTo>
                    <a:pt x="1691640" y="4953000"/>
                  </a:lnTo>
                  <a:lnTo>
                    <a:pt x="1783080" y="5090160"/>
                  </a:lnTo>
                  <a:lnTo>
                    <a:pt x="1950720" y="5334000"/>
                  </a:lnTo>
                  <a:lnTo>
                    <a:pt x="2148840" y="5257800"/>
                  </a:lnTo>
                  <a:lnTo>
                    <a:pt x="2286000" y="4754880"/>
                  </a:lnTo>
                  <a:lnTo>
                    <a:pt x="2423160" y="4465320"/>
                  </a:lnTo>
                  <a:lnTo>
                    <a:pt x="2453640" y="4114800"/>
                  </a:lnTo>
                  <a:lnTo>
                    <a:pt x="2194560" y="3794760"/>
                  </a:lnTo>
                  <a:lnTo>
                    <a:pt x="1783080" y="3642360"/>
                  </a:lnTo>
                  <a:lnTo>
                    <a:pt x="1356360" y="3581400"/>
                  </a:lnTo>
                  <a:lnTo>
                    <a:pt x="1143000" y="3413760"/>
                  </a:lnTo>
                  <a:lnTo>
                    <a:pt x="1036320" y="2971800"/>
                  </a:lnTo>
                  <a:lnTo>
                    <a:pt x="960120" y="2743200"/>
                  </a:lnTo>
                  <a:lnTo>
                    <a:pt x="975360" y="2545080"/>
                  </a:lnTo>
                  <a:lnTo>
                    <a:pt x="1127760" y="2255520"/>
                  </a:lnTo>
                  <a:lnTo>
                    <a:pt x="1249680" y="1965960"/>
                  </a:lnTo>
                  <a:lnTo>
                    <a:pt x="1356360" y="1554480"/>
                  </a:lnTo>
                  <a:lnTo>
                    <a:pt x="1386840" y="822960"/>
                  </a:lnTo>
                  <a:lnTo>
                    <a:pt x="1264920" y="670560"/>
                  </a:lnTo>
                  <a:lnTo>
                    <a:pt x="1082040" y="472440"/>
                  </a:lnTo>
                  <a:lnTo>
                    <a:pt x="868680" y="274320"/>
                  </a:lnTo>
                  <a:lnTo>
                    <a:pt x="838200" y="76200"/>
                  </a:lnTo>
                  <a:lnTo>
                    <a:pt x="533400" y="0"/>
                  </a:lnTo>
                  <a:close/>
                </a:path>
              </a:pathLst>
            </a:custGeom>
            <a:pattFill prst="divot">
              <a:fgClr>
                <a:schemeClr val="accent1"/>
              </a:fgClr>
              <a:bgClr>
                <a:schemeClr val="bg1"/>
              </a:bgClr>
            </a:patt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3" name="Freeform: Shape 72">
              <a:extLst>
                <a:ext uri="{FF2B5EF4-FFF2-40B4-BE49-F238E27FC236}">
                  <a16:creationId xmlns:a16="http://schemas.microsoft.com/office/drawing/2014/main" id="{BBB44565-954D-4034-9606-D4B5DB27A2EE}"/>
                </a:ext>
              </a:extLst>
            </p:cNvPr>
            <p:cNvSpPr/>
            <p:nvPr/>
          </p:nvSpPr>
          <p:spPr>
            <a:xfrm>
              <a:off x="7045300" y="-106680"/>
              <a:ext cx="2235859" cy="7067550"/>
            </a:xfrm>
            <a:custGeom>
              <a:avLst/>
              <a:gdLst>
                <a:gd name="connsiteX0" fmla="*/ 638109 w 639475"/>
                <a:gd name="connsiteY0" fmla="*/ 0 h 2410034"/>
                <a:gd name="connsiteX1" fmla="*/ 634299 w 639475"/>
                <a:gd name="connsiteY1" fmla="*/ 156210 h 2410034"/>
                <a:gd name="connsiteX2" fmla="*/ 596199 w 639475"/>
                <a:gd name="connsiteY2" fmla="*/ 327660 h 2410034"/>
                <a:gd name="connsiteX3" fmla="*/ 550479 w 639475"/>
                <a:gd name="connsiteY3" fmla="*/ 384810 h 2410034"/>
                <a:gd name="connsiteX4" fmla="*/ 478089 w 639475"/>
                <a:gd name="connsiteY4" fmla="*/ 445770 h 2410034"/>
                <a:gd name="connsiteX5" fmla="*/ 382839 w 639475"/>
                <a:gd name="connsiteY5" fmla="*/ 548640 h 2410034"/>
                <a:gd name="connsiteX6" fmla="*/ 306639 w 639475"/>
                <a:gd name="connsiteY6" fmla="*/ 613410 h 2410034"/>
                <a:gd name="connsiteX7" fmla="*/ 211389 w 639475"/>
                <a:gd name="connsiteY7" fmla="*/ 762000 h 2410034"/>
                <a:gd name="connsiteX8" fmla="*/ 116139 w 639475"/>
                <a:gd name="connsiteY8" fmla="*/ 937260 h 2410034"/>
                <a:gd name="connsiteX9" fmla="*/ 58989 w 639475"/>
                <a:gd name="connsiteY9" fmla="*/ 1082040 h 2410034"/>
                <a:gd name="connsiteX10" fmla="*/ 9459 w 639475"/>
                <a:gd name="connsiteY10" fmla="*/ 1272540 h 2410034"/>
                <a:gd name="connsiteX11" fmla="*/ 1839 w 639475"/>
                <a:gd name="connsiteY11" fmla="*/ 1325880 h 2410034"/>
                <a:gd name="connsiteX12" fmla="*/ 32319 w 639475"/>
                <a:gd name="connsiteY12" fmla="*/ 1421130 h 2410034"/>
                <a:gd name="connsiteX13" fmla="*/ 74229 w 639475"/>
                <a:gd name="connsiteY13" fmla="*/ 1558290 h 2410034"/>
                <a:gd name="connsiteX14" fmla="*/ 119949 w 639475"/>
                <a:gd name="connsiteY14" fmla="*/ 1592580 h 2410034"/>
                <a:gd name="connsiteX15" fmla="*/ 260919 w 639475"/>
                <a:gd name="connsiteY15" fmla="*/ 1680210 h 2410034"/>
                <a:gd name="connsiteX16" fmla="*/ 348549 w 639475"/>
                <a:gd name="connsiteY16" fmla="*/ 1729740 h 2410034"/>
                <a:gd name="connsiteX17" fmla="*/ 390459 w 639475"/>
                <a:gd name="connsiteY17" fmla="*/ 1824990 h 2410034"/>
                <a:gd name="connsiteX18" fmla="*/ 424749 w 639475"/>
                <a:gd name="connsiteY18" fmla="*/ 2068830 h 2410034"/>
                <a:gd name="connsiteX19" fmla="*/ 439989 w 639475"/>
                <a:gd name="connsiteY19" fmla="*/ 2286000 h 2410034"/>
                <a:gd name="connsiteX0" fmla="*/ 638109 w 639475"/>
                <a:gd name="connsiteY0" fmla="*/ 0 h 2727925"/>
                <a:gd name="connsiteX1" fmla="*/ 634299 w 639475"/>
                <a:gd name="connsiteY1" fmla="*/ 156210 h 2727925"/>
                <a:gd name="connsiteX2" fmla="*/ 596199 w 639475"/>
                <a:gd name="connsiteY2" fmla="*/ 327660 h 2727925"/>
                <a:gd name="connsiteX3" fmla="*/ 550479 w 639475"/>
                <a:gd name="connsiteY3" fmla="*/ 384810 h 2727925"/>
                <a:gd name="connsiteX4" fmla="*/ 478089 w 639475"/>
                <a:gd name="connsiteY4" fmla="*/ 445770 h 2727925"/>
                <a:gd name="connsiteX5" fmla="*/ 382839 w 639475"/>
                <a:gd name="connsiteY5" fmla="*/ 548640 h 2727925"/>
                <a:gd name="connsiteX6" fmla="*/ 306639 w 639475"/>
                <a:gd name="connsiteY6" fmla="*/ 613410 h 2727925"/>
                <a:gd name="connsiteX7" fmla="*/ 211389 w 639475"/>
                <a:gd name="connsiteY7" fmla="*/ 762000 h 2727925"/>
                <a:gd name="connsiteX8" fmla="*/ 116139 w 639475"/>
                <a:gd name="connsiteY8" fmla="*/ 937260 h 2727925"/>
                <a:gd name="connsiteX9" fmla="*/ 58989 w 639475"/>
                <a:gd name="connsiteY9" fmla="*/ 1082040 h 2727925"/>
                <a:gd name="connsiteX10" fmla="*/ 9459 w 639475"/>
                <a:gd name="connsiteY10" fmla="*/ 1272540 h 2727925"/>
                <a:gd name="connsiteX11" fmla="*/ 1839 w 639475"/>
                <a:gd name="connsiteY11" fmla="*/ 1325880 h 2727925"/>
                <a:gd name="connsiteX12" fmla="*/ 32319 w 639475"/>
                <a:gd name="connsiteY12" fmla="*/ 1421130 h 2727925"/>
                <a:gd name="connsiteX13" fmla="*/ 74229 w 639475"/>
                <a:gd name="connsiteY13" fmla="*/ 1558290 h 2727925"/>
                <a:gd name="connsiteX14" fmla="*/ 119949 w 639475"/>
                <a:gd name="connsiteY14" fmla="*/ 1592580 h 2727925"/>
                <a:gd name="connsiteX15" fmla="*/ 260919 w 639475"/>
                <a:gd name="connsiteY15" fmla="*/ 1680210 h 2727925"/>
                <a:gd name="connsiteX16" fmla="*/ 348549 w 639475"/>
                <a:gd name="connsiteY16" fmla="*/ 1729740 h 2727925"/>
                <a:gd name="connsiteX17" fmla="*/ 390459 w 639475"/>
                <a:gd name="connsiteY17" fmla="*/ 1824990 h 2727925"/>
                <a:gd name="connsiteX18" fmla="*/ 424749 w 639475"/>
                <a:gd name="connsiteY18" fmla="*/ 2068830 h 2727925"/>
                <a:gd name="connsiteX19" fmla="*/ 451419 w 639475"/>
                <a:gd name="connsiteY19" fmla="*/ 2644140 h 2727925"/>
                <a:gd name="connsiteX0" fmla="*/ 638109 w 639475"/>
                <a:gd name="connsiteY0" fmla="*/ 0 h 2644140"/>
                <a:gd name="connsiteX1" fmla="*/ 634299 w 639475"/>
                <a:gd name="connsiteY1" fmla="*/ 156210 h 2644140"/>
                <a:gd name="connsiteX2" fmla="*/ 596199 w 639475"/>
                <a:gd name="connsiteY2" fmla="*/ 327660 h 2644140"/>
                <a:gd name="connsiteX3" fmla="*/ 550479 w 639475"/>
                <a:gd name="connsiteY3" fmla="*/ 384810 h 2644140"/>
                <a:gd name="connsiteX4" fmla="*/ 478089 w 639475"/>
                <a:gd name="connsiteY4" fmla="*/ 445770 h 2644140"/>
                <a:gd name="connsiteX5" fmla="*/ 382839 w 639475"/>
                <a:gd name="connsiteY5" fmla="*/ 548640 h 2644140"/>
                <a:gd name="connsiteX6" fmla="*/ 306639 w 639475"/>
                <a:gd name="connsiteY6" fmla="*/ 613410 h 2644140"/>
                <a:gd name="connsiteX7" fmla="*/ 211389 w 639475"/>
                <a:gd name="connsiteY7" fmla="*/ 762000 h 2644140"/>
                <a:gd name="connsiteX8" fmla="*/ 116139 w 639475"/>
                <a:gd name="connsiteY8" fmla="*/ 937260 h 2644140"/>
                <a:gd name="connsiteX9" fmla="*/ 58989 w 639475"/>
                <a:gd name="connsiteY9" fmla="*/ 1082040 h 2644140"/>
                <a:gd name="connsiteX10" fmla="*/ 9459 w 639475"/>
                <a:gd name="connsiteY10" fmla="*/ 1272540 h 2644140"/>
                <a:gd name="connsiteX11" fmla="*/ 1839 w 639475"/>
                <a:gd name="connsiteY11" fmla="*/ 1325880 h 2644140"/>
                <a:gd name="connsiteX12" fmla="*/ 32319 w 639475"/>
                <a:gd name="connsiteY12" fmla="*/ 1421130 h 2644140"/>
                <a:gd name="connsiteX13" fmla="*/ 74229 w 639475"/>
                <a:gd name="connsiteY13" fmla="*/ 1558290 h 2644140"/>
                <a:gd name="connsiteX14" fmla="*/ 119949 w 639475"/>
                <a:gd name="connsiteY14" fmla="*/ 1592580 h 2644140"/>
                <a:gd name="connsiteX15" fmla="*/ 260919 w 639475"/>
                <a:gd name="connsiteY15" fmla="*/ 1680210 h 2644140"/>
                <a:gd name="connsiteX16" fmla="*/ 348549 w 639475"/>
                <a:gd name="connsiteY16" fmla="*/ 1729740 h 2644140"/>
                <a:gd name="connsiteX17" fmla="*/ 390459 w 639475"/>
                <a:gd name="connsiteY17" fmla="*/ 1824990 h 2644140"/>
                <a:gd name="connsiteX18" fmla="*/ 424749 w 639475"/>
                <a:gd name="connsiteY18" fmla="*/ 2068830 h 2644140"/>
                <a:gd name="connsiteX19" fmla="*/ 451419 w 639475"/>
                <a:gd name="connsiteY19" fmla="*/ 2644140 h 2644140"/>
                <a:gd name="connsiteX0" fmla="*/ 638109 w 639475"/>
                <a:gd name="connsiteY0" fmla="*/ 0 h 2286000"/>
                <a:gd name="connsiteX1" fmla="*/ 634299 w 639475"/>
                <a:gd name="connsiteY1" fmla="*/ 156210 h 2286000"/>
                <a:gd name="connsiteX2" fmla="*/ 596199 w 639475"/>
                <a:gd name="connsiteY2" fmla="*/ 327660 h 2286000"/>
                <a:gd name="connsiteX3" fmla="*/ 550479 w 639475"/>
                <a:gd name="connsiteY3" fmla="*/ 384810 h 2286000"/>
                <a:gd name="connsiteX4" fmla="*/ 478089 w 639475"/>
                <a:gd name="connsiteY4" fmla="*/ 445770 h 2286000"/>
                <a:gd name="connsiteX5" fmla="*/ 382839 w 639475"/>
                <a:gd name="connsiteY5" fmla="*/ 548640 h 2286000"/>
                <a:gd name="connsiteX6" fmla="*/ 306639 w 639475"/>
                <a:gd name="connsiteY6" fmla="*/ 613410 h 2286000"/>
                <a:gd name="connsiteX7" fmla="*/ 211389 w 639475"/>
                <a:gd name="connsiteY7" fmla="*/ 762000 h 2286000"/>
                <a:gd name="connsiteX8" fmla="*/ 116139 w 639475"/>
                <a:gd name="connsiteY8" fmla="*/ 937260 h 2286000"/>
                <a:gd name="connsiteX9" fmla="*/ 58989 w 639475"/>
                <a:gd name="connsiteY9" fmla="*/ 1082040 h 2286000"/>
                <a:gd name="connsiteX10" fmla="*/ 9459 w 639475"/>
                <a:gd name="connsiteY10" fmla="*/ 1272540 h 2286000"/>
                <a:gd name="connsiteX11" fmla="*/ 1839 w 639475"/>
                <a:gd name="connsiteY11" fmla="*/ 1325880 h 2286000"/>
                <a:gd name="connsiteX12" fmla="*/ 32319 w 639475"/>
                <a:gd name="connsiteY12" fmla="*/ 1421130 h 2286000"/>
                <a:gd name="connsiteX13" fmla="*/ 74229 w 639475"/>
                <a:gd name="connsiteY13" fmla="*/ 1558290 h 2286000"/>
                <a:gd name="connsiteX14" fmla="*/ 119949 w 639475"/>
                <a:gd name="connsiteY14" fmla="*/ 1592580 h 2286000"/>
                <a:gd name="connsiteX15" fmla="*/ 260919 w 639475"/>
                <a:gd name="connsiteY15" fmla="*/ 1680210 h 2286000"/>
                <a:gd name="connsiteX16" fmla="*/ 348549 w 639475"/>
                <a:gd name="connsiteY16" fmla="*/ 1729740 h 2286000"/>
                <a:gd name="connsiteX17" fmla="*/ 390459 w 639475"/>
                <a:gd name="connsiteY17" fmla="*/ 1824990 h 2286000"/>
                <a:gd name="connsiteX18" fmla="*/ 424749 w 639475"/>
                <a:gd name="connsiteY18" fmla="*/ 2068830 h 2286000"/>
                <a:gd name="connsiteX19" fmla="*/ 443799 w 639475"/>
                <a:gd name="connsiteY19" fmla="*/ 2286000 h 2286000"/>
                <a:gd name="connsiteX0" fmla="*/ 638109 w 639475"/>
                <a:gd name="connsiteY0" fmla="*/ 0 h 2286000"/>
                <a:gd name="connsiteX1" fmla="*/ 634299 w 639475"/>
                <a:gd name="connsiteY1" fmla="*/ 156210 h 2286000"/>
                <a:gd name="connsiteX2" fmla="*/ 596199 w 639475"/>
                <a:gd name="connsiteY2" fmla="*/ 327660 h 2286000"/>
                <a:gd name="connsiteX3" fmla="*/ 550479 w 639475"/>
                <a:gd name="connsiteY3" fmla="*/ 384810 h 2286000"/>
                <a:gd name="connsiteX4" fmla="*/ 478089 w 639475"/>
                <a:gd name="connsiteY4" fmla="*/ 445770 h 2286000"/>
                <a:gd name="connsiteX5" fmla="*/ 382839 w 639475"/>
                <a:gd name="connsiteY5" fmla="*/ 548640 h 2286000"/>
                <a:gd name="connsiteX6" fmla="*/ 306639 w 639475"/>
                <a:gd name="connsiteY6" fmla="*/ 613410 h 2286000"/>
                <a:gd name="connsiteX7" fmla="*/ 211389 w 639475"/>
                <a:gd name="connsiteY7" fmla="*/ 762000 h 2286000"/>
                <a:gd name="connsiteX8" fmla="*/ 116139 w 639475"/>
                <a:gd name="connsiteY8" fmla="*/ 937260 h 2286000"/>
                <a:gd name="connsiteX9" fmla="*/ 58989 w 639475"/>
                <a:gd name="connsiteY9" fmla="*/ 1082040 h 2286000"/>
                <a:gd name="connsiteX10" fmla="*/ 9459 w 639475"/>
                <a:gd name="connsiteY10" fmla="*/ 1272540 h 2286000"/>
                <a:gd name="connsiteX11" fmla="*/ 1839 w 639475"/>
                <a:gd name="connsiteY11" fmla="*/ 1325880 h 2286000"/>
                <a:gd name="connsiteX12" fmla="*/ 32319 w 639475"/>
                <a:gd name="connsiteY12" fmla="*/ 1421130 h 2286000"/>
                <a:gd name="connsiteX13" fmla="*/ 74229 w 639475"/>
                <a:gd name="connsiteY13" fmla="*/ 1558290 h 2286000"/>
                <a:gd name="connsiteX14" fmla="*/ 119949 w 639475"/>
                <a:gd name="connsiteY14" fmla="*/ 1592580 h 2286000"/>
                <a:gd name="connsiteX15" fmla="*/ 260919 w 639475"/>
                <a:gd name="connsiteY15" fmla="*/ 1680210 h 2286000"/>
                <a:gd name="connsiteX16" fmla="*/ 348549 w 639475"/>
                <a:gd name="connsiteY16" fmla="*/ 1729740 h 2286000"/>
                <a:gd name="connsiteX17" fmla="*/ 390459 w 639475"/>
                <a:gd name="connsiteY17" fmla="*/ 1824990 h 2286000"/>
                <a:gd name="connsiteX18" fmla="*/ 424749 w 639475"/>
                <a:gd name="connsiteY18" fmla="*/ 2068830 h 2286000"/>
                <a:gd name="connsiteX19" fmla="*/ 443799 w 639475"/>
                <a:gd name="connsiteY19" fmla="*/ 2286000 h 2286000"/>
                <a:gd name="connsiteX0" fmla="*/ 638109 w 639475"/>
                <a:gd name="connsiteY0" fmla="*/ 0 h 2308860"/>
                <a:gd name="connsiteX1" fmla="*/ 634299 w 639475"/>
                <a:gd name="connsiteY1" fmla="*/ 156210 h 2308860"/>
                <a:gd name="connsiteX2" fmla="*/ 596199 w 639475"/>
                <a:gd name="connsiteY2" fmla="*/ 327660 h 2308860"/>
                <a:gd name="connsiteX3" fmla="*/ 550479 w 639475"/>
                <a:gd name="connsiteY3" fmla="*/ 384810 h 2308860"/>
                <a:gd name="connsiteX4" fmla="*/ 478089 w 639475"/>
                <a:gd name="connsiteY4" fmla="*/ 445770 h 2308860"/>
                <a:gd name="connsiteX5" fmla="*/ 382839 w 639475"/>
                <a:gd name="connsiteY5" fmla="*/ 548640 h 2308860"/>
                <a:gd name="connsiteX6" fmla="*/ 306639 w 639475"/>
                <a:gd name="connsiteY6" fmla="*/ 613410 h 2308860"/>
                <a:gd name="connsiteX7" fmla="*/ 211389 w 639475"/>
                <a:gd name="connsiteY7" fmla="*/ 762000 h 2308860"/>
                <a:gd name="connsiteX8" fmla="*/ 116139 w 639475"/>
                <a:gd name="connsiteY8" fmla="*/ 937260 h 2308860"/>
                <a:gd name="connsiteX9" fmla="*/ 58989 w 639475"/>
                <a:gd name="connsiteY9" fmla="*/ 1082040 h 2308860"/>
                <a:gd name="connsiteX10" fmla="*/ 9459 w 639475"/>
                <a:gd name="connsiteY10" fmla="*/ 1272540 h 2308860"/>
                <a:gd name="connsiteX11" fmla="*/ 1839 w 639475"/>
                <a:gd name="connsiteY11" fmla="*/ 1325880 h 2308860"/>
                <a:gd name="connsiteX12" fmla="*/ 32319 w 639475"/>
                <a:gd name="connsiteY12" fmla="*/ 1421130 h 2308860"/>
                <a:gd name="connsiteX13" fmla="*/ 74229 w 639475"/>
                <a:gd name="connsiteY13" fmla="*/ 1558290 h 2308860"/>
                <a:gd name="connsiteX14" fmla="*/ 119949 w 639475"/>
                <a:gd name="connsiteY14" fmla="*/ 1592580 h 2308860"/>
                <a:gd name="connsiteX15" fmla="*/ 260919 w 639475"/>
                <a:gd name="connsiteY15" fmla="*/ 1680210 h 2308860"/>
                <a:gd name="connsiteX16" fmla="*/ 348549 w 639475"/>
                <a:gd name="connsiteY16" fmla="*/ 1729740 h 2308860"/>
                <a:gd name="connsiteX17" fmla="*/ 390459 w 639475"/>
                <a:gd name="connsiteY17" fmla="*/ 1824990 h 2308860"/>
                <a:gd name="connsiteX18" fmla="*/ 424749 w 639475"/>
                <a:gd name="connsiteY18" fmla="*/ 2068830 h 2308860"/>
                <a:gd name="connsiteX19" fmla="*/ 428559 w 639475"/>
                <a:gd name="connsiteY19" fmla="*/ 2308860 h 2308860"/>
                <a:gd name="connsiteX0" fmla="*/ 638109 w 639475"/>
                <a:gd name="connsiteY0" fmla="*/ 0 h 2320290"/>
                <a:gd name="connsiteX1" fmla="*/ 634299 w 639475"/>
                <a:gd name="connsiteY1" fmla="*/ 156210 h 2320290"/>
                <a:gd name="connsiteX2" fmla="*/ 596199 w 639475"/>
                <a:gd name="connsiteY2" fmla="*/ 327660 h 2320290"/>
                <a:gd name="connsiteX3" fmla="*/ 550479 w 639475"/>
                <a:gd name="connsiteY3" fmla="*/ 384810 h 2320290"/>
                <a:gd name="connsiteX4" fmla="*/ 478089 w 639475"/>
                <a:gd name="connsiteY4" fmla="*/ 445770 h 2320290"/>
                <a:gd name="connsiteX5" fmla="*/ 382839 w 639475"/>
                <a:gd name="connsiteY5" fmla="*/ 548640 h 2320290"/>
                <a:gd name="connsiteX6" fmla="*/ 306639 w 639475"/>
                <a:gd name="connsiteY6" fmla="*/ 613410 h 2320290"/>
                <a:gd name="connsiteX7" fmla="*/ 211389 w 639475"/>
                <a:gd name="connsiteY7" fmla="*/ 762000 h 2320290"/>
                <a:gd name="connsiteX8" fmla="*/ 116139 w 639475"/>
                <a:gd name="connsiteY8" fmla="*/ 937260 h 2320290"/>
                <a:gd name="connsiteX9" fmla="*/ 58989 w 639475"/>
                <a:gd name="connsiteY9" fmla="*/ 1082040 h 2320290"/>
                <a:gd name="connsiteX10" fmla="*/ 9459 w 639475"/>
                <a:gd name="connsiteY10" fmla="*/ 1272540 h 2320290"/>
                <a:gd name="connsiteX11" fmla="*/ 1839 w 639475"/>
                <a:gd name="connsiteY11" fmla="*/ 1325880 h 2320290"/>
                <a:gd name="connsiteX12" fmla="*/ 32319 w 639475"/>
                <a:gd name="connsiteY12" fmla="*/ 1421130 h 2320290"/>
                <a:gd name="connsiteX13" fmla="*/ 74229 w 639475"/>
                <a:gd name="connsiteY13" fmla="*/ 1558290 h 2320290"/>
                <a:gd name="connsiteX14" fmla="*/ 119949 w 639475"/>
                <a:gd name="connsiteY14" fmla="*/ 1592580 h 2320290"/>
                <a:gd name="connsiteX15" fmla="*/ 260919 w 639475"/>
                <a:gd name="connsiteY15" fmla="*/ 1680210 h 2320290"/>
                <a:gd name="connsiteX16" fmla="*/ 348549 w 639475"/>
                <a:gd name="connsiteY16" fmla="*/ 1729740 h 2320290"/>
                <a:gd name="connsiteX17" fmla="*/ 390459 w 639475"/>
                <a:gd name="connsiteY17" fmla="*/ 1824990 h 2320290"/>
                <a:gd name="connsiteX18" fmla="*/ 424749 w 639475"/>
                <a:gd name="connsiteY18" fmla="*/ 2068830 h 2320290"/>
                <a:gd name="connsiteX19" fmla="*/ 443799 w 639475"/>
                <a:gd name="connsiteY19" fmla="*/ 2320290 h 232029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32369 w 639475"/>
                <a:gd name="connsiteY19"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32369 w 639475"/>
                <a:gd name="connsiteY19"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32369 w 639475"/>
                <a:gd name="connsiteY19"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32369 w 639475"/>
                <a:gd name="connsiteY19"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32369 w 639475"/>
                <a:gd name="connsiteY19"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20939 w 639475"/>
                <a:gd name="connsiteY19" fmla="*/ 2084070 h 2331720"/>
                <a:gd name="connsiteX20" fmla="*/ 432369 w 639475"/>
                <a:gd name="connsiteY20"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47609 w 639475"/>
                <a:gd name="connsiteY19" fmla="*/ 2194560 h 2331720"/>
                <a:gd name="connsiteX20" fmla="*/ 432369 w 639475"/>
                <a:gd name="connsiteY20" fmla="*/ 2331720 h 2331720"/>
                <a:gd name="connsiteX0" fmla="*/ 638109 w 639475"/>
                <a:gd name="connsiteY0" fmla="*/ 0 h 2331720"/>
                <a:gd name="connsiteX1" fmla="*/ 634299 w 639475"/>
                <a:gd name="connsiteY1" fmla="*/ 156210 h 2331720"/>
                <a:gd name="connsiteX2" fmla="*/ 596199 w 639475"/>
                <a:gd name="connsiteY2" fmla="*/ 327660 h 2331720"/>
                <a:gd name="connsiteX3" fmla="*/ 550479 w 639475"/>
                <a:gd name="connsiteY3" fmla="*/ 384810 h 2331720"/>
                <a:gd name="connsiteX4" fmla="*/ 478089 w 639475"/>
                <a:gd name="connsiteY4" fmla="*/ 445770 h 2331720"/>
                <a:gd name="connsiteX5" fmla="*/ 382839 w 639475"/>
                <a:gd name="connsiteY5" fmla="*/ 548640 h 2331720"/>
                <a:gd name="connsiteX6" fmla="*/ 306639 w 639475"/>
                <a:gd name="connsiteY6" fmla="*/ 613410 h 2331720"/>
                <a:gd name="connsiteX7" fmla="*/ 211389 w 639475"/>
                <a:gd name="connsiteY7" fmla="*/ 762000 h 2331720"/>
                <a:gd name="connsiteX8" fmla="*/ 116139 w 639475"/>
                <a:gd name="connsiteY8" fmla="*/ 937260 h 2331720"/>
                <a:gd name="connsiteX9" fmla="*/ 58989 w 639475"/>
                <a:gd name="connsiteY9" fmla="*/ 1082040 h 2331720"/>
                <a:gd name="connsiteX10" fmla="*/ 9459 w 639475"/>
                <a:gd name="connsiteY10" fmla="*/ 1272540 h 2331720"/>
                <a:gd name="connsiteX11" fmla="*/ 1839 w 639475"/>
                <a:gd name="connsiteY11" fmla="*/ 1325880 h 2331720"/>
                <a:gd name="connsiteX12" fmla="*/ 32319 w 639475"/>
                <a:gd name="connsiteY12" fmla="*/ 1421130 h 2331720"/>
                <a:gd name="connsiteX13" fmla="*/ 74229 w 639475"/>
                <a:gd name="connsiteY13" fmla="*/ 1558290 h 2331720"/>
                <a:gd name="connsiteX14" fmla="*/ 119949 w 639475"/>
                <a:gd name="connsiteY14" fmla="*/ 1592580 h 2331720"/>
                <a:gd name="connsiteX15" fmla="*/ 260919 w 639475"/>
                <a:gd name="connsiteY15" fmla="*/ 1680210 h 2331720"/>
                <a:gd name="connsiteX16" fmla="*/ 348549 w 639475"/>
                <a:gd name="connsiteY16" fmla="*/ 1729740 h 2331720"/>
                <a:gd name="connsiteX17" fmla="*/ 390459 w 639475"/>
                <a:gd name="connsiteY17" fmla="*/ 1824990 h 2331720"/>
                <a:gd name="connsiteX18" fmla="*/ 424749 w 639475"/>
                <a:gd name="connsiteY18" fmla="*/ 2068830 h 2331720"/>
                <a:gd name="connsiteX19" fmla="*/ 420939 w 639475"/>
                <a:gd name="connsiteY19" fmla="*/ 2255520 h 2331720"/>
                <a:gd name="connsiteX20" fmla="*/ 432369 w 639475"/>
                <a:gd name="connsiteY20" fmla="*/ 2331720 h 2331720"/>
                <a:gd name="connsiteX0" fmla="*/ 638109 w 639475"/>
                <a:gd name="connsiteY0" fmla="*/ 0 h 2560320"/>
                <a:gd name="connsiteX1" fmla="*/ 634299 w 639475"/>
                <a:gd name="connsiteY1" fmla="*/ 156210 h 2560320"/>
                <a:gd name="connsiteX2" fmla="*/ 596199 w 639475"/>
                <a:gd name="connsiteY2" fmla="*/ 327660 h 2560320"/>
                <a:gd name="connsiteX3" fmla="*/ 550479 w 639475"/>
                <a:gd name="connsiteY3" fmla="*/ 384810 h 2560320"/>
                <a:gd name="connsiteX4" fmla="*/ 478089 w 639475"/>
                <a:gd name="connsiteY4" fmla="*/ 445770 h 2560320"/>
                <a:gd name="connsiteX5" fmla="*/ 382839 w 639475"/>
                <a:gd name="connsiteY5" fmla="*/ 548640 h 2560320"/>
                <a:gd name="connsiteX6" fmla="*/ 306639 w 639475"/>
                <a:gd name="connsiteY6" fmla="*/ 613410 h 2560320"/>
                <a:gd name="connsiteX7" fmla="*/ 211389 w 639475"/>
                <a:gd name="connsiteY7" fmla="*/ 762000 h 2560320"/>
                <a:gd name="connsiteX8" fmla="*/ 116139 w 639475"/>
                <a:gd name="connsiteY8" fmla="*/ 937260 h 2560320"/>
                <a:gd name="connsiteX9" fmla="*/ 58989 w 639475"/>
                <a:gd name="connsiteY9" fmla="*/ 1082040 h 2560320"/>
                <a:gd name="connsiteX10" fmla="*/ 9459 w 639475"/>
                <a:gd name="connsiteY10" fmla="*/ 1272540 h 2560320"/>
                <a:gd name="connsiteX11" fmla="*/ 1839 w 639475"/>
                <a:gd name="connsiteY11" fmla="*/ 1325880 h 2560320"/>
                <a:gd name="connsiteX12" fmla="*/ 32319 w 639475"/>
                <a:gd name="connsiteY12" fmla="*/ 1421130 h 2560320"/>
                <a:gd name="connsiteX13" fmla="*/ 74229 w 639475"/>
                <a:gd name="connsiteY13" fmla="*/ 1558290 h 2560320"/>
                <a:gd name="connsiteX14" fmla="*/ 119949 w 639475"/>
                <a:gd name="connsiteY14" fmla="*/ 1592580 h 2560320"/>
                <a:gd name="connsiteX15" fmla="*/ 260919 w 639475"/>
                <a:gd name="connsiteY15" fmla="*/ 1680210 h 2560320"/>
                <a:gd name="connsiteX16" fmla="*/ 348549 w 639475"/>
                <a:gd name="connsiteY16" fmla="*/ 1729740 h 2560320"/>
                <a:gd name="connsiteX17" fmla="*/ 390459 w 639475"/>
                <a:gd name="connsiteY17" fmla="*/ 1824990 h 2560320"/>
                <a:gd name="connsiteX18" fmla="*/ 424749 w 639475"/>
                <a:gd name="connsiteY18" fmla="*/ 2068830 h 2560320"/>
                <a:gd name="connsiteX19" fmla="*/ 420939 w 639475"/>
                <a:gd name="connsiteY19" fmla="*/ 2255520 h 2560320"/>
                <a:gd name="connsiteX20" fmla="*/ 405699 w 639475"/>
                <a:gd name="connsiteY20" fmla="*/ 2560320 h 2560320"/>
                <a:gd name="connsiteX0" fmla="*/ 638109 w 639475"/>
                <a:gd name="connsiteY0" fmla="*/ 0 h 2560320"/>
                <a:gd name="connsiteX1" fmla="*/ 634299 w 639475"/>
                <a:gd name="connsiteY1" fmla="*/ 156210 h 2560320"/>
                <a:gd name="connsiteX2" fmla="*/ 596199 w 639475"/>
                <a:gd name="connsiteY2" fmla="*/ 327660 h 2560320"/>
                <a:gd name="connsiteX3" fmla="*/ 550479 w 639475"/>
                <a:gd name="connsiteY3" fmla="*/ 384810 h 2560320"/>
                <a:gd name="connsiteX4" fmla="*/ 478089 w 639475"/>
                <a:gd name="connsiteY4" fmla="*/ 445770 h 2560320"/>
                <a:gd name="connsiteX5" fmla="*/ 382839 w 639475"/>
                <a:gd name="connsiteY5" fmla="*/ 548640 h 2560320"/>
                <a:gd name="connsiteX6" fmla="*/ 306639 w 639475"/>
                <a:gd name="connsiteY6" fmla="*/ 613410 h 2560320"/>
                <a:gd name="connsiteX7" fmla="*/ 211389 w 639475"/>
                <a:gd name="connsiteY7" fmla="*/ 762000 h 2560320"/>
                <a:gd name="connsiteX8" fmla="*/ 116139 w 639475"/>
                <a:gd name="connsiteY8" fmla="*/ 937260 h 2560320"/>
                <a:gd name="connsiteX9" fmla="*/ 58989 w 639475"/>
                <a:gd name="connsiteY9" fmla="*/ 1082040 h 2560320"/>
                <a:gd name="connsiteX10" fmla="*/ 9459 w 639475"/>
                <a:gd name="connsiteY10" fmla="*/ 1272540 h 2560320"/>
                <a:gd name="connsiteX11" fmla="*/ 1839 w 639475"/>
                <a:gd name="connsiteY11" fmla="*/ 1325880 h 2560320"/>
                <a:gd name="connsiteX12" fmla="*/ 32319 w 639475"/>
                <a:gd name="connsiteY12" fmla="*/ 1421130 h 2560320"/>
                <a:gd name="connsiteX13" fmla="*/ 74229 w 639475"/>
                <a:gd name="connsiteY13" fmla="*/ 1558290 h 2560320"/>
                <a:gd name="connsiteX14" fmla="*/ 119949 w 639475"/>
                <a:gd name="connsiteY14" fmla="*/ 1592580 h 2560320"/>
                <a:gd name="connsiteX15" fmla="*/ 260919 w 639475"/>
                <a:gd name="connsiteY15" fmla="*/ 1680210 h 2560320"/>
                <a:gd name="connsiteX16" fmla="*/ 348549 w 639475"/>
                <a:gd name="connsiteY16" fmla="*/ 1729740 h 2560320"/>
                <a:gd name="connsiteX17" fmla="*/ 390459 w 639475"/>
                <a:gd name="connsiteY17" fmla="*/ 1824990 h 2560320"/>
                <a:gd name="connsiteX18" fmla="*/ 424749 w 639475"/>
                <a:gd name="connsiteY18" fmla="*/ 2068830 h 2560320"/>
                <a:gd name="connsiteX19" fmla="*/ 420939 w 639475"/>
                <a:gd name="connsiteY19" fmla="*/ 2255520 h 2560320"/>
                <a:gd name="connsiteX20" fmla="*/ 420939 w 639475"/>
                <a:gd name="connsiteY20" fmla="*/ 2251710 h 2560320"/>
                <a:gd name="connsiteX21" fmla="*/ 405699 w 639475"/>
                <a:gd name="connsiteY21" fmla="*/ 2560320 h 2560320"/>
                <a:gd name="connsiteX0" fmla="*/ 638109 w 639475"/>
                <a:gd name="connsiteY0" fmla="*/ 0 h 2560320"/>
                <a:gd name="connsiteX1" fmla="*/ 634299 w 639475"/>
                <a:gd name="connsiteY1" fmla="*/ 156210 h 2560320"/>
                <a:gd name="connsiteX2" fmla="*/ 596199 w 639475"/>
                <a:gd name="connsiteY2" fmla="*/ 327660 h 2560320"/>
                <a:gd name="connsiteX3" fmla="*/ 550479 w 639475"/>
                <a:gd name="connsiteY3" fmla="*/ 384810 h 2560320"/>
                <a:gd name="connsiteX4" fmla="*/ 478089 w 639475"/>
                <a:gd name="connsiteY4" fmla="*/ 445770 h 2560320"/>
                <a:gd name="connsiteX5" fmla="*/ 382839 w 639475"/>
                <a:gd name="connsiteY5" fmla="*/ 548640 h 2560320"/>
                <a:gd name="connsiteX6" fmla="*/ 306639 w 639475"/>
                <a:gd name="connsiteY6" fmla="*/ 613410 h 2560320"/>
                <a:gd name="connsiteX7" fmla="*/ 211389 w 639475"/>
                <a:gd name="connsiteY7" fmla="*/ 762000 h 2560320"/>
                <a:gd name="connsiteX8" fmla="*/ 116139 w 639475"/>
                <a:gd name="connsiteY8" fmla="*/ 937260 h 2560320"/>
                <a:gd name="connsiteX9" fmla="*/ 58989 w 639475"/>
                <a:gd name="connsiteY9" fmla="*/ 1082040 h 2560320"/>
                <a:gd name="connsiteX10" fmla="*/ 9459 w 639475"/>
                <a:gd name="connsiteY10" fmla="*/ 1272540 h 2560320"/>
                <a:gd name="connsiteX11" fmla="*/ 1839 w 639475"/>
                <a:gd name="connsiteY11" fmla="*/ 1325880 h 2560320"/>
                <a:gd name="connsiteX12" fmla="*/ 32319 w 639475"/>
                <a:gd name="connsiteY12" fmla="*/ 1421130 h 2560320"/>
                <a:gd name="connsiteX13" fmla="*/ 74229 w 639475"/>
                <a:gd name="connsiteY13" fmla="*/ 1558290 h 2560320"/>
                <a:gd name="connsiteX14" fmla="*/ 119949 w 639475"/>
                <a:gd name="connsiteY14" fmla="*/ 1592580 h 2560320"/>
                <a:gd name="connsiteX15" fmla="*/ 260919 w 639475"/>
                <a:gd name="connsiteY15" fmla="*/ 1680210 h 2560320"/>
                <a:gd name="connsiteX16" fmla="*/ 348549 w 639475"/>
                <a:gd name="connsiteY16" fmla="*/ 1729740 h 2560320"/>
                <a:gd name="connsiteX17" fmla="*/ 390459 w 639475"/>
                <a:gd name="connsiteY17" fmla="*/ 1824990 h 2560320"/>
                <a:gd name="connsiteX18" fmla="*/ 424749 w 639475"/>
                <a:gd name="connsiteY18" fmla="*/ 2068830 h 2560320"/>
                <a:gd name="connsiteX19" fmla="*/ 420939 w 639475"/>
                <a:gd name="connsiteY19" fmla="*/ 2255520 h 2560320"/>
                <a:gd name="connsiteX20" fmla="*/ 478089 w 639475"/>
                <a:gd name="connsiteY20" fmla="*/ 2400300 h 2560320"/>
                <a:gd name="connsiteX21" fmla="*/ 405699 w 639475"/>
                <a:gd name="connsiteY21" fmla="*/ 2560320 h 2560320"/>
                <a:gd name="connsiteX0" fmla="*/ 638109 w 639475"/>
                <a:gd name="connsiteY0" fmla="*/ 0 h 2560320"/>
                <a:gd name="connsiteX1" fmla="*/ 634299 w 639475"/>
                <a:gd name="connsiteY1" fmla="*/ 156210 h 2560320"/>
                <a:gd name="connsiteX2" fmla="*/ 596199 w 639475"/>
                <a:gd name="connsiteY2" fmla="*/ 327660 h 2560320"/>
                <a:gd name="connsiteX3" fmla="*/ 550479 w 639475"/>
                <a:gd name="connsiteY3" fmla="*/ 384810 h 2560320"/>
                <a:gd name="connsiteX4" fmla="*/ 478089 w 639475"/>
                <a:gd name="connsiteY4" fmla="*/ 445770 h 2560320"/>
                <a:gd name="connsiteX5" fmla="*/ 382839 w 639475"/>
                <a:gd name="connsiteY5" fmla="*/ 548640 h 2560320"/>
                <a:gd name="connsiteX6" fmla="*/ 306639 w 639475"/>
                <a:gd name="connsiteY6" fmla="*/ 613410 h 2560320"/>
                <a:gd name="connsiteX7" fmla="*/ 211389 w 639475"/>
                <a:gd name="connsiteY7" fmla="*/ 762000 h 2560320"/>
                <a:gd name="connsiteX8" fmla="*/ 116139 w 639475"/>
                <a:gd name="connsiteY8" fmla="*/ 937260 h 2560320"/>
                <a:gd name="connsiteX9" fmla="*/ 58989 w 639475"/>
                <a:gd name="connsiteY9" fmla="*/ 1082040 h 2560320"/>
                <a:gd name="connsiteX10" fmla="*/ 9459 w 639475"/>
                <a:gd name="connsiteY10" fmla="*/ 1272540 h 2560320"/>
                <a:gd name="connsiteX11" fmla="*/ 1839 w 639475"/>
                <a:gd name="connsiteY11" fmla="*/ 1325880 h 2560320"/>
                <a:gd name="connsiteX12" fmla="*/ 32319 w 639475"/>
                <a:gd name="connsiteY12" fmla="*/ 1421130 h 2560320"/>
                <a:gd name="connsiteX13" fmla="*/ 74229 w 639475"/>
                <a:gd name="connsiteY13" fmla="*/ 1558290 h 2560320"/>
                <a:gd name="connsiteX14" fmla="*/ 119949 w 639475"/>
                <a:gd name="connsiteY14" fmla="*/ 1592580 h 2560320"/>
                <a:gd name="connsiteX15" fmla="*/ 260919 w 639475"/>
                <a:gd name="connsiteY15" fmla="*/ 1680210 h 2560320"/>
                <a:gd name="connsiteX16" fmla="*/ 348549 w 639475"/>
                <a:gd name="connsiteY16" fmla="*/ 1729740 h 2560320"/>
                <a:gd name="connsiteX17" fmla="*/ 390459 w 639475"/>
                <a:gd name="connsiteY17" fmla="*/ 1824990 h 2560320"/>
                <a:gd name="connsiteX18" fmla="*/ 424749 w 639475"/>
                <a:gd name="connsiteY18" fmla="*/ 2068830 h 2560320"/>
                <a:gd name="connsiteX19" fmla="*/ 420939 w 639475"/>
                <a:gd name="connsiteY19" fmla="*/ 2255520 h 2560320"/>
                <a:gd name="connsiteX20" fmla="*/ 428559 w 639475"/>
                <a:gd name="connsiteY20" fmla="*/ 2506980 h 2560320"/>
                <a:gd name="connsiteX21" fmla="*/ 405699 w 639475"/>
                <a:gd name="connsiteY21" fmla="*/ 2560320 h 256032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11480 w 702406"/>
                <a:gd name="connsiteY16" fmla="*/ 1729740 h 3368040"/>
                <a:gd name="connsiteX17" fmla="*/ 453390 w 702406"/>
                <a:gd name="connsiteY17" fmla="*/ 1824990 h 3368040"/>
                <a:gd name="connsiteX18" fmla="*/ 487680 w 702406"/>
                <a:gd name="connsiteY18" fmla="*/ 2068830 h 3368040"/>
                <a:gd name="connsiteX19" fmla="*/ 483870 w 702406"/>
                <a:gd name="connsiteY19" fmla="*/ 225552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24990 h 3368040"/>
                <a:gd name="connsiteX18" fmla="*/ 487680 w 702406"/>
                <a:gd name="connsiteY18" fmla="*/ 2068830 h 3368040"/>
                <a:gd name="connsiteX19" fmla="*/ 483870 w 702406"/>
                <a:gd name="connsiteY19" fmla="*/ 225552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83870 w 702406"/>
                <a:gd name="connsiteY19" fmla="*/ 225552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510540 w 702406"/>
                <a:gd name="connsiteY19" fmla="*/ 228981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0 w 702406"/>
                <a:gd name="connsiteY21"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438150 w 702406"/>
                <a:gd name="connsiteY21" fmla="*/ 2613660 h 3368040"/>
                <a:gd name="connsiteX22" fmla="*/ 0 w 702406"/>
                <a:gd name="connsiteY22"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0 w 702406"/>
                <a:gd name="connsiteY22"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0 w 702406"/>
                <a:gd name="connsiteY22"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0 w 702406"/>
                <a:gd name="connsiteY22"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228600 w 702406"/>
                <a:gd name="connsiteY22" fmla="*/ 2990850 h 3368040"/>
                <a:gd name="connsiteX23" fmla="*/ 0 w 702406"/>
                <a:gd name="connsiteY23"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171450 w 702406"/>
                <a:gd name="connsiteY22" fmla="*/ 3074670 h 3368040"/>
                <a:gd name="connsiteX23" fmla="*/ 0 w 702406"/>
                <a:gd name="connsiteY23"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171450 w 702406"/>
                <a:gd name="connsiteY22" fmla="*/ 3074670 h 3368040"/>
                <a:gd name="connsiteX23" fmla="*/ 0 w 702406"/>
                <a:gd name="connsiteY23"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171450 w 702406"/>
                <a:gd name="connsiteY22" fmla="*/ 3074670 h 3368040"/>
                <a:gd name="connsiteX23" fmla="*/ 0 w 702406"/>
                <a:gd name="connsiteY23" fmla="*/ 3368040 h 3368040"/>
                <a:gd name="connsiteX0" fmla="*/ 701040 w 702406"/>
                <a:gd name="connsiteY0" fmla="*/ 0 h 3368040"/>
                <a:gd name="connsiteX1" fmla="*/ 697230 w 702406"/>
                <a:gd name="connsiteY1" fmla="*/ 156210 h 3368040"/>
                <a:gd name="connsiteX2" fmla="*/ 659130 w 702406"/>
                <a:gd name="connsiteY2" fmla="*/ 327660 h 3368040"/>
                <a:gd name="connsiteX3" fmla="*/ 613410 w 702406"/>
                <a:gd name="connsiteY3" fmla="*/ 384810 h 3368040"/>
                <a:gd name="connsiteX4" fmla="*/ 541020 w 702406"/>
                <a:gd name="connsiteY4" fmla="*/ 445770 h 3368040"/>
                <a:gd name="connsiteX5" fmla="*/ 445770 w 702406"/>
                <a:gd name="connsiteY5" fmla="*/ 548640 h 3368040"/>
                <a:gd name="connsiteX6" fmla="*/ 369570 w 702406"/>
                <a:gd name="connsiteY6" fmla="*/ 613410 h 3368040"/>
                <a:gd name="connsiteX7" fmla="*/ 274320 w 702406"/>
                <a:gd name="connsiteY7" fmla="*/ 762000 h 3368040"/>
                <a:gd name="connsiteX8" fmla="*/ 179070 w 702406"/>
                <a:gd name="connsiteY8" fmla="*/ 937260 h 3368040"/>
                <a:gd name="connsiteX9" fmla="*/ 121920 w 702406"/>
                <a:gd name="connsiteY9" fmla="*/ 1082040 h 3368040"/>
                <a:gd name="connsiteX10" fmla="*/ 72390 w 702406"/>
                <a:gd name="connsiteY10" fmla="*/ 1272540 h 3368040"/>
                <a:gd name="connsiteX11" fmla="*/ 64770 w 702406"/>
                <a:gd name="connsiteY11" fmla="*/ 1325880 h 3368040"/>
                <a:gd name="connsiteX12" fmla="*/ 95250 w 702406"/>
                <a:gd name="connsiteY12" fmla="*/ 1421130 h 3368040"/>
                <a:gd name="connsiteX13" fmla="*/ 137160 w 702406"/>
                <a:gd name="connsiteY13" fmla="*/ 1558290 h 3368040"/>
                <a:gd name="connsiteX14" fmla="*/ 182880 w 702406"/>
                <a:gd name="connsiteY14" fmla="*/ 1592580 h 3368040"/>
                <a:gd name="connsiteX15" fmla="*/ 323850 w 702406"/>
                <a:gd name="connsiteY15" fmla="*/ 1680210 h 3368040"/>
                <a:gd name="connsiteX16" fmla="*/ 403860 w 702406"/>
                <a:gd name="connsiteY16" fmla="*/ 1752600 h 3368040"/>
                <a:gd name="connsiteX17" fmla="*/ 453390 w 702406"/>
                <a:gd name="connsiteY17" fmla="*/ 1866900 h 3368040"/>
                <a:gd name="connsiteX18" fmla="*/ 487680 w 702406"/>
                <a:gd name="connsiteY18" fmla="*/ 2068830 h 3368040"/>
                <a:gd name="connsiteX19" fmla="*/ 499110 w 702406"/>
                <a:gd name="connsiteY19" fmla="*/ 2289810 h 3368040"/>
                <a:gd name="connsiteX20" fmla="*/ 491490 w 702406"/>
                <a:gd name="connsiteY20" fmla="*/ 2506980 h 3368040"/>
                <a:gd name="connsiteX21" fmla="*/ 384810 w 702406"/>
                <a:gd name="connsiteY21" fmla="*/ 2773680 h 3368040"/>
                <a:gd name="connsiteX22" fmla="*/ 171450 w 702406"/>
                <a:gd name="connsiteY22" fmla="*/ 3074670 h 3368040"/>
                <a:gd name="connsiteX23" fmla="*/ 91440 w 702406"/>
                <a:gd name="connsiteY23" fmla="*/ 3196590 h 3368040"/>
                <a:gd name="connsiteX24" fmla="*/ 0 w 702406"/>
                <a:gd name="connsiteY24" fmla="*/ 3368040 h 3368040"/>
                <a:gd name="connsiteX0" fmla="*/ 704850 w 706216"/>
                <a:gd name="connsiteY0" fmla="*/ 0 h 4229100"/>
                <a:gd name="connsiteX1" fmla="*/ 701040 w 706216"/>
                <a:gd name="connsiteY1" fmla="*/ 156210 h 4229100"/>
                <a:gd name="connsiteX2" fmla="*/ 662940 w 706216"/>
                <a:gd name="connsiteY2" fmla="*/ 327660 h 4229100"/>
                <a:gd name="connsiteX3" fmla="*/ 617220 w 706216"/>
                <a:gd name="connsiteY3" fmla="*/ 384810 h 4229100"/>
                <a:gd name="connsiteX4" fmla="*/ 544830 w 706216"/>
                <a:gd name="connsiteY4" fmla="*/ 445770 h 4229100"/>
                <a:gd name="connsiteX5" fmla="*/ 449580 w 706216"/>
                <a:gd name="connsiteY5" fmla="*/ 548640 h 4229100"/>
                <a:gd name="connsiteX6" fmla="*/ 373380 w 706216"/>
                <a:gd name="connsiteY6" fmla="*/ 613410 h 4229100"/>
                <a:gd name="connsiteX7" fmla="*/ 278130 w 706216"/>
                <a:gd name="connsiteY7" fmla="*/ 762000 h 4229100"/>
                <a:gd name="connsiteX8" fmla="*/ 182880 w 706216"/>
                <a:gd name="connsiteY8" fmla="*/ 937260 h 4229100"/>
                <a:gd name="connsiteX9" fmla="*/ 125730 w 706216"/>
                <a:gd name="connsiteY9" fmla="*/ 1082040 h 4229100"/>
                <a:gd name="connsiteX10" fmla="*/ 76200 w 706216"/>
                <a:gd name="connsiteY10" fmla="*/ 1272540 h 4229100"/>
                <a:gd name="connsiteX11" fmla="*/ 68580 w 706216"/>
                <a:gd name="connsiteY11" fmla="*/ 1325880 h 4229100"/>
                <a:gd name="connsiteX12" fmla="*/ 99060 w 706216"/>
                <a:gd name="connsiteY12" fmla="*/ 1421130 h 4229100"/>
                <a:gd name="connsiteX13" fmla="*/ 140970 w 706216"/>
                <a:gd name="connsiteY13" fmla="*/ 1558290 h 4229100"/>
                <a:gd name="connsiteX14" fmla="*/ 186690 w 706216"/>
                <a:gd name="connsiteY14" fmla="*/ 1592580 h 4229100"/>
                <a:gd name="connsiteX15" fmla="*/ 327660 w 706216"/>
                <a:gd name="connsiteY15" fmla="*/ 1680210 h 4229100"/>
                <a:gd name="connsiteX16" fmla="*/ 407670 w 706216"/>
                <a:gd name="connsiteY16" fmla="*/ 1752600 h 4229100"/>
                <a:gd name="connsiteX17" fmla="*/ 457200 w 706216"/>
                <a:gd name="connsiteY17" fmla="*/ 1866900 h 4229100"/>
                <a:gd name="connsiteX18" fmla="*/ 491490 w 706216"/>
                <a:gd name="connsiteY18" fmla="*/ 2068830 h 4229100"/>
                <a:gd name="connsiteX19" fmla="*/ 502920 w 706216"/>
                <a:gd name="connsiteY19" fmla="*/ 2289810 h 4229100"/>
                <a:gd name="connsiteX20" fmla="*/ 495300 w 706216"/>
                <a:gd name="connsiteY20" fmla="*/ 2506980 h 4229100"/>
                <a:gd name="connsiteX21" fmla="*/ 388620 w 706216"/>
                <a:gd name="connsiteY21" fmla="*/ 2773680 h 4229100"/>
                <a:gd name="connsiteX22" fmla="*/ 175260 w 706216"/>
                <a:gd name="connsiteY22" fmla="*/ 3074670 h 4229100"/>
                <a:gd name="connsiteX23" fmla="*/ 95250 w 706216"/>
                <a:gd name="connsiteY23" fmla="*/ 3196590 h 4229100"/>
                <a:gd name="connsiteX24" fmla="*/ 0 w 706216"/>
                <a:gd name="connsiteY24" fmla="*/ 4229100 h 4229100"/>
                <a:gd name="connsiteX0" fmla="*/ 704850 w 706216"/>
                <a:gd name="connsiteY0" fmla="*/ 0 h 4229100"/>
                <a:gd name="connsiteX1" fmla="*/ 701040 w 706216"/>
                <a:gd name="connsiteY1" fmla="*/ 156210 h 4229100"/>
                <a:gd name="connsiteX2" fmla="*/ 662940 w 706216"/>
                <a:gd name="connsiteY2" fmla="*/ 327660 h 4229100"/>
                <a:gd name="connsiteX3" fmla="*/ 617220 w 706216"/>
                <a:gd name="connsiteY3" fmla="*/ 384810 h 4229100"/>
                <a:gd name="connsiteX4" fmla="*/ 544830 w 706216"/>
                <a:gd name="connsiteY4" fmla="*/ 445770 h 4229100"/>
                <a:gd name="connsiteX5" fmla="*/ 449580 w 706216"/>
                <a:gd name="connsiteY5" fmla="*/ 548640 h 4229100"/>
                <a:gd name="connsiteX6" fmla="*/ 373380 w 706216"/>
                <a:gd name="connsiteY6" fmla="*/ 613410 h 4229100"/>
                <a:gd name="connsiteX7" fmla="*/ 278130 w 706216"/>
                <a:gd name="connsiteY7" fmla="*/ 762000 h 4229100"/>
                <a:gd name="connsiteX8" fmla="*/ 182880 w 706216"/>
                <a:gd name="connsiteY8" fmla="*/ 937260 h 4229100"/>
                <a:gd name="connsiteX9" fmla="*/ 125730 w 706216"/>
                <a:gd name="connsiteY9" fmla="*/ 1082040 h 4229100"/>
                <a:gd name="connsiteX10" fmla="*/ 76200 w 706216"/>
                <a:gd name="connsiteY10" fmla="*/ 1272540 h 4229100"/>
                <a:gd name="connsiteX11" fmla="*/ 68580 w 706216"/>
                <a:gd name="connsiteY11" fmla="*/ 1325880 h 4229100"/>
                <a:gd name="connsiteX12" fmla="*/ 99060 w 706216"/>
                <a:gd name="connsiteY12" fmla="*/ 1421130 h 4229100"/>
                <a:gd name="connsiteX13" fmla="*/ 140970 w 706216"/>
                <a:gd name="connsiteY13" fmla="*/ 1558290 h 4229100"/>
                <a:gd name="connsiteX14" fmla="*/ 186690 w 706216"/>
                <a:gd name="connsiteY14" fmla="*/ 1592580 h 4229100"/>
                <a:gd name="connsiteX15" fmla="*/ 327660 w 706216"/>
                <a:gd name="connsiteY15" fmla="*/ 1680210 h 4229100"/>
                <a:gd name="connsiteX16" fmla="*/ 407670 w 706216"/>
                <a:gd name="connsiteY16" fmla="*/ 1752600 h 4229100"/>
                <a:gd name="connsiteX17" fmla="*/ 457200 w 706216"/>
                <a:gd name="connsiteY17" fmla="*/ 1866900 h 4229100"/>
                <a:gd name="connsiteX18" fmla="*/ 491490 w 706216"/>
                <a:gd name="connsiteY18" fmla="*/ 2068830 h 4229100"/>
                <a:gd name="connsiteX19" fmla="*/ 502920 w 706216"/>
                <a:gd name="connsiteY19" fmla="*/ 2289810 h 4229100"/>
                <a:gd name="connsiteX20" fmla="*/ 495300 w 706216"/>
                <a:gd name="connsiteY20" fmla="*/ 2506980 h 4229100"/>
                <a:gd name="connsiteX21" fmla="*/ 388620 w 706216"/>
                <a:gd name="connsiteY21" fmla="*/ 2773680 h 4229100"/>
                <a:gd name="connsiteX22" fmla="*/ 175260 w 706216"/>
                <a:gd name="connsiteY22" fmla="*/ 3074670 h 4229100"/>
                <a:gd name="connsiteX23" fmla="*/ 95250 w 706216"/>
                <a:gd name="connsiteY23" fmla="*/ 3196590 h 4229100"/>
                <a:gd name="connsiteX24" fmla="*/ 49530 w 706216"/>
                <a:gd name="connsiteY24" fmla="*/ 3608070 h 4229100"/>
                <a:gd name="connsiteX25" fmla="*/ 0 w 706216"/>
                <a:gd name="connsiteY25" fmla="*/ 4229100 h 4229100"/>
                <a:gd name="connsiteX0" fmla="*/ 752926 w 754292"/>
                <a:gd name="connsiteY0" fmla="*/ 0 h 4229100"/>
                <a:gd name="connsiteX1" fmla="*/ 749116 w 754292"/>
                <a:gd name="connsiteY1" fmla="*/ 156210 h 4229100"/>
                <a:gd name="connsiteX2" fmla="*/ 711016 w 754292"/>
                <a:gd name="connsiteY2" fmla="*/ 327660 h 4229100"/>
                <a:gd name="connsiteX3" fmla="*/ 665296 w 754292"/>
                <a:gd name="connsiteY3" fmla="*/ 384810 h 4229100"/>
                <a:gd name="connsiteX4" fmla="*/ 592906 w 754292"/>
                <a:gd name="connsiteY4" fmla="*/ 445770 h 4229100"/>
                <a:gd name="connsiteX5" fmla="*/ 497656 w 754292"/>
                <a:gd name="connsiteY5" fmla="*/ 548640 h 4229100"/>
                <a:gd name="connsiteX6" fmla="*/ 421456 w 754292"/>
                <a:gd name="connsiteY6" fmla="*/ 613410 h 4229100"/>
                <a:gd name="connsiteX7" fmla="*/ 326206 w 754292"/>
                <a:gd name="connsiteY7" fmla="*/ 762000 h 4229100"/>
                <a:gd name="connsiteX8" fmla="*/ 230956 w 754292"/>
                <a:gd name="connsiteY8" fmla="*/ 937260 h 4229100"/>
                <a:gd name="connsiteX9" fmla="*/ 173806 w 754292"/>
                <a:gd name="connsiteY9" fmla="*/ 1082040 h 4229100"/>
                <a:gd name="connsiteX10" fmla="*/ 124276 w 754292"/>
                <a:gd name="connsiteY10" fmla="*/ 1272540 h 4229100"/>
                <a:gd name="connsiteX11" fmla="*/ 116656 w 754292"/>
                <a:gd name="connsiteY11" fmla="*/ 1325880 h 4229100"/>
                <a:gd name="connsiteX12" fmla="*/ 147136 w 754292"/>
                <a:gd name="connsiteY12" fmla="*/ 1421130 h 4229100"/>
                <a:gd name="connsiteX13" fmla="*/ 189046 w 754292"/>
                <a:gd name="connsiteY13" fmla="*/ 1558290 h 4229100"/>
                <a:gd name="connsiteX14" fmla="*/ 234766 w 754292"/>
                <a:gd name="connsiteY14" fmla="*/ 1592580 h 4229100"/>
                <a:gd name="connsiteX15" fmla="*/ 375736 w 754292"/>
                <a:gd name="connsiteY15" fmla="*/ 1680210 h 4229100"/>
                <a:gd name="connsiteX16" fmla="*/ 455746 w 754292"/>
                <a:gd name="connsiteY16" fmla="*/ 1752600 h 4229100"/>
                <a:gd name="connsiteX17" fmla="*/ 505276 w 754292"/>
                <a:gd name="connsiteY17" fmla="*/ 1866900 h 4229100"/>
                <a:gd name="connsiteX18" fmla="*/ 539566 w 754292"/>
                <a:gd name="connsiteY18" fmla="*/ 2068830 h 4229100"/>
                <a:gd name="connsiteX19" fmla="*/ 550996 w 754292"/>
                <a:gd name="connsiteY19" fmla="*/ 2289810 h 4229100"/>
                <a:gd name="connsiteX20" fmla="*/ 543376 w 754292"/>
                <a:gd name="connsiteY20" fmla="*/ 2506980 h 4229100"/>
                <a:gd name="connsiteX21" fmla="*/ 436696 w 754292"/>
                <a:gd name="connsiteY21" fmla="*/ 2773680 h 4229100"/>
                <a:gd name="connsiteX22" fmla="*/ 223336 w 754292"/>
                <a:gd name="connsiteY22" fmla="*/ 3074670 h 4229100"/>
                <a:gd name="connsiteX23" fmla="*/ 143326 w 754292"/>
                <a:gd name="connsiteY23" fmla="*/ 3196590 h 4229100"/>
                <a:gd name="connsiteX24" fmla="*/ 2356 w 754292"/>
                <a:gd name="connsiteY24" fmla="*/ 3501390 h 4229100"/>
                <a:gd name="connsiteX25" fmla="*/ 48076 w 754292"/>
                <a:gd name="connsiteY25" fmla="*/ 4229100 h 4229100"/>
                <a:gd name="connsiteX0" fmla="*/ 752926 w 754292"/>
                <a:gd name="connsiteY0" fmla="*/ 0 h 4229100"/>
                <a:gd name="connsiteX1" fmla="*/ 749116 w 754292"/>
                <a:gd name="connsiteY1" fmla="*/ 156210 h 4229100"/>
                <a:gd name="connsiteX2" fmla="*/ 711016 w 754292"/>
                <a:gd name="connsiteY2" fmla="*/ 327660 h 4229100"/>
                <a:gd name="connsiteX3" fmla="*/ 665296 w 754292"/>
                <a:gd name="connsiteY3" fmla="*/ 384810 h 4229100"/>
                <a:gd name="connsiteX4" fmla="*/ 592906 w 754292"/>
                <a:gd name="connsiteY4" fmla="*/ 445770 h 4229100"/>
                <a:gd name="connsiteX5" fmla="*/ 497656 w 754292"/>
                <a:gd name="connsiteY5" fmla="*/ 548640 h 4229100"/>
                <a:gd name="connsiteX6" fmla="*/ 421456 w 754292"/>
                <a:gd name="connsiteY6" fmla="*/ 613410 h 4229100"/>
                <a:gd name="connsiteX7" fmla="*/ 326206 w 754292"/>
                <a:gd name="connsiteY7" fmla="*/ 762000 h 4229100"/>
                <a:gd name="connsiteX8" fmla="*/ 230956 w 754292"/>
                <a:gd name="connsiteY8" fmla="*/ 937260 h 4229100"/>
                <a:gd name="connsiteX9" fmla="*/ 173806 w 754292"/>
                <a:gd name="connsiteY9" fmla="*/ 1082040 h 4229100"/>
                <a:gd name="connsiteX10" fmla="*/ 124276 w 754292"/>
                <a:gd name="connsiteY10" fmla="*/ 1272540 h 4229100"/>
                <a:gd name="connsiteX11" fmla="*/ 116656 w 754292"/>
                <a:gd name="connsiteY11" fmla="*/ 1325880 h 4229100"/>
                <a:gd name="connsiteX12" fmla="*/ 147136 w 754292"/>
                <a:gd name="connsiteY12" fmla="*/ 1421130 h 4229100"/>
                <a:gd name="connsiteX13" fmla="*/ 189046 w 754292"/>
                <a:gd name="connsiteY13" fmla="*/ 1558290 h 4229100"/>
                <a:gd name="connsiteX14" fmla="*/ 234766 w 754292"/>
                <a:gd name="connsiteY14" fmla="*/ 1592580 h 4229100"/>
                <a:gd name="connsiteX15" fmla="*/ 375736 w 754292"/>
                <a:gd name="connsiteY15" fmla="*/ 1680210 h 4229100"/>
                <a:gd name="connsiteX16" fmla="*/ 455746 w 754292"/>
                <a:gd name="connsiteY16" fmla="*/ 1752600 h 4229100"/>
                <a:gd name="connsiteX17" fmla="*/ 505276 w 754292"/>
                <a:gd name="connsiteY17" fmla="*/ 1866900 h 4229100"/>
                <a:gd name="connsiteX18" fmla="*/ 539566 w 754292"/>
                <a:gd name="connsiteY18" fmla="*/ 2068830 h 4229100"/>
                <a:gd name="connsiteX19" fmla="*/ 550996 w 754292"/>
                <a:gd name="connsiteY19" fmla="*/ 2289810 h 4229100"/>
                <a:gd name="connsiteX20" fmla="*/ 543376 w 754292"/>
                <a:gd name="connsiteY20" fmla="*/ 2506980 h 4229100"/>
                <a:gd name="connsiteX21" fmla="*/ 436696 w 754292"/>
                <a:gd name="connsiteY21" fmla="*/ 2773680 h 4229100"/>
                <a:gd name="connsiteX22" fmla="*/ 223336 w 754292"/>
                <a:gd name="connsiteY22" fmla="*/ 3074670 h 4229100"/>
                <a:gd name="connsiteX23" fmla="*/ 101416 w 754292"/>
                <a:gd name="connsiteY23" fmla="*/ 3249930 h 4229100"/>
                <a:gd name="connsiteX24" fmla="*/ 2356 w 754292"/>
                <a:gd name="connsiteY24" fmla="*/ 3501390 h 4229100"/>
                <a:gd name="connsiteX25" fmla="*/ 48076 w 754292"/>
                <a:gd name="connsiteY25" fmla="*/ 4229100 h 4229100"/>
                <a:gd name="connsiteX0" fmla="*/ 752926 w 754292"/>
                <a:gd name="connsiteY0" fmla="*/ 0 h 4229100"/>
                <a:gd name="connsiteX1" fmla="*/ 749116 w 754292"/>
                <a:gd name="connsiteY1" fmla="*/ 156210 h 4229100"/>
                <a:gd name="connsiteX2" fmla="*/ 711016 w 754292"/>
                <a:gd name="connsiteY2" fmla="*/ 327660 h 4229100"/>
                <a:gd name="connsiteX3" fmla="*/ 665296 w 754292"/>
                <a:gd name="connsiteY3" fmla="*/ 384810 h 4229100"/>
                <a:gd name="connsiteX4" fmla="*/ 592906 w 754292"/>
                <a:gd name="connsiteY4" fmla="*/ 445770 h 4229100"/>
                <a:gd name="connsiteX5" fmla="*/ 497656 w 754292"/>
                <a:gd name="connsiteY5" fmla="*/ 548640 h 4229100"/>
                <a:gd name="connsiteX6" fmla="*/ 421456 w 754292"/>
                <a:gd name="connsiteY6" fmla="*/ 613410 h 4229100"/>
                <a:gd name="connsiteX7" fmla="*/ 326206 w 754292"/>
                <a:gd name="connsiteY7" fmla="*/ 762000 h 4229100"/>
                <a:gd name="connsiteX8" fmla="*/ 230956 w 754292"/>
                <a:gd name="connsiteY8" fmla="*/ 937260 h 4229100"/>
                <a:gd name="connsiteX9" fmla="*/ 173806 w 754292"/>
                <a:gd name="connsiteY9" fmla="*/ 1082040 h 4229100"/>
                <a:gd name="connsiteX10" fmla="*/ 124276 w 754292"/>
                <a:gd name="connsiteY10" fmla="*/ 1272540 h 4229100"/>
                <a:gd name="connsiteX11" fmla="*/ 116656 w 754292"/>
                <a:gd name="connsiteY11" fmla="*/ 1325880 h 4229100"/>
                <a:gd name="connsiteX12" fmla="*/ 147136 w 754292"/>
                <a:gd name="connsiteY12" fmla="*/ 1421130 h 4229100"/>
                <a:gd name="connsiteX13" fmla="*/ 189046 w 754292"/>
                <a:gd name="connsiteY13" fmla="*/ 1558290 h 4229100"/>
                <a:gd name="connsiteX14" fmla="*/ 234766 w 754292"/>
                <a:gd name="connsiteY14" fmla="*/ 1592580 h 4229100"/>
                <a:gd name="connsiteX15" fmla="*/ 375736 w 754292"/>
                <a:gd name="connsiteY15" fmla="*/ 1680210 h 4229100"/>
                <a:gd name="connsiteX16" fmla="*/ 455746 w 754292"/>
                <a:gd name="connsiteY16" fmla="*/ 1752600 h 4229100"/>
                <a:gd name="connsiteX17" fmla="*/ 505276 w 754292"/>
                <a:gd name="connsiteY17" fmla="*/ 1866900 h 4229100"/>
                <a:gd name="connsiteX18" fmla="*/ 539566 w 754292"/>
                <a:gd name="connsiteY18" fmla="*/ 2068830 h 4229100"/>
                <a:gd name="connsiteX19" fmla="*/ 550996 w 754292"/>
                <a:gd name="connsiteY19" fmla="*/ 2289810 h 4229100"/>
                <a:gd name="connsiteX20" fmla="*/ 543376 w 754292"/>
                <a:gd name="connsiteY20" fmla="*/ 2506980 h 4229100"/>
                <a:gd name="connsiteX21" fmla="*/ 436696 w 754292"/>
                <a:gd name="connsiteY21" fmla="*/ 2773680 h 4229100"/>
                <a:gd name="connsiteX22" fmla="*/ 223336 w 754292"/>
                <a:gd name="connsiteY22" fmla="*/ 3074670 h 4229100"/>
                <a:gd name="connsiteX23" fmla="*/ 101416 w 754292"/>
                <a:gd name="connsiteY23" fmla="*/ 3249930 h 4229100"/>
                <a:gd name="connsiteX24" fmla="*/ 2356 w 754292"/>
                <a:gd name="connsiteY24" fmla="*/ 3501390 h 4229100"/>
                <a:gd name="connsiteX25" fmla="*/ 48076 w 754292"/>
                <a:gd name="connsiteY25" fmla="*/ 4229100 h 4229100"/>
                <a:gd name="connsiteX0" fmla="*/ 752926 w 754292"/>
                <a:gd name="connsiteY0" fmla="*/ 0 h 4229100"/>
                <a:gd name="connsiteX1" fmla="*/ 749116 w 754292"/>
                <a:gd name="connsiteY1" fmla="*/ 156210 h 4229100"/>
                <a:gd name="connsiteX2" fmla="*/ 711016 w 754292"/>
                <a:gd name="connsiteY2" fmla="*/ 327660 h 4229100"/>
                <a:gd name="connsiteX3" fmla="*/ 665296 w 754292"/>
                <a:gd name="connsiteY3" fmla="*/ 384810 h 4229100"/>
                <a:gd name="connsiteX4" fmla="*/ 592906 w 754292"/>
                <a:gd name="connsiteY4" fmla="*/ 445770 h 4229100"/>
                <a:gd name="connsiteX5" fmla="*/ 497656 w 754292"/>
                <a:gd name="connsiteY5" fmla="*/ 548640 h 4229100"/>
                <a:gd name="connsiteX6" fmla="*/ 421456 w 754292"/>
                <a:gd name="connsiteY6" fmla="*/ 613410 h 4229100"/>
                <a:gd name="connsiteX7" fmla="*/ 326206 w 754292"/>
                <a:gd name="connsiteY7" fmla="*/ 762000 h 4229100"/>
                <a:gd name="connsiteX8" fmla="*/ 230956 w 754292"/>
                <a:gd name="connsiteY8" fmla="*/ 937260 h 4229100"/>
                <a:gd name="connsiteX9" fmla="*/ 173806 w 754292"/>
                <a:gd name="connsiteY9" fmla="*/ 1082040 h 4229100"/>
                <a:gd name="connsiteX10" fmla="*/ 124276 w 754292"/>
                <a:gd name="connsiteY10" fmla="*/ 1272540 h 4229100"/>
                <a:gd name="connsiteX11" fmla="*/ 116656 w 754292"/>
                <a:gd name="connsiteY11" fmla="*/ 1325880 h 4229100"/>
                <a:gd name="connsiteX12" fmla="*/ 147136 w 754292"/>
                <a:gd name="connsiteY12" fmla="*/ 1421130 h 4229100"/>
                <a:gd name="connsiteX13" fmla="*/ 189046 w 754292"/>
                <a:gd name="connsiteY13" fmla="*/ 1558290 h 4229100"/>
                <a:gd name="connsiteX14" fmla="*/ 234766 w 754292"/>
                <a:gd name="connsiteY14" fmla="*/ 1592580 h 4229100"/>
                <a:gd name="connsiteX15" fmla="*/ 375736 w 754292"/>
                <a:gd name="connsiteY15" fmla="*/ 1680210 h 4229100"/>
                <a:gd name="connsiteX16" fmla="*/ 455746 w 754292"/>
                <a:gd name="connsiteY16" fmla="*/ 1752600 h 4229100"/>
                <a:gd name="connsiteX17" fmla="*/ 505276 w 754292"/>
                <a:gd name="connsiteY17" fmla="*/ 1866900 h 4229100"/>
                <a:gd name="connsiteX18" fmla="*/ 539566 w 754292"/>
                <a:gd name="connsiteY18" fmla="*/ 2068830 h 4229100"/>
                <a:gd name="connsiteX19" fmla="*/ 550996 w 754292"/>
                <a:gd name="connsiteY19" fmla="*/ 2289810 h 4229100"/>
                <a:gd name="connsiteX20" fmla="*/ 543376 w 754292"/>
                <a:gd name="connsiteY20" fmla="*/ 2506980 h 4229100"/>
                <a:gd name="connsiteX21" fmla="*/ 436696 w 754292"/>
                <a:gd name="connsiteY21" fmla="*/ 2773680 h 4229100"/>
                <a:gd name="connsiteX22" fmla="*/ 223336 w 754292"/>
                <a:gd name="connsiteY22" fmla="*/ 3074670 h 4229100"/>
                <a:gd name="connsiteX23" fmla="*/ 101416 w 754292"/>
                <a:gd name="connsiteY23" fmla="*/ 3249930 h 4229100"/>
                <a:gd name="connsiteX24" fmla="*/ 2356 w 754292"/>
                <a:gd name="connsiteY24" fmla="*/ 3501390 h 4229100"/>
                <a:gd name="connsiteX25" fmla="*/ 48076 w 754292"/>
                <a:gd name="connsiteY25" fmla="*/ 4229100 h 4229100"/>
                <a:gd name="connsiteX0" fmla="*/ 752926 w 754292"/>
                <a:gd name="connsiteY0" fmla="*/ 0 h 4229100"/>
                <a:gd name="connsiteX1" fmla="*/ 749116 w 754292"/>
                <a:gd name="connsiteY1" fmla="*/ 156210 h 4229100"/>
                <a:gd name="connsiteX2" fmla="*/ 711016 w 754292"/>
                <a:gd name="connsiteY2" fmla="*/ 327660 h 4229100"/>
                <a:gd name="connsiteX3" fmla="*/ 665296 w 754292"/>
                <a:gd name="connsiteY3" fmla="*/ 384810 h 4229100"/>
                <a:gd name="connsiteX4" fmla="*/ 592906 w 754292"/>
                <a:gd name="connsiteY4" fmla="*/ 445770 h 4229100"/>
                <a:gd name="connsiteX5" fmla="*/ 497656 w 754292"/>
                <a:gd name="connsiteY5" fmla="*/ 548640 h 4229100"/>
                <a:gd name="connsiteX6" fmla="*/ 421456 w 754292"/>
                <a:gd name="connsiteY6" fmla="*/ 613410 h 4229100"/>
                <a:gd name="connsiteX7" fmla="*/ 326206 w 754292"/>
                <a:gd name="connsiteY7" fmla="*/ 762000 h 4229100"/>
                <a:gd name="connsiteX8" fmla="*/ 230956 w 754292"/>
                <a:gd name="connsiteY8" fmla="*/ 937260 h 4229100"/>
                <a:gd name="connsiteX9" fmla="*/ 173806 w 754292"/>
                <a:gd name="connsiteY9" fmla="*/ 1082040 h 4229100"/>
                <a:gd name="connsiteX10" fmla="*/ 124276 w 754292"/>
                <a:gd name="connsiteY10" fmla="*/ 1272540 h 4229100"/>
                <a:gd name="connsiteX11" fmla="*/ 116656 w 754292"/>
                <a:gd name="connsiteY11" fmla="*/ 1325880 h 4229100"/>
                <a:gd name="connsiteX12" fmla="*/ 147136 w 754292"/>
                <a:gd name="connsiteY12" fmla="*/ 1421130 h 4229100"/>
                <a:gd name="connsiteX13" fmla="*/ 189046 w 754292"/>
                <a:gd name="connsiteY13" fmla="*/ 1558290 h 4229100"/>
                <a:gd name="connsiteX14" fmla="*/ 234766 w 754292"/>
                <a:gd name="connsiteY14" fmla="*/ 1592580 h 4229100"/>
                <a:gd name="connsiteX15" fmla="*/ 375736 w 754292"/>
                <a:gd name="connsiteY15" fmla="*/ 1680210 h 4229100"/>
                <a:gd name="connsiteX16" fmla="*/ 455746 w 754292"/>
                <a:gd name="connsiteY16" fmla="*/ 1752600 h 4229100"/>
                <a:gd name="connsiteX17" fmla="*/ 505276 w 754292"/>
                <a:gd name="connsiteY17" fmla="*/ 1866900 h 4229100"/>
                <a:gd name="connsiteX18" fmla="*/ 539566 w 754292"/>
                <a:gd name="connsiteY18" fmla="*/ 2068830 h 4229100"/>
                <a:gd name="connsiteX19" fmla="*/ 550996 w 754292"/>
                <a:gd name="connsiteY19" fmla="*/ 2289810 h 4229100"/>
                <a:gd name="connsiteX20" fmla="*/ 543376 w 754292"/>
                <a:gd name="connsiteY20" fmla="*/ 2506980 h 4229100"/>
                <a:gd name="connsiteX21" fmla="*/ 436696 w 754292"/>
                <a:gd name="connsiteY21" fmla="*/ 2773680 h 4229100"/>
                <a:gd name="connsiteX22" fmla="*/ 223336 w 754292"/>
                <a:gd name="connsiteY22" fmla="*/ 3074670 h 4229100"/>
                <a:gd name="connsiteX23" fmla="*/ 101416 w 754292"/>
                <a:gd name="connsiteY23" fmla="*/ 3249930 h 4229100"/>
                <a:gd name="connsiteX24" fmla="*/ 2356 w 754292"/>
                <a:gd name="connsiteY24" fmla="*/ 3501390 h 4229100"/>
                <a:gd name="connsiteX25" fmla="*/ 48076 w 754292"/>
                <a:gd name="connsiteY25" fmla="*/ 4229100 h 4229100"/>
                <a:gd name="connsiteX0" fmla="*/ 759907 w 761273"/>
                <a:gd name="connsiteY0" fmla="*/ 0 h 4229100"/>
                <a:gd name="connsiteX1" fmla="*/ 756097 w 761273"/>
                <a:gd name="connsiteY1" fmla="*/ 156210 h 4229100"/>
                <a:gd name="connsiteX2" fmla="*/ 717997 w 761273"/>
                <a:gd name="connsiteY2" fmla="*/ 327660 h 4229100"/>
                <a:gd name="connsiteX3" fmla="*/ 672277 w 761273"/>
                <a:gd name="connsiteY3" fmla="*/ 384810 h 4229100"/>
                <a:gd name="connsiteX4" fmla="*/ 599887 w 761273"/>
                <a:gd name="connsiteY4" fmla="*/ 445770 h 4229100"/>
                <a:gd name="connsiteX5" fmla="*/ 504637 w 761273"/>
                <a:gd name="connsiteY5" fmla="*/ 548640 h 4229100"/>
                <a:gd name="connsiteX6" fmla="*/ 428437 w 761273"/>
                <a:gd name="connsiteY6" fmla="*/ 613410 h 4229100"/>
                <a:gd name="connsiteX7" fmla="*/ 333187 w 761273"/>
                <a:gd name="connsiteY7" fmla="*/ 762000 h 4229100"/>
                <a:gd name="connsiteX8" fmla="*/ 237937 w 761273"/>
                <a:gd name="connsiteY8" fmla="*/ 937260 h 4229100"/>
                <a:gd name="connsiteX9" fmla="*/ 180787 w 761273"/>
                <a:gd name="connsiteY9" fmla="*/ 1082040 h 4229100"/>
                <a:gd name="connsiteX10" fmla="*/ 131257 w 761273"/>
                <a:gd name="connsiteY10" fmla="*/ 1272540 h 4229100"/>
                <a:gd name="connsiteX11" fmla="*/ 123637 w 761273"/>
                <a:gd name="connsiteY11" fmla="*/ 1325880 h 4229100"/>
                <a:gd name="connsiteX12" fmla="*/ 154117 w 761273"/>
                <a:gd name="connsiteY12" fmla="*/ 1421130 h 4229100"/>
                <a:gd name="connsiteX13" fmla="*/ 196027 w 761273"/>
                <a:gd name="connsiteY13" fmla="*/ 1558290 h 4229100"/>
                <a:gd name="connsiteX14" fmla="*/ 241747 w 761273"/>
                <a:gd name="connsiteY14" fmla="*/ 1592580 h 4229100"/>
                <a:gd name="connsiteX15" fmla="*/ 382717 w 761273"/>
                <a:gd name="connsiteY15" fmla="*/ 1680210 h 4229100"/>
                <a:gd name="connsiteX16" fmla="*/ 462727 w 761273"/>
                <a:gd name="connsiteY16" fmla="*/ 1752600 h 4229100"/>
                <a:gd name="connsiteX17" fmla="*/ 512257 w 761273"/>
                <a:gd name="connsiteY17" fmla="*/ 1866900 h 4229100"/>
                <a:gd name="connsiteX18" fmla="*/ 546547 w 761273"/>
                <a:gd name="connsiteY18" fmla="*/ 2068830 h 4229100"/>
                <a:gd name="connsiteX19" fmla="*/ 557977 w 761273"/>
                <a:gd name="connsiteY19" fmla="*/ 2289810 h 4229100"/>
                <a:gd name="connsiteX20" fmla="*/ 550357 w 761273"/>
                <a:gd name="connsiteY20" fmla="*/ 2506980 h 4229100"/>
                <a:gd name="connsiteX21" fmla="*/ 443677 w 761273"/>
                <a:gd name="connsiteY21" fmla="*/ 2773680 h 4229100"/>
                <a:gd name="connsiteX22" fmla="*/ 230317 w 761273"/>
                <a:gd name="connsiteY22" fmla="*/ 3074670 h 4229100"/>
                <a:gd name="connsiteX23" fmla="*/ 108397 w 761273"/>
                <a:gd name="connsiteY23" fmla="*/ 3249930 h 4229100"/>
                <a:gd name="connsiteX24" fmla="*/ 9337 w 761273"/>
                <a:gd name="connsiteY24" fmla="*/ 3501390 h 4229100"/>
                <a:gd name="connsiteX25" fmla="*/ 9337 w 761273"/>
                <a:gd name="connsiteY25" fmla="*/ 3752850 h 4229100"/>
                <a:gd name="connsiteX26" fmla="*/ 55057 w 761273"/>
                <a:gd name="connsiteY26" fmla="*/ 4229100 h 4229100"/>
                <a:gd name="connsiteX0" fmla="*/ 769009 w 770375"/>
                <a:gd name="connsiteY0" fmla="*/ 0 h 4229100"/>
                <a:gd name="connsiteX1" fmla="*/ 765199 w 770375"/>
                <a:gd name="connsiteY1" fmla="*/ 156210 h 4229100"/>
                <a:gd name="connsiteX2" fmla="*/ 727099 w 770375"/>
                <a:gd name="connsiteY2" fmla="*/ 327660 h 4229100"/>
                <a:gd name="connsiteX3" fmla="*/ 681379 w 770375"/>
                <a:gd name="connsiteY3" fmla="*/ 384810 h 4229100"/>
                <a:gd name="connsiteX4" fmla="*/ 608989 w 770375"/>
                <a:gd name="connsiteY4" fmla="*/ 445770 h 4229100"/>
                <a:gd name="connsiteX5" fmla="*/ 513739 w 770375"/>
                <a:gd name="connsiteY5" fmla="*/ 548640 h 4229100"/>
                <a:gd name="connsiteX6" fmla="*/ 437539 w 770375"/>
                <a:gd name="connsiteY6" fmla="*/ 613410 h 4229100"/>
                <a:gd name="connsiteX7" fmla="*/ 342289 w 770375"/>
                <a:gd name="connsiteY7" fmla="*/ 762000 h 4229100"/>
                <a:gd name="connsiteX8" fmla="*/ 247039 w 770375"/>
                <a:gd name="connsiteY8" fmla="*/ 937260 h 4229100"/>
                <a:gd name="connsiteX9" fmla="*/ 189889 w 770375"/>
                <a:gd name="connsiteY9" fmla="*/ 1082040 h 4229100"/>
                <a:gd name="connsiteX10" fmla="*/ 140359 w 770375"/>
                <a:gd name="connsiteY10" fmla="*/ 1272540 h 4229100"/>
                <a:gd name="connsiteX11" fmla="*/ 132739 w 770375"/>
                <a:gd name="connsiteY11" fmla="*/ 1325880 h 4229100"/>
                <a:gd name="connsiteX12" fmla="*/ 163219 w 770375"/>
                <a:gd name="connsiteY12" fmla="*/ 1421130 h 4229100"/>
                <a:gd name="connsiteX13" fmla="*/ 205129 w 770375"/>
                <a:gd name="connsiteY13" fmla="*/ 1558290 h 4229100"/>
                <a:gd name="connsiteX14" fmla="*/ 250849 w 770375"/>
                <a:gd name="connsiteY14" fmla="*/ 1592580 h 4229100"/>
                <a:gd name="connsiteX15" fmla="*/ 391819 w 770375"/>
                <a:gd name="connsiteY15" fmla="*/ 1680210 h 4229100"/>
                <a:gd name="connsiteX16" fmla="*/ 471829 w 770375"/>
                <a:gd name="connsiteY16" fmla="*/ 1752600 h 4229100"/>
                <a:gd name="connsiteX17" fmla="*/ 521359 w 770375"/>
                <a:gd name="connsiteY17" fmla="*/ 1866900 h 4229100"/>
                <a:gd name="connsiteX18" fmla="*/ 555649 w 770375"/>
                <a:gd name="connsiteY18" fmla="*/ 2068830 h 4229100"/>
                <a:gd name="connsiteX19" fmla="*/ 567079 w 770375"/>
                <a:gd name="connsiteY19" fmla="*/ 2289810 h 4229100"/>
                <a:gd name="connsiteX20" fmla="*/ 559459 w 770375"/>
                <a:gd name="connsiteY20" fmla="*/ 2506980 h 4229100"/>
                <a:gd name="connsiteX21" fmla="*/ 452779 w 770375"/>
                <a:gd name="connsiteY21" fmla="*/ 2773680 h 4229100"/>
                <a:gd name="connsiteX22" fmla="*/ 239419 w 770375"/>
                <a:gd name="connsiteY22" fmla="*/ 3074670 h 4229100"/>
                <a:gd name="connsiteX23" fmla="*/ 117499 w 770375"/>
                <a:gd name="connsiteY23" fmla="*/ 3249930 h 4229100"/>
                <a:gd name="connsiteX24" fmla="*/ 18439 w 770375"/>
                <a:gd name="connsiteY24" fmla="*/ 3501390 h 4229100"/>
                <a:gd name="connsiteX25" fmla="*/ 3199 w 770375"/>
                <a:gd name="connsiteY25" fmla="*/ 3787140 h 4229100"/>
                <a:gd name="connsiteX26" fmla="*/ 64159 w 770375"/>
                <a:gd name="connsiteY26" fmla="*/ 4229100 h 4229100"/>
                <a:gd name="connsiteX0" fmla="*/ 769009 w 770375"/>
                <a:gd name="connsiteY0" fmla="*/ 0 h 4229100"/>
                <a:gd name="connsiteX1" fmla="*/ 765199 w 770375"/>
                <a:gd name="connsiteY1" fmla="*/ 156210 h 4229100"/>
                <a:gd name="connsiteX2" fmla="*/ 727099 w 770375"/>
                <a:gd name="connsiteY2" fmla="*/ 327660 h 4229100"/>
                <a:gd name="connsiteX3" fmla="*/ 681379 w 770375"/>
                <a:gd name="connsiteY3" fmla="*/ 384810 h 4229100"/>
                <a:gd name="connsiteX4" fmla="*/ 608989 w 770375"/>
                <a:gd name="connsiteY4" fmla="*/ 445770 h 4229100"/>
                <a:gd name="connsiteX5" fmla="*/ 513739 w 770375"/>
                <a:gd name="connsiteY5" fmla="*/ 548640 h 4229100"/>
                <a:gd name="connsiteX6" fmla="*/ 437539 w 770375"/>
                <a:gd name="connsiteY6" fmla="*/ 613410 h 4229100"/>
                <a:gd name="connsiteX7" fmla="*/ 342289 w 770375"/>
                <a:gd name="connsiteY7" fmla="*/ 762000 h 4229100"/>
                <a:gd name="connsiteX8" fmla="*/ 247039 w 770375"/>
                <a:gd name="connsiteY8" fmla="*/ 937260 h 4229100"/>
                <a:gd name="connsiteX9" fmla="*/ 189889 w 770375"/>
                <a:gd name="connsiteY9" fmla="*/ 1082040 h 4229100"/>
                <a:gd name="connsiteX10" fmla="*/ 140359 w 770375"/>
                <a:gd name="connsiteY10" fmla="*/ 1272540 h 4229100"/>
                <a:gd name="connsiteX11" fmla="*/ 132739 w 770375"/>
                <a:gd name="connsiteY11" fmla="*/ 1325880 h 4229100"/>
                <a:gd name="connsiteX12" fmla="*/ 163219 w 770375"/>
                <a:gd name="connsiteY12" fmla="*/ 1421130 h 4229100"/>
                <a:gd name="connsiteX13" fmla="*/ 205129 w 770375"/>
                <a:gd name="connsiteY13" fmla="*/ 1558290 h 4229100"/>
                <a:gd name="connsiteX14" fmla="*/ 250849 w 770375"/>
                <a:gd name="connsiteY14" fmla="*/ 1592580 h 4229100"/>
                <a:gd name="connsiteX15" fmla="*/ 391819 w 770375"/>
                <a:gd name="connsiteY15" fmla="*/ 1680210 h 4229100"/>
                <a:gd name="connsiteX16" fmla="*/ 471829 w 770375"/>
                <a:gd name="connsiteY16" fmla="*/ 1752600 h 4229100"/>
                <a:gd name="connsiteX17" fmla="*/ 521359 w 770375"/>
                <a:gd name="connsiteY17" fmla="*/ 1866900 h 4229100"/>
                <a:gd name="connsiteX18" fmla="*/ 555649 w 770375"/>
                <a:gd name="connsiteY18" fmla="*/ 2068830 h 4229100"/>
                <a:gd name="connsiteX19" fmla="*/ 567079 w 770375"/>
                <a:gd name="connsiteY19" fmla="*/ 2289810 h 4229100"/>
                <a:gd name="connsiteX20" fmla="*/ 559459 w 770375"/>
                <a:gd name="connsiteY20" fmla="*/ 2506980 h 4229100"/>
                <a:gd name="connsiteX21" fmla="*/ 452779 w 770375"/>
                <a:gd name="connsiteY21" fmla="*/ 2773680 h 4229100"/>
                <a:gd name="connsiteX22" fmla="*/ 239419 w 770375"/>
                <a:gd name="connsiteY22" fmla="*/ 3074670 h 4229100"/>
                <a:gd name="connsiteX23" fmla="*/ 117499 w 770375"/>
                <a:gd name="connsiteY23" fmla="*/ 3249930 h 4229100"/>
                <a:gd name="connsiteX24" fmla="*/ 18439 w 770375"/>
                <a:gd name="connsiteY24" fmla="*/ 3501390 h 4229100"/>
                <a:gd name="connsiteX25" fmla="*/ 3199 w 770375"/>
                <a:gd name="connsiteY25" fmla="*/ 3787140 h 4229100"/>
                <a:gd name="connsiteX26" fmla="*/ 52730 w 770375"/>
                <a:gd name="connsiteY26" fmla="*/ 4095750 h 4229100"/>
                <a:gd name="connsiteX27" fmla="*/ 64159 w 770375"/>
                <a:gd name="connsiteY27" fmla="*/ 4229100 h 4229100"/>
                <a:gd name="connsiteX0" fmla="*/ 769009 w 770375"/>
                <a:gd name="connsiteY0" fmla="*/ 0 h 4229100"/>
                <a:gd name="connsiteX1" fmla="*/ 765199 w 770375"/>
                <a:gd name="connsiteY1" fmla="*/ 156210 h 4229100"/>
                <a:gd name="connsiteX2" fmla="*/ 727099 w 770375"/>
                <a:gd name="connsiteY2" fmla="*/ 327660 h 4229100"/>
                <a:gd name="connsiteX3" fmla="*/ 681379 w 770375"/>
                <a:gd name="connsiteY3" fmla="*/ 384810 h 4229100"/>
                <a:gd name="connsiteX4" fmla="*/ 608989 w 770375"/>
                <a:gd name="connsiteY4" fmla="*/ 445770 h 4229100"/>
                <a:gd name="connsiteX5" fmla="*/ 513739 w 770375"/>
                <a:gd name="connsiteY5" fmla="*/ 548640 h 4229100"/>
                <a:gd name="connsiteX6" fmla="*/ 437539 w 770375"/>
                <a:gd name="connsiteY6" fmla="*/ 613410 h 4229100"/>
                <a:gd name="connsiteX7" fmla="*/ 342289 w 770375"/>
                <a:gd name="connsiteY7" fmla="*/ 762000 h 4229100"/>
                <a:gd name="connsiteX8" fmla="*/ 247039 w 770375"/>
                <a:gd name="connsiteY8" fmla="*/ 937260 h 4229100"/>
                <a:gd name="connsiteX9" fmla="*/ 189889 w 770375"/>
                <a:gd name="connsiteY9" fmla="*/ 1082040 h 4229100"/>
                <a:gd name="connsiteX10" fmla="*/ 140359 w 770375"/>
                <a:gd name="connsiteY10" fmla="*/ 1272540 h 4229100"/>
                <a:gd name="connsiteX11" fmla="*/ 132739 w 770375"/>
                <a:gd name="connsiteY11" fmla="*/ 1325880 h 4229100"/>
                <a:gd name="connsiteX12" fmla="*/ 163219 w 770375"/>
                <a:gd name="connsiteY12" fmla="*/ 1421130 h 4229100"/>
                <a:gd name="connsiteX13" fmla="*/ 205129 w 770375"/>
                <a:gd name="connsiteY13" fmla="*/ 1558290 h 4229100"/>
                <a:gd name="connsiteX14" fmla="*/ 250849 w 770375"/>
                <a:gd name="connsiteY14" fmla="*/ 1592580 h 4229100"/>
                <a:gd name="connsiteX15" fmla="*/ 391819 w 770375"/>
                <a:gd name="connsiteY15" fmla="*/ 1680210 h 4229100"/>
                <a:gd name="connsiteX16" fmla="*/ 471829 w 770375"/>
                <a:gd name="connsiteY16" fmla="*/ 1752600 h 4229100"/>
                <a:gd name="connsiteX17" fmla="*/ 521359 w 770375"/>
                <a:gd name="connsiteY17" fmla="*/ 1866900 h 4229100"/>
                <a:gd name="connsiteX18" fmla="*/ 555649 w 770375"/>
                <a:gd name="connsiteY18" fmla="*/ 2068830 h 4229100"/>
                <a:gd name="connsiteX19" fmla="*/ 567079 w 770375"/>
                <a:gd name="connsiteY19" fmla="*/ 2289810 h 4229100"/>
                <a:gd name="connsiteX20" fmla="*/ 559459 w 770375"/>
                <a:gd name="connsiteY20" fmla="*/ 2506980 h 4229100"/>
                <a:gd name="connsiteX21" fmla="*/ 452779 w 770375"/>
                <a:gd name="connsiteY21" fmla="*/ 2773680 h 4229100"/>
                <a:gd name="connsiteX22" fmla="*/ 239419 w 770375"/>
                <a:gd name="connsiteY22" fmla="*/ 3074670 h 4229100"/>
                <a:gd name="connsiteX23" fmla="*/ 117499 w 770375"/>
                <a:gd name="connsiteY23" fmla="*/ 3249930 h 4229100"/>
                <a:gd name="connsiteX24" fmla="*/ 18439 w 770375"/>
                <a:gd name="connsiteY24" fmla="*/ 3501390 h 4229100"/>
                <a:gd name="connsiteX25" fmla="*/ 3199 w 770375"/>
                <a:gd name="connsiteY25" fmla="*/ 3787140 h 4229100"/>
                <a:gd name="connsiteX26" fmla="*/ 26060 w 770375"/>
                <a:gd name="connsiteY26" fmla="*/ 3905250 h 4229100"/>
                <a:gd name="connsiteX27" fmla="*/ 52730 w 770375"/>
                <a:gd name="connsiteY27" fmla="*/ 4095750 h 4229100"/>
                <a:gd name="connsiteX28" fmla="*/ 64159 w 770375"/>
                <a:gd name="connsiteY28" fmla="*/ 4229100 h 4229100"/>
                <a:gd name="connsiteX0" fmla="*/ 769009 w 770375"/>
                <a:gd name="connsiteY0" fmla="*/ 0 h 4857750"/>
                <a:gd name="connsiteX1" fmla="*/ 765199 w 770375"/>
                <a:gd name="connsiteY1" fmla="*/ 156210 h 4857750"/>
                <a:gd name="connsiteX2" fmla="*/ 727099 w 770375"/>
                <a:gd name="connsiteY2" fmla="*/ 327660 h 4857750"/>
                <a:gd name="connsiteX3" fmla="*/ 681379 w 770375"/>
                <a:gd name="connsiteY3" fmla="*/ 384810 h 4857750"/>
                <a:gd name="connsiteX4" fmla="*/ 608989 w 770375"/>
                <a:gd name="connsiteY4" fmla="*/ 445770 h 4857750"/>
                <a:gd name="connsiteX5" fmla="*/ 513739 w 770375"/>
                <a:gd name="connsiteY5" fmla="*/ 548640 h 4857750"/>
                <a:gd name="connsiteX6" fmla="*/ 437539 w 770375"/>
                <a:gd name="connsiteY6" fmla="*/ 613410 h 4857750"/>
                <a:gd name="connsiteX7" fmla="*/ 342289 w 770375"/>
                <a:gd name="connsiteY7" fmla="*/ 762000 h 4857750"/>
                <a:gd name="connsiteX8" fmla="*/ 247039 w 770375"/>
                <a:gd name="connsiteY8" fmla="*/ 937260 h 4857750"/>
                <a:gd name="connsiteX9" fmla="*/ 189889 w 770375"/>
                <a:gd name="connsiteY9" fmla="*/ 1082040 h 4857750"/>
                <a:gd name="connsiteX10" fmla="*/ 140359 w 770375"/>
                <a:gd name="connsiteY10" fmla="*/ 1272540 h 4857750"/>
                <a:gd name="connsiteX11" fmla="*/ 132739 w 770375"/>
                <a:gd name="connsiteY11" fmla="*/ 1325880 h 4857750"/>
                <a:gd name="connsiteX12" fmla="*/ 163219 w 770375"/>
                <a:gd name="connsiteY12" fmla="*/ 1421130 h 4857750"/>
                <a:gd name="connsiteX13" fmla="*/ 205129 w 770375"/>
                <a:gd name="connsiteY13" fmla="*/ 1558290 h 4857750"/>
                <a:gd name="connsiteX14" fmla="*/ 250849 w 770375"/>
                <a:gd name="connsiteY14" fmla="*/ 1592580 h 4857750"/>
                <a:gd name="connsiteX15" fmla="*/ 391819 w 770375"/>
                <a:gd name="connsiteY15" fmla="*/ 1680210 h 4857750"/>
                <a:gd name="connsiteX16" fmla="*/ 471829 w 770375"/>
                <a:gd name="connsiteY16" fmla="*/ 1752600 h 4857750"/>
                <a:gd name="connsiteX17" fmla="*/ 521359 w 770375"/>
                <a:gd name="connsiteY17" fmla="*/ 1866900 h 4857750"/>
                <a:gd name="connsiteX18" fmla="*/ 555649 w 770375"/>
                <a:gd name="connsiteY18" fmla="*/ 2068830 h 4857750"/>
                <a:gd name="connsiteX19" fmla="*/ 567079 w 770375"/>
                <a:gd name="connsiteY19" fmla="*/ 2289810 h 4857750"/>
                <a:gd name="connsiteX20" fmla="*/ 559459 w 770375"/>
                <a:gd name="connsiteY20" fmla="*/ 2506980 h 4857750"/>
                <a:gd name="connsiteX21" fmla="*/ 452779 w 770375"/>
                <a:gd name="connsiteY21" fmla="*/ 2773680 h 4857750"/>
                <a:gd name="connsiteX22" fmla="*/ 239419 w 770375"/>
                <a:gd name="connsiteY22" fmla="*/ 3074670 h 4857750"/>
                <a:gd name="connsiteX23" fmla="*/ 117499 w 770375"/>
                <a:gd name="connsiteY23" fmla="*/ 3249930 h 4857750"/>
                <a:gd name="connsiteX24" fmla="*/ 18439 w 770375"/>
                <a:gd name="connsiteY24" fmla="*/ 3501390 h 4857750"/>
                <a:gd name="connsiteX25" fmla="*/ 3199 w 770375"/>
                <a:gd name="connsiteY25" fmla="*/ 3787140 h 4857750"/>
                <a:gd name="connsiteX26" fmla="*/ 26060 w 770375"/>
                <a:gd name="connsiteY26" fmla="*/ 3905250 h 4857750"/>
                <a:gd name="connsiteX27" fmla="*/ 52730 w 770375"/>
                <a:gd name="connsiteY27" fmla="*/ 4095750 h 4857750"/>
                <a:gd name="connsiteX28" fmla="*/ 487069 w 770375"/>
                <a:gd name="connsiteY28" fmla="*/ 4857750 h 4857750"/>
                <a:gd name="connsiteX0" fmla="*/ 769009 w 770375"/>
                <a:gd name="connsiteY0" fmla="*/ 0 h 4857750"/>
                <a:gd name="connsiteX1" fmla="*/ 765199 w 770375"/>
                <a:gd name="connsiteY1" fmla="*/ 156210 h 4857750"/>
                <a:gd name="connsiteX2" fmla="*/ 727099 w 770375"/>
                <a:gd name="connsiteY2" fmla="*/ 327660 h 4857750"/>
                <a:gd name="connsiteX3" fmla="*/ 681379 w 770375"/>
                <a:gd name="connsiteY3" fmla="*/ 384810 h 4857750"/>
                <a:gd name="connsiteX4" fmla="*/ 608989 w 770375"/>
                <a:gd name="connsiteY4" fmla="*/ 445770 h 4857750"/>
                <a:gd name="connsiteX5" fmla="*/ 513739 w 770375"/>
                <a:gd name="connsiteY5" fmla="*/ 548640 h 4857750"/>
                <a:gd name="connsiteX6" fmla="*/ 437539 w 770375"/>
                <a:gd name="connsiteY6" fmla="*/ 613410 h 4857750"/>
                <a:gd name="connsiteX7" fmla="*/ 342289 w 770375"/>
                <a:gd name="connsiteY7" fmla="*/ 762000 h 4857750"/>
                <a:gd name="connsiteX8" fmla="*/ 247039 w 770375"/>
                <a:gd name="connsiteY8" fmla="*/ 937260 h 4857750"/>
                <a:gd name="connsiteX9" fmla="*/ 189889 w 770375"/>
                <a:gd name="connsiteY9" fmla="*/ 1082040 h 4857750"/>
                <a:gd name="connsiteX10" fmla="*/ 140359 w 770375"/>
                <a:gd name="connsiteY10" fmla="*/ 1272540 h 4857750"/>
                <a:gd name="connsiteX11" fmla="*/ 132739 w 770375"/>
                <a:gd name="connsiteY11" fmla="*/ 1325880 h 4857750"/>
                <a:gd name="connsiteX12" fmla="*/ 163219 w 770375"/>
                <a:gd name="connsiteY12" fmla="*/ 1421130 h 4857750"/>
                <a:gd name="connsiteX13" fmla="*/ 205129 w 770375"/>
                <a:gd name="connsiteY13" fmla="*/ 1558290 h 4857750"/>
                <a:gd name="connsiteX14" fmla="*/ 250849 w 770375"/>
                <a:gd name="connsiteY14" fmla="*/ 1592580 h 4857750"/>
                <a:gd name="connsiteX15" fmla="*/ 391819 w 770375"/>
                <a:gd name="connsiteY15" fmla="*/ 1680210 h 4857750"/>
                <a:gd name="connsiteX16" fmla="*/ 471829 w 770375"/>
                <a:gd name="connsiteY16" fmla="*/ 1752600 h 4857750"/>
                <a:gd name="connsiteX17" fmla="*/ 521359 w 770375"/>
                <a:gd name="connsiteY17" fmla="*/ 1866900 h 4857750"/>
                <a:gd name="connsiteX18" fmla="*/ 555649 w 770375"/>
                <a:gd name="connsiteY18" fmla="*/ 2068830 h 4857750"/>
                <a:gd name="connsiteX19" fmla="*/ 567079 w 770375"/>
                <a:gd name="connsiteY19" fmla="*/ 2289810 h 4857750"/>
                <a:gd name="connsiteX20" fmla="*/ 559459 w 770375"/>
                <a:gd name="connsiteY20" fmla="*/ 2506980 h 4857750"/>
                <a:gd name="connsiteX21" fmla="*/ 452779 w 770375"/>
                <a:gd name="connsiteY21" fmla="*/ 2773680 h 4857750"/>
                <a:gd name="connsiteX22" fmla="*/ 239419 w 770375"/>
                <a:gd name="connsiteY22" fmla="*/ 3074670 h 4857750"/>
                <a:gd name="connsiteX23" fmla="*/ 117499 w 770375"/>
                <a:gd name="connsiteY23" fmla="*/ 3249930 h 4857750"/>
                <a:gd name="connsiteX24" fmla="*/ 18439 w 770375"/>
                <a:gd name="connsiteY24" fmla="*/ 3501390 h 4857750"/>
                <a:gd name="connsiteX25" fmla="*/ 3199 w 770375"/>
                <a:gd name="connsiteY25" fmla="*/ 3787140 h 4857750"/>
                <a:gd name="connsiteX26" fmla="*/ 26060 w 770375"/>
                <a:gd name="connsiteY26" fmla="*/ 3905250 h 4857750"/>
                <a:gd name="connsiteX27" fmla="*/ 227990 w 770375"/>
                <a:gd name="connsiteY27" fmla="*/ 4575810 h 4857750"/>
                <a:gd name="connsiteX28" fmla="*/ 487069 w 770375"/>
                <a:gd name="connsiteY28" fmla="*/ 4857750 h 4857750"/>
                <a:gd name="connsiteX0" fmla="*/ 769009 w 770375"/>
                <a:gd name="connsiteY0" fmla="*/ 0 h 4857750"/>
                <a:gd name="connsiteX1" fmla="*/ 765199 w 770375"/>
                <a:gd name="connsiteY1" fmla="*/ 156210 h 4857750"/>
                <a:gd name="connsiteX2" fmla="*/ 727099 w 770375"/>
                <a:gd name="connsiteY2" fmla="*/ 327660 h 4857750"/>
                <a:gd name="connsiteX3" fmla="*/ 681379 w 770375"/>
                <a:gd name="connsiteY3" fmla="*/ 384810 h 4857750"/>
                <a:gd name="connsiteX4" fmla="*/ 608989 w 770375"/>
                <a:gd name="connsiteY4" fmla="*/ 445770 h 4857750"/>
                <a:gd name="connsiteX5" fmla="*/ 513739 w 770375"/>
                <a:gd name="connsiteY5" fmla="*/ 548640 h 4857750"/>
                <a:gd name="connsiteX6" fmla="*/ 437539 w 770375"/>
                <a:gd name="connsiteY6" fmla="*/ 613410 h 4857750"/>
                <a:gd name="connsiteX7" fmla="*/ 342289 w 770375"/>
                <a:gd name="connsiteY7" fmla="*/ 762000 h 4857750"/>
                <a:gd name="connsiteX8" fmla="*/ 247039 w 770375"/>
                <a:gd name="connsiteY8" fmla="*/ 937260 h 4857750"/>
                <a:gd name="connsiteX9" fmla="*/ 189889 w 770375"/>
                <a:gd name="connsiteY9" fmla="*/ 1082040 h 4857750"/>
                <a:gd name="connsiteX10" fmla="*/ 140359 w 770375"/>
                <a:gd name="connsiteY10" fmla="*/ 1272540 h 4857750"/>
                <a:gd name="connsiteX11" fmla="*/ 132739 w 770375"/>
                <a:gd name="connsiteY11" fmla="*/ 1325880 h 4857750"/>
                <a:gd name="connsiteX12" fmla="*/ 163219 w 770375"/>
                <a:gd name="connsiteY12" fmla="*/ 1421130 h 4857750"/>
                <a:gd name="connsiteX13" fmla="*/ 205129 w 770375"/>
                <a:gd name="connsiteY13" fmla="*/ 1558290 h 4857750"/>
                <a:gd name="connsiteX14" fmla="*/ 250849 w 770375"/>
                <a:gd name="connsiteY14" fmla="*/ 1592580 h 4857750"/>
                <a:gd name="connsiteX15" fmla="*/ 391819 w 770375"/>
                <a:gd name="connsiteY15" fmla="*/ 1680210 h 4857750"/>
                <a:gd name="connsiteX16" fmla="*/ 471829 w 770375"/>
                <a:gd name="connsiteY16" fmla="*/ 1752600 h 4857750"/>
                <a:gd name="connsiteX17" fmla="*/ 521359 w 770375"/>
                <a:gd name="connsiteY17" fmla="*/ 1866900 h 4857750"/>
                <a:gd name="connsiteX18" fmla="*/ 555649 w 770375"/>
                <a:gd name="connsiteY18" fmla="*/ 2068830 h 4857750"/>
                <a:gd name="connsiteX19" fmla="*/ 567079 w 770375"/>
                <a:gd name="connsiteY19" fmla="*/ 2289810 h 4857750"/>
                <a:gd name="connsiteX20" fmla="*/ 559459 w 770375"/>
                <a:gd name="connsiteY20" fmla="*/ 2506980 h 4857750"/>
                <a:gd name="connsiteX21" fmla="*/ 452779 w 770375"/>
                <a:gd name="connsiteY21" fmla="*/ 2773680 h 4857750"/>
                <a:gd name="connsiteX22" fmla="*/ 239419 w 770375"/>
                <a:gd name="connsiteY22" fmla="*/ 3074670 h 4857750"/>
                <a:gd name="connsiteX23" fmla="*/ 117499 w 770375"/>
                <a:gd name="connsiteY23" fmla="*/ 3249930 h 4857750"/>
                <a:gd name="connsiteX24" fmla="*/ 18439 w 770375"/>
                <a:gd name="connsiteY24" fmla="*/ 3501390 h 4857750"/>
                <a:gd name="connsiteX25" fmla="*/ 3199 w 770375"/>
                <a:gd name="connsiteY25" fmla="*/ 3787140 h 4857750"/>
                <a:gd name="connsiteX26" fmla="*/ 37490 w 770375"/>
                <a:gd name="connsiteY26" fmla="*/ 4088130 h 4857750"/>
                <a:gd name="connsiteX27" fmla="*/ 227990 w 770375"/>
                <a:gd name="connsiteY27" fmla="*/ 4575810 h 4857750"/>
                <a:gd name="connsiteX28" fmla="*/ 487069 w 770375"/>
                <a:gd name="connsiteY28" fmla="*/ 4857750 h 4857750"/>
                <a:gd name="connsiteX0" fmla="*/ 769009 w 770375"/>
                <a:gd name="connsiteY0" fmla="*/ 0 h 4857750"/>
                <a:gd name="connsiteX1" fmla="*/ 765199 w 770375"/>
                <a:gd name="connsiteY1" fmla="*/ 156210 h 4857750"/>
                <a:gd name="connsiteX2" fmla="*/ 727099 w 770375"/>
                <a:gd name="connsiteY2" fmla="*/ 327660 h 4857750"/>
                <a:gd name="connsiteX3" fmla="*/ 681379 w 770375"/>
                <a:gd name="connsiteY3" fmla="*/ 384810 h 4857750"/>
                <a:gd name="connsiteX4" fmla="*/ 608989 w 770375"/>
                <a:gd name="connsiteY4" fmla="*/ 445770 h 4857750"/>
                <a:gd name="connsiteX5" fmla="*/ 513739 w 770375"/>
                <a:gd name="connsiteY5" fmla="*/ 548640 h 4857750"/>
                <a:gd name="connsiteX6" fmla="*/ 437539 w 770375"/>
                <a:gd name="connsiteY6" fmla="*/ 613410 h 4857750"/>
                <a:gd name="connsiteX7" fmla="*/ 342289 w 770375"/>
                <a:gd name="connsiteY7" fmla="*/ 762000 h 4857750"/>
                <a:gd name="connsiteX8" fmla="*/ 247039 w 770375"/>
                <a:gd name="connsiteY8" fmla="*/ 937260 h 4857750"/>
                <a:gd name="connsiteX9" fmla="*/ 189889 w 770375"/>
                <a:gd name="connsiteY9" fmla="*/ 1082040 h 4857750"/>
                <a:gd name="connsiteX10" fmla="*/ 140359 w 770375"/>
                <a:gd name="connsiteY10" fmla="*/ 1272540 h 4857750"/>
                <a:gd name="connsiteX11" fmla="*/ 132739 w 770375"/>
                <a:gd name="connsiteY11" fmla="*/ 1325880 h 4857750"/>
                <a:gd name="connsiteX12" fmla="*/ 163219 w 770375"/>
                <a:gd name="connsiteY12" fmla="*/ 1421130 h 4857750"/>
                <a:gd name="connsiteX13" fmla="*/ 205129 w 770375"/>
                <a:gd name="connsiteY13" fmla="*/ 1558290 h 4857750"/>
                <a:gd name="connsiteX14" fmla="*/ 250849 w 770375"/>
                <a:gd name="connsiteY14" fmla="*/ 1592580 h 4857750"/>
                <a:gd name="connsiteX15" fmla="*/ 391819 w 770375"/>
                <a:gd name="connsiteY15" fmla="*/ 1680210 h 4857750"/>
                <a:gd name="connsiteX16" fmla="*/ 471829 w 770375"/>
                <a:gd name="connsiteY16" fmla="*/ 1752600 h 4857750"/>
                <a:gd name="connsiteX17" fmla="*/ 521359 w 770375"/>
                <a:gd name="connsiteY17" fmla="*/ 1866900 h 4857750"/>
                <a:gd name="connsiteX18" fmla="*/ 555649 w 770375"/>
                <a:gd name="connsiteY18" fmla="*/ 2068830 h 4857750"/>
                <a:gd name="connsiteX19" fmla="*/ 567079 w 770375"/>
                <a:gd name="connsiteY19" fmla="*/ 2289810 h 4857750"/>
                <a:gd name="connsiteX20" fmla="*/ 559459 w 770375"/>
                <a:gd name="connsiteY20" fmla="*/ 2506980 h 4857750"/>
                <a:gd name="connsiteX21" fmla="*/ 452779 w 770375"/>
                <a:gd name="connsiteY21" fmla="*/ 2773680 h 4857750"/>
                <a:gd name="connsiteX22" fmla="*/ 239419 w 770375"/>
                <a:gd name="connsiteY22" fmla="*/ 3074670 h 4857750"/>
                <a:gd name="connsiteX23" fmla="*/ 117499 w 770375"/>
                <a:gd name="connsiteY23" fmla="*/ 3249930 h 4857750"/>
                <a:gd name="connsiteX24" fmla="*/ 18439 w 770375"/>
                <a:gd name="connsiteY24" fmla="*/ 3501390 h 4857750"/>
                <a:gd name="connsiteX25" fmla="*/ 3199 w 770375"/>
                <a:gd name="connsiteY25" fmla="*/ 3787140 h 4857750"/>
                <a:gd name="connsiteX26" fmla="*/ 37490 w 770375"/>
                <a:gd name="connsiteY26" fmla="*/ 4088130 h 4857750"/>
                <a:gd name="connsiteX27" fmla="*/ 227990 w 770375"/>
                <a:gd name="connsiteY27" fmla="*/ 4575810 h 4857750"/>
                <a:gd name="connsiteX28" fmla="*/ 410870 w 770375"/>
                <a:gd name="connsiteY28" fmla="*/ 4773930 h 4857750"/>
                <a:gd name="connsiteX29" fmla="*/ 487069 w 770375"/>
                <a:gd name="connsiteY29" fmla="*/ 4857750 h 4857750"/>
                <a:gd name="connsiteX0" fmla="*/ 769009 w 770375"/>
                <a:gd name="connsiteY0" fmla="*/ 0 h 4857750"/>
                <a:gd name="connsiteX1" fmla="*/ 765199 w 770375"/>
                <a:gd name="connsiteY1" fmla="*/ 156210 h 4857750"/>
                <a:gd name="connsiteX2" fmla="*/ 727099 w 770375"/>
                <a:gd name="connsiteY2" fmla="*/ 327660 h 4857750"/>
                <a:gd name="connsiteX3" fmla="*/ 681379 w 770375"/>
                <a:gd name="connsiteY3" fmla="*/ 384810 h 4857750"/>
                <a:gd name="connsiteX4" fmla="*/ 608989 w 770375"/>
                <a:gd name="connsiteY4" fmla="*/ 445770 h 4857750"/>
                <a:gd name="connsiteX5" fmla="*/ 513739 w 770375"/>
                <a:gd name="connsiteY5" fmla="*/ 548640 h 4857750"/>
                <a:gd name="connsiteX6" fmla="*/ 437539 w 770375"/>
                <a:gd name="connsiteY6" fmla="*/ 613410 h 4857750"/>
                <a:gd name="connsiteX7" fmla="*/ 342289 w 770375"/>
                <a:gd name="connsiteY7" fmla="*/ 762000 h 4857750"/>
                <a:gd name="connsiteX8" fmla="*/ 247039 w 770375"/>
                <a:gd name="connsiteY8" fmla="*/ 937260 h 4857750"/>
                <a:gd name="connsiteX9" fmla="*/ 189889 w 770375"/>
                <a:gd name="connsiteY9" fmla="*/ 1082040 h 4857750"/>
                <a:gd name="connsiteX10" fmla="*/ 140359 w 770375"/>
                <a:gd name="connsiteY10" fmla="*/ 1272540 h 4857750"/>
                <a:gd name="connsiteX11" fmla="*/ 132739 w 770375"/>
                <a:gd name="connsiteY11" fmla="*/ 1325880 h 4857750"/>
                <a:gd name="connsiteX12" fmla="*/ 163219 w 770375"/>
                <a:gd name="connsiteY12" fmla="*/ 1421130 h 4857750"/>
                <a:gd name="connsiteX13" fmla="*/ 205129 w 770375"/>
                <a:gd name="connsiteY13" fmla="*/ 1558290 h 4857750"/>
                <a:gd name="connsiteX14" fmla="*/ 250849 w 770375"/>
                <a:gd name="connsiteY14" fmla="*/ 1592580 h 4857750"/>
                <a:gd name="connsiteX15" fmla="*/ 391819 w 770375"/>
                <a:gd name="connsiteY15" fmla="*/ 1680210 h 4857750"/>
                <a:gd name="connsiteX16" fmla="*/ 471829 w 770375"/>
                <a:gd name="connsiteY16" fmla="*/ 1752600 h 4857750"/>
                <a:gd name="connsiteX17" fmla="*/ 521359 w 770375"/>
                <a:gd name="connsiteY17" fmla="*/ 1866900 h 4857750"/>
                <a:gd name="connsiteX18" fmla="*/ 555649 w 770375"/>
                <a:gd name="connsiteY18" fmla="*/ 2068830 h 4857750"/>
                <a:gd name="connsiteX19" fmla="*/ 567079 w 770375"/>
                <a:gd name="connsiteY19" fmla="*/ 2289810 h 4857750"/>
                <a:gd name="connsiteX20" fmla="*/ 559459 w 770375"/>
                <a:gd name="connsiteY20" fmla="*/ 2506980 h 4857750"/>
                <a:gd name="connsiteX21" fmla="*/ 452779 w 770375"/>
                <a:gd name="connsiteY21" fmla="*/ 2773680 h 4857750"/>
                <a:gd name="connsiteX22" fmla="*/ 239419 w 770375"/>
                <a:gd name="connsiteY22" fmla="*/ 3074670 h 4857750"/>
                <a:gd name="connsiteX23" fmla="*/ 117499 w 770375"/>
                <a:gd name="connsiteY23" fmla="*/ 3249930 h 4857750"/>
                <a:gd name="connsiteX24" fmla="*/ 18439 w 770375"/>
                <a:gd name="connsiteY24" fmla="*/ 3501390 h 4857750"/>
                <a:gd name="connsiteX25" fmla="*/ 3199 w 770375"/>
                <a:gd name="connsiteY25" fmla="*/ 3787140 h 4857750"/>
                <a:gd name="connsiteX26" fmla="*/ 37490 w 770375"/>
                <a:gd name="connsiteY26" fmla="*/ 4088130 h 4857750"/>
                <a:gd name="connsiteX27" fmla="*/ 227990 w 770375"/>
                <a:gd name="connsiteY27" fmla="*/ 4575810 h 4857750"/>
                <a:gd name="connsiteX28" fmla="*/ 288950 w 770375"/>
                <a:gd name="connsiteY28" fmla="*/ 4667250 h 4857750"/>
                <a:gd name="connsiteX29" fmla="*/ 410870 w 770375"/>
                <a:gd name="connsiteY29" fmla="*/ 4773930 h 4857750"/>
                <a:gd name="connsiteX30" fmla="*/ 487069 w 770375"/>
                <a:gd name="connsiteY30" fmla="*/ 4857750 h 485775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462429 w 1462429"/>
                <a:gd name="connsiteY30"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883310 w 1462429"/>
                <a:gd name="connsiteY30" fmla="*/ 5025390 h 5330190"/>
                <a:gd name="connsiteX31" fmla="*/ 1462429 w 1462429"/>
                <a:gd name="connsiteY31"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435760 w 1462429"/>
                <a:gd name="connsiteY30" fmla="*/ 5173980 h 5330190"/>
                <a:gd name="connsiteX31" fmla="*/ 1462429 w 1462429"/>
                <a:gd name="connsiteY31"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810920 w 1462429"/>
                <a:gd name="connsiteY30" fmla="*/ 492633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410870 w 1462429"/>
                <a:gd name="connsiteY29" fmla="*/ 477393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9490 w 1462429"/>
                <a:gd name="connsiteY29" fmla="*/ 493395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288950 w 1462429"/>
                <a:gd name="connsiteY28" fmla="*/ 466725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6120 w 1462429"/>
                <a:gd name="connsiteY28" fmla="*/ 483108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462429"/>
                <a:gd name="connsiteY0" fmla="*/ 0 h 5330190"/>
                <a:gd name="connsiteX1" fmla="*/ 765199 w 1462429"/>
                <a:gd name="connsiteY1" fmla="*/ 156210 h 5330190"/>
                <a:gd name="connsiteX2" fmla="*/ 727099 w 1462429"/>
                <a:gd name="connsiteY2" fmla="*/ 327660 h 5330190"/>
                <a:gd name="connsiteX3" fmla="*/ 681379 w 1462429"/>
                <a:gd name="connsiteY3" fmla="*/ 384810 h 5330190"/>
                <a:gd name="connsiteX4" fmla="*/ 608989 w 1462429"/>
                <a:gd name="connsiteY4" fmla="*/ 445770 h 5330190"/>
                <a:gd name="connsiteX5" fmla="*/ 513739 w 1462429"/>
                <a:gd name="connsiteY5" fmla="*/ 548640 h 5330190"/>
                <a:gd name="connsiteX6" fmla="*/ 437539 w 1462429"/>
                <a:gd name="connsiteY6" fmla="*/ 613410 h 5330190"/>
                <a:gd name="connsiteX7" fmla="*/ 342289 w 1462429"/>
                <a:gd name="connsiteY7" fmla="*/ 762000 h 5330190"/>
                <a:gd name="connsiteX8" fmla="*/ 247039 w 1462429"/>
                <a:gd name="connsiteY8" fmla="*/ 937260 h 5330190"/>
                <a:gd name="connsiteX9" fmla="*/ 189889 w 1462429"/>
                <a:gd name="connsiteY9" fmla="*/ 1082040 h 5330190"/>
                <a:gd name="connsiteX10" fmla="*/ 140359 w 1462429"/>
                <a:gd name="connsiteY10" fmla="*/ 1272540 h 5330190"/>
                <a:gd name="connsiteX11" fmla="*/ 132739 w 1462429"/>
                <a:gd name="connsiteY11" fmla="*/ 1325880 h 5330190"/>
                <a:gd name="connsiteX12" fmla="*/ 163219 w 1462429"/>
                <a:gd name="connsiteY12" fmla="*/ 1421130 h 5330190"/>
                <a:gd name="connsiteX13" fmla="*/ 205129 w 1462429"/>
                <a:gd name="connsiteY13" fmla="*/ 1558290 h 5330190"/>
                <a:gd name="connsiteX14" fmla="*/ 250849 w 1462429"/>
                <a:gd name="connsiteY14" fmla="*/ 1592580 h 5330190"/>
                <a:gd name="connsiteX15" fmla="*/ 391819 w 1462429"/>
                <a:gd name="connsiteY15" fmla="*/ 1680210 h 5330190"/>
                <a:gd name="connsiteX16" fmla="*/ 471829 w 1462429"/>
                <a:gd name="connsiteY16" fmla="*/ 1752600 h 5330190"/>
                <a:gd name="connsiteX17" fmla="*/ 521359 w 1462429"/>
                <a:gd name="connsiteY17" fmla="*/ 1866900 h 5330190"/>
                <a:gd name="connsiteX18" fmla="*/ 555649 w 1462429"/>
                <a:gd name="connsiteY18" fmla="*/ 2068830 h 5330190"/>
                <a:gd name="connsiteX19" fmla="*/ 567079 w 1462429"/>
                <a:gd name="connsiteY19" fmla="*/ 2289810 h 5330190"/>
                <a:gd name="connsiteX20" fmla="*/ 559459 w 1462429"/>
                <a:gd name="connsiteY20" fmla="*/ 2506980 h 5330190"/>
                <a:gd name="connsiteX21" fmla="*/ 452779 w 1462429"/>
                <a:gd name="connsiteY21" fmla="*/ 2773680 h 5330190"/>
                <a:gd name="connsiteX22" fmla="*/ 239419 w 1462429"/>
                <a:gd name="connsiteY22" fmla="*/ 3074670 h 5330190"/>
                <a:gd name="connsiteX23" fmla="*/ 117499 w 1462429"/>
                <a:gd name="connsiteY23" fmla="*/ 3249930 h 5330190"/>
                <a:gd name="connsiteX24" fmla="*/ 18439 w 1462429"/>
                <a:gd name="connsiteY24" fmla="*/ 3501390 h 5330190"/>
                <a:gd name="connsiteX25" fmla="*/ 3199 w 1462429"/>
                <a:gd name="connsiteY25" fmla="*/ 3787140 h 5330190"/>
                <a:gd name="connsiteX26" fmla="*/ 37490 w 1462429"/>
                <a:gd name="connsiteY26" fmla="*/ 4088130 h 5330190"/>
                <a:gd name="connsiteX27" fmla="*/ 227990 w 1462429"/>
                <a:gd name="connsiteY27" fmla="*/ 4575810 h 5330190"/>
                <a:gd name="connsiteX28" fmla="*/ 509930 w 1462429"/>
                <a:gd name="connsiteY28" fmla="*/ 4834890 h 5330190"/>
                <a:gd name="connsiteX29" fmla="*/ 795680 w 1462429"/>
                <a:gd name="connsiteY29" fmla="*/ 4941570 h 5330190"/>
                <a:gd name="connsiteX30" fmla="*/ 1340510 w 1462429"/>
                <a:gd name="connsiteY30" fmla="*/ 5029200 h 5330190"/>
                <a:gd name="connsiteX31" fmla="*/ 1435760 w 1462429"/>
                <a:gd name="connsiteY31" fmla="*/ 5173980 h 5330190"/>
                <a:gd name="connsiteX32" fmla="*/ 1462429 w 1462429"/>
                <a:gd name="connsiteY32" fmla="*/ 5330190 h 533019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40510 w 1515769"/>
                <a:gd name="connsiteY30" fmla="*/ 5029200 h 6332220"/>
                <a:gd name="connsiteX31" fmla="*/ 1435760 w 1515769"/>
                <a:gd name="connsiteY31" fmla="*/ 5173980 h 6332220"/>
                <a:gd name="connsiteX32" fmla="*/ 1515769 w 1515769"/>
                <a:gd name="connsiteY32"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435760 w 1515769"/>
                <a:gd name="connsiteY31" fmla="*/ 5173980 h 6332220"/>
                <a:gd name="connsiteX32" fmla="*/ 1515769 w 1515769"/>
                <a:gd name="connsiteY32"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515769 w 1515769"/>
                <a:gd name="connsiteY32"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447190 w 1515769"/>
                <a:gd name="connsiteY32" fmla="*/ 5654040 h 6332220"/>
                <a:gd name="connsiteX33" fmla="*/ 1515769 w 1515769"/>
                <a:gd name="connsiteY33"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515769 w 1515769"/>
                <a:gd name="connsiteY33"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466240 w 1515769"/>
                <a:gd name="connsiteY33" fmla="*/ 6061710 h 6332220"/>
                <a:gd name="connsiteX34" fmla="*/ 1515769 w 1515769"/>
                <a:gd name="connsiteY34"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351940 w 1515769"/>
                <a:gd name="connsiteY33" fmla="*/ 5901690 h 6332220"/>
                <a:gd name="connsiteX34" fmla="*/ 1515769 w 1515769"/>
                <a:gd name="connsiteY34"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351940 w 1515769"/>
                <a:gd name="connsiteY33" fmla="*/ 5901690 h 6332220"/>
                <a:gd name="connsiteX34" fmla="*/ 1451000 w 1515769"/>
                <a:gd name="connsiteY34" fmla="*/ 6145530 h 6332220"/>
                <a:gd name="connsiteX35" fmla="*/ 1515769 w 1515769"/>
                <a:gd name="connsiteY35"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351940 w 1515769"/>
                <a:gd name="connsiteY33" fmla="*/ 5901690 h 6332220"/>
                <a:gd name="connsiteX34" fmla="*/ 1382420 w 1515769"/>
                <a:gd name="connsiteY34" fmla="*/ 6236970 h 6332220"/>
                <a:gd name="connsiteX35" fmla="*/ 1515769 w 1515769"/>
                <a:gd name="connsiteY35" fmla="*/ 6332220 h 6332220"/>
                <a:gd name="connsiteX0" fmla="*/ 769009 w 1515769"/>
                <a:gd name="connsiteY0" fmla="*/ 0 h 6332220"/>
                <a:gd name="connsiteX1" fmla="*/ 765199 w 1515769"/>
                <a:gd name="connsiteY1" fmla="*/ 156210 h 6332220"/>
                <a:gd name="connsiteX2" fmla="*/ 727099 w 1515769"/>
                <a:gd name="connsiteY2" fmla="*/ 327660 h 6332220"/>
                <a:gd name="connsiteX3" fmla="*/ 681379 w 1515769"/>
                <a:gd name="connsiteY3" fmla="*/ 384810 h 6332220"/>
                <a:gd name="connsiteX4" fmla="*/ 608989 w 1515769"/>
                <a:gd name="connsiteY4" fmla="*/ 445770 h 6332220"/>
                <a:gd name="connsiteX5" fmla="*/ 513739 w 1515769"/>
                <a:gd name="connsiteY5" fmla="*/ 548640 h 6332220"/>
                <a:gd name="connsiteX6" fmla="*/ 437539 w 1515769"/>
                <a:gd name="connsiteY6" fmla="*/ 613410 h 6332220"/>
                <a:gd name="connsiteX7" fmla="*/ 342289 w 1515769"/>
                <a:gd name="connsiteY7" fmla="*/ 762000 h 6332220"/>
                <a:gd name="connsiteX8" fmla="*/ 247039 w 1515769"/>
                <a:gd name="connsiteY8" fmla="*/ 937260 h 6332220"/>
                <a:gd name="connsiteX9" fmla="*/ 189889 w 1515769"/>
                <a:gd name="connsiteY9" fmla="*/ 1082040 h 6332220"/>
                <a:gd name="connsiteX10" fmla="*/ 140359 w 1515769"/>
                <a:gd name="connsiteY10" fmla="*/ 1272540 h 6332220"/>
                <a:gd name="connsiteX11" fmla="*/ 132739 w 1515769"/>
                <a:gd name="connsiteY11" fmla="*/ 1325880 h 6332220"/>
                <a:gd name="connsiteX12" fmla="*/ 163219 w 1515769"/>
                <a:gd name="connsiteY12" fmla="*/ 1421130 h 6332220"/>
                <a:gd name="connsiteX13" fmla="*/ 205129 w 1515769"/>
                <a:gd name="connsiteY13" fmla="*/ 1558290 h 6332220"/>
                <a:gd name="connsiteX14" fmla="*/ 250849 w 1515769"/>
                <a:gd name="connsiteY14" fmla="*/ 1592580 h 6332220"/>
                <a:gd name="connsiteX15" fmla="*/ 391819 w 1515769"/>
                <a:gd name="connsiteY15" fmla="*/ 1680210 h 6332220"/>
                <a:gd name="connsiteX16" fmla="*/ 471829 w 1515769"/>
                <a:gd name="connsiteY16" fmla="*/ 1752600 h 6332220"/>
                <a:gd name="connsiteX17" fmla="*/ 521359 w 1515769"/>
                <a:gd name="connsiteY17" fmla="*/ 1866900 h 6332220"/>
                <a:gd name="connsiteX18" fmla="*/ 555649 w 1515769"/>
                <a:gd name="connsiteY18" fmla="*/ 2068830 h 6332220"/>
                <a:gd name="connsiteX19" fmla="*/ 567079 w 1515769"/>
                <a:gd name="connsiteY19" fmla="*/ 2289810 h 6332220"/>
                <a:gd name="connsiteX20" fmla="*/ 559459 w 1515769"/>
                <a:gd name="connsiteY20" fmla="*/ 2506980 h 6332220"/>
                <a:gd name="connsiteX21" fmla="*/ 452779 w 1515769"/>
                <a:gd name="connsiteY21" fmla="*/ 2773680 h 6332220"/>
                <a:gd name="connsiteX22" fmla="*/ 239419 w 1515769"/>
                <a:gd name="connsiteY22" fmla="*/ 3074670 h 6332220"/>
                <a:gd name="connsiteX23" fmla="*/ 117499 w 1515769"/>
                <a:gd name="connsiteY23" fmla="*/ 3249930 h 6332220"/>
                <a:gd name="connsiteX24" fmla="*/ 18439 w 1515769"/>
                <a:gd name="connsiteY24" fmla="*/ 3501390 h 6332220"/>
                <a:gd name="connsiteX25" fmla="*/ 3199 w 1515769"/>
                <a:gd name="connsiteY25" fmla="*/ 3787140 h 6332220"/>
                <a:gd name="connsiteX26" fmla="*/ 37490 w 1515769"/>
                <a:gd name="connsiteY26" fmla="*/ 4088130 h 6332220"/>
                <a:gd name="connsiteX27" fmla="*/ 227990 w 1515769"/>
                <a:gd name="connsiteY27" fmla="*/ 4575810 h 6332220"/>
                <a:gd name="connsiteX28" fmla="*/ 509930 w 1515769"/>
                <a:gd name="connsiteY28" fmla="*/ 4834890 h 6332220"/>
                <a:gd name="connsiteX29" fmla="*/ 795680 w 1515769"/>
                <a:gd name="connsiteY29" fmla="*/ 4941570 h 6332220"/>
                <a:gd name="connsiteX30" fmla="*/ 1329080 w 1515769"/>
                <a:gd name="connsiteY30" fmla="*/ 5040630 h 6332220"/>
                <a:gd name="connsiteX31" fmla="*/ 1397660 w 1515769"/>
                <a:gd name="connsiteY31" fmla="*/ 5208270 h 6332220"/>
                <a:gd name="connsiteX32" fmla="*/ 1397660 w 1515769"/>
                <a:gd name="connsiteY32" fmla="*/ 5745480 h 6332220"/>
                <a:gd name="connsiteX33" fmla="*/ 1351940 w 1515769"/>
                <a:gd name="connsiteY33" fmla="*/ 5901690 h 6332220"/>
                <a:gd name="connsiteX34" fmla="*/ 1382420 w 1515769"/>
                <a:gd name="connsiteY34" fmla="*/ 6236970 h 6332220"/>
                <a:gd name="connsiteX35" fmla="*/ 1481480 w 1515769"/>
                <a:gd name="connsiteY35" fmla="*/ 6294120 h 6332220"/>
                <a:gd name="connsiteX36" fmla="*/ 1515769 w 1515769"/>
                <a:gd name="connsiteY36" fmla="*/ 6332220 h 6332220"/>
                <a:gd name="connsiteX0" fmla="*/ 769009 w 1607209"/>
                <a:gd name="connsiteY0" fmla="*/ 0 h 6294120"/>
                <a:gd name="connsiteX1" fmla="*/ 765199 w 1607209"/>
                <a:gd name="connsiteY1" fmla="*/ 156210 h 6294120"/>
                <a:gd name="connsiteX2" fmla="*/ 727099 w 1607209"/>
                <a:gd name="connsiteY2" fmla="*/ 327660 h 6294120"/>
                <a:gd name="connsiteX3" fmla="*/ 681379 w 1607209"/>
                <a:gd name="connsiteY3" fmla="*/ 384810 h 6294120"/>
                <a:gd name="connsiteX4" fmla="*/ 608989 w 1607209"/>
                <a:gd name="connsiteY4" fmla="*/ 445770 h 6294120"/>
                <a:gd name="connsiteX5" fmla="*/ 513739 w 1607209"/>
                <a:gd name="connsiteY5" fmla="*/ 548640 h 6294120"/>
                <a:gd name="connsiteX6" fmla="*/ 437539 w 1607209"/>
                <a:gd name="connsiteY6" fmla="*/ 613410 h 6294120"/>
                <a:gd name="connsiteX7" fmla="*/ 342289 w 1607209"/>
                <a:gd name="connsiteY7" fmla="*/ 762000 h 6294120"/>
                <a:gd name="connsiteX8" fmla="*/ 247039 w 1607209"/>
                <a:gd name="connsiteY8" fmla="*/ 937260 h 6294120"/>
                <a:gd name="connsiteX9" fmla="*/ 189889 w 1607209"/>
                <a:gd name="connsiteY9" fmla="*/ 1082040 h 6294120"/>
                <a:gd name="connsiteX10" fmla="*/ 140359 w 1607209"/>
                <a:gd name="connsiteY10" fmla="*/ 1272540 h 6294120"/>
                <a:gd name="connsiteX11" fmla="*/ 132739 w 1607209"/>
                <a:gd name="connsiteY11" fmla="*/ 1325880 h 6294120"/>
                <a:gd name="connsiteX12" fmla="*/ 163219 w 1607209"/>
                <a:gd name="connsiteY12" fmla="*/ 1421130 h 6294120"/>
                <a:gd name="connsiteX13" fmla="*/ 205129 w 1607209"/>
                <a:gd name="connsiteY13" fmla="*/ 1558290 h 6294120"/>
                <a:gd name="connsiteX14" fmla="*/ 250849 w 1607209"/>
                <a:gd name="connsiteY14" fmla="*/ 1592580 h 6294120"/>
                <a:gd name="connsiteX15" fmla="*/ 391819 w 1607209"/>
                <a:gd name="connsiteY15" fmla="*/ 1680210 h 6294120"/>
                <a:gd name="connsiteX16" fmla="*/ 471829 w 1607209"/>
                <a:gd name="connsiteY16" fmla="*/ 1752600 h 6294120"/>
                <a:gd name="connsiteX17" fmla="*/ 521359 w 1607209"/>
                <a:gd name="connsiteY17" fmla="*/ 1866900 h 6294120"/>
                <a:gd name="connsiteX18" fmla="*/ 555649 w 1607209"/>
                <a:gd name="connsiteY18" fmla="*/ 2068830 h 6294120"/>
                <a:gd name="connsiteX19" fmla="*/ 567079 w 1607209"/>
                <a:gd name="connsiteY19" fmla="*/ 2289810 h 6294120"/>
                <a:gd name="connsiteX20" fmla="*/ 559459 w 1607209"/>
                <a:gd name="connsiteY20" fmla="*/ 2506980 h 6294120"/>
                <a:gd name="connsiteX21" fmla="*/ 452779 w 1607209"/>
                <a:gd name="connsiteY21" fmla="*/ 2773680 h 6294120"/>
                <a:gd name="connsiteX22" fmla="*/ 239419 w 1607209"/>
                <a:gd name="connsiteY22" fmla="*/ 3074670 h 6294120"/>
                <a:gd name="connsiteX23" fmla="*/ 117499 w 1607209"/>
                <a:gd name="connsiteY23" fmla="*/ 3249930 h 6294120"/>
                <a:gd name="connsiteX24" fmla="*/ 18439 w 1607209"/>
                <a:gd name="connsiteY24" fmla="*/ 3501390 h 6294120"/>
                <a:gd name="connsiteX25" fmla="*/ 3199 w 1607209"/>
                <a:gd name="connsiteY25" fmla="*/ 3787140 h 6294120"/>
                <a:gd name="connsiteX26" fmla="*/ 37490 w 1607209"/>
                <a:gd name="connsiteY26" fmla="*/ 4088130 h 6294120"/>
                <a:gd name="connsiteX27" fmla="*/ 227990 w 1607209"/>
                <a:gd name="connsiteY27" fmla="*/ 4575810 h 6294120"/>
                <a:gd name="connsiteX28" fmla="*/ 509930 w 1607209"/>
                <a:gd name="connsiteY28" fmla="*/ 4834890 h 6294120"/>
                <a:gd name="connsiteX29" fmla="*/ 795680 w 1607209"/>
                <a:gd name="connsiteY29" fmla="*/ 4941570 h 6294120"/>
                <a:gd name="connsiteX30" fmla="*/ 1329080 w 1607209"/>
                <a:gd name="connsiteY30" fmla="*/ 5040630 h 6294120"/>
                <a:gd name="connsiteX31" fmla="*/ 1397660 w 1607209"/>
                <a:gd name="connsiteY31" fmla="*/ 5208270 h 6294120"/>
                <a:gd name="connsiteX32" fmla="*/ 1397660 w 1607209"/>
                <a:gd name="connsiteY32" fmla="*/ 5745480 h 6294120"/>
                <a:gd name="connsiteX33" fmla="*/ 1351940 w 1607209"/>
                <a:gd name="connsiteY33" fmla="*/ 5901690 h 6294120"/>
                <a:gd name="connsiteX34" fmla="*/ 1382420 w 1607209"/>
                <a:gd name="connsiteY34" fmla="*/ 6236970 h 6294120"/>
                <a:gd name="connsiteX35" fmla="*/ 1481480 w 1607209"/>
                <a:gd name="connsiteY35" fmla="*/ 6294120 h 6294120"/>
                <a:gd name="connsiteX36" fmla="*/ 1607209 w 1607209"/>
                <a:gd name="connsiteY36" fmla="*/ 6229350 h 6294120"/>
                <a:gd name="connsiteX0" fmla="*/ 769009 w 1607209"/>
                <a:gd name="connsiteY0" fmla="*/ 0 h 6320790"/>
                <a:gd name="connsiteX1" fmla="*/ 765199 w 1607209"/>
                <a:gd name="connsiteY1" fmla="*/ 156210 h 6320790"/>
                <a:gd name="connsiteX2" fmla="*/ 727099 w 1607209"/>
                <a:gd name="connsiteY2" fmla="*/ 327660 h 6320790"/>
                <a:gd name="connsiteX3" fmla="*/ 681379 w 1607209"/>
                <a:gd name="connsiteY3" fmla="*/ 384810 h 6320790"/>
                <a:gd name="connsiteX4" fmla="*/ 608989 w 1607209"/>
                <a:gd name="connsiteY4" fmla="*/ 445770 h 6320790"/>
                <a:gd name="connsiteX5" fmla="*/ 513739 w 1607209"/>
                <a:gd name="connsiteY5" fmla="*/ 548640 h 6320790"/>
                <a:gd name="connsiteX6" fmla="*/ 437539 w 1607209"/>
                <a:gd name="connsiteY6" fmla="*/ 613410 h 6320790"/>
                <a:gd name="connsiteX7" fmla="*/ 342289 w 1607209"/>
                <a:gd name="connsiteY7" fmla="*/ 762000 h 6320790"/>
                <a:gd name="connsiteX8" fmla="*/ 247039 w 1607209"/>
                <a:gd name="connsiteY8" fmla="*/ 937260 h 6320790"/>
                <a:gd name="connsiteX9" fmla="*/ 189889 w 1607209"/>
                <a:gd name="connsiteY9" fmla="*/ 1082040 h 6320790"/>
                <a:gd name="connsiteX10" fmla="*/ 140359 w 1607209"/>
                <a:gd name="connsiteY10" fmla="*/ 1272540 h 6320790"/>
                <a:gd name="connsiteX11" fmla="*/ 132739 w 1607209"/>
                <a:gd name="connsiteY11" fmla="*/ 1325880 h 6320790"/>
                <a:gd name="connsiteX12" fmla="*/ 163219 w 1607209"/>
                <a:gd name="connsiteY12" fmla="*/ 1421130 h 6320790"/>
                <a:gd name="connsiteX13" fmla="*/ 205129 w 1607209"/>
                <a:gd name="connsiteY13" fmla="*/ 1558290 h 6320790"/>
                <a:gd name="connsiteX14" fmla="*/ 250849 w 1607209"/>
                <a:gd name="connsiteY14" fmla="*/ 1592580 h 6320790"/>
                <a:gd name="connsiteX15" fmla="*/ 391819 w 1607209"/>
                <a:gd name="connsiteY15" fmla="*/ 1680210 h 6320790"/>
                <a:gd name="connsiteX16" fmla="*/ 471829 w 1607209"/>
                <a:gd name="connsiteY16" fmla="*/ 1752600 h 6320790"/>
                <a:gd name="connsiteX17" fmla="*/ 521359 w 1607209"/>
                <a:gd name="connsiteY17" fmla="*/ 1866900 h 6320790"/>
                <a:gd name="connsiteX18" fmla="*/ 555649 w 1607209"/>
                <a:gd name="connsiteY18" fmla="*/ 2068830 h 6320790"/>
                <a:gd name="connsiteX19" fmla="*/ 567079 w 1607209"/>
                <a:gd name="connsiteY19" fmla="*/ 2289810 h 6320790"/>
                <a:gd name="connsiteX20" fmla="*/ 559459 w 1607209"/>
                <a:gd name="connsiteY20" fmla="*/ 2506980 h 6320790"/>
                <a:gd name="connsiteX21" fmla="*/ 452779 w 1607209"/>
                <a:gd name="connsiteY21" fmla="*/ 2773680 h 6320790"/>
                <a:gd name="connsiteX22" fmla="*/ 239419 w 1607209"/>
                <a:gd name="connsiteY22" fmla="*/ 3074670 h 6320790"/>
                <a:gd name="connsiteX23" fmla="*/ 117499 w 1607209"/>
                <a:gd name="connsiteY23" fmla="*/ 3249930 h 6320790"/>
                <a:gd name="connsiteX24" fmla="*/ 18439 w 1607209"/>
                <a:gd name="connsiteY24" fmla="*/ 3501390 h 6320790"/>
                <a:gd name="connsiteX25" fmla="*/ 3199 w 1607209"/>
                <a:gd name="connsiteY25" fmla="*/ 3787140 h 6320790"/>
                <a:gd name="connsiteX26" fmla="*/ 37490 w 1607209"/>
                <a:gd name="connsiteY26" fmla="*/ 4088130 h 6320790"/>
                <a:gd name="connsiteX27" fmla="*/ 227990 w 1607209"/>
                <a:gd name="connsiteY27" fmla="*/ 4575810 h 6320790"/>
                <a:gd name="connsiteX28" fmla="*/ 509930 w 1607209"/>
                <a:gd name="connsiteY28" fmla="*/ 4834890 h 6320790"/>
                <a:gd name="connsiteX29" fmla="*/ 795680 w 1607209"/>
                <a:gd name="connsiteY29" fmla="*/ 4941570 h 6320790"/>
                <a:gd name="connsiteX30" fmla="*/ 1329080 w 1607209"/>
                <a:gd name="connsiteY30" fmla="*/ 5040630 h 6320790"/>
                <a:gd name="connsiteX31" fmla="*/ 1397660 w 1607209"/>
                <a:gd name="connsiteY31" fmla="*/ 5208270 h 6320790"/>
                <a:gd name="connsiteX32" fmla="*/ 1397660 w 1607209"/>
                <a:gd name="connsiteY32" fmla="*/ 5745480 h 6320790"/>
                <a:gd name="connsiteX33" fmla="*/ 1351940 w 1607209"/>
                <a:gd name="connsiteY33" fmla="*/ 5901690 h 6320790"/>
                <a:gd name="connsiteX34" fmla="*/ 1382420 w 1607209"/>
                <a:gd name="connsiteY34" fmla="*/ 6236970 h 6320790"/>
                <a:gd name="connsiteX35" fmla="*/ 1511960 w 1607209"/>
                <a:gd name="connsiteY35" fmla="*/ 6320790 h 6320790"/>
                <a:gd name="connsiteX36" fmla="*/ 1607209 w 1607209"/>
                <a:gd name="connsiteY36" fmla="*/ 6229350 h 6320790"/>
                <a:gd name="connsiteX0" fmla="*/ 769009 w 1839619"/>
                <a:gd name="connsiteY0" fmla="*/ 0 h 6320790"/>
                <a:gd name="connsiteX1" fmla="*/ 765199 w 1839619"/>
                <a:gd name="connsiteY1" fmla="*/ 156210 h 6320790"/>
                <a:gd name="connsiteX2" fmla="*/ 727099 w 1839619"/>
                <a:gd name="connsiteY2" fmla="*/ 327660 h 6320790"/>
                <a:gd name="connsiteX3" fmla="*/ 681379 w 1839619"/>
                <a:gd name="connsiteY3" fmla="*/ 384810 h 6320790"/>
                <a:gd name="connsiteX4" fmla="*/ 608989 w 1839619"/>
                <a:gd name="connsiteY4" fmla="*/ 445770 h 6320790"/>
                <a:gd name="connsiteX5" fmla="*/ 513739 w 1839619"/>
                <a:gd name="connsiteY5" fmla="*/ 548640 h 6320790"/>
                <a:gd name="connsiteX6" fmla="*/ 437539 w 1839619"/>
                <a:gd name="connsiteY6" fmla="*/ 613410 h 6320790"/>
                <a:gd name="connsiteX7" fmla="*/ 342289 w 1839619"/>
                <a:gd name="connsiteY7" fmla="*/ 762000 h 6320790"/>
                <a:gd name="connsiteX8" fmla="*/ 247039 w 1839619"/>
                <a:gd name="connsiteY8" fmla="*/ 937260 h 6320790"/>
                <a:gd name="connsiteX9" fmla="*/ 189889 w 1839619"/>
                <a:gd name="connsiteY9" fmla="*/ 1082040 h 6320790"/>
                <a:gd name="connsiteX10" fmla="*/ 140359 w 1839619"/>
                <a:gd name="connsiteY10" fmla="*/ 1272540 h 6320790"/>
                <a:gd name="connsiteX11" fmla="*/ 132739 w 1839619"/>
                <a:gd name="connsiteY11" fmla="*/ 1325880 h 6320790"/>
                <a:gd name="connsiteX12" fmla="*/ 163219 w 1839619"/>
                <a:gd name="connsiteY12" fmla="*/ 1421130 h 6320790"/>
                <a:gd name="connsiteX13" fmla="*/ 205129 w 1839619"/>
                <a:gd name="connsiteY13" fmla="*/ 1558290 h 6320790"/>
                <a:gd name="connsiteX14" fmla="*/ 250849 w 1839619"/>
                <a:gd name="connsiteY14" fmla="*/ 1592580 h 6320790"/>
                <a:gd name="connsiteX15" fmla="*/ 391819 w 1839619"/>
                <a:gd name="connsiteY15" fmla="*/ 1680210 h 6320790"/>
                <a:gd name="connsiteX16" fmla="*/ 471829 w 1839619"/>
                <a:gd name="connsiteY16" fmla="*/ 1752600 h 6320790"/>
                <a:gd name="connsiteX17" fmla="*/ 521359 w 1839619"/>
                <a:gd name="connsiteY17" fmla="*/ 1866900 h 6320790"/>
                <a:gd name="connsiteX18" fmla="*/ 555649 w 1839619"/>
                <a:gd name="connsiteY18" fmla="*/ 2068830 h 6320790"/>
                <a:gd name="connsiteX19" fmla="*/ 567079 w 1839619"/>
                <a:gd name="connsiteY19" fmla="*/ 2289810 h 6320790"/>
                <a:gd name="connsiteX20" fmla="*/ 559459 w 1839619"/>
                <a:gd name="connsiteY20" fmla="*/ 2506980 h 6320790"/>
                <a:gd name="connsiteX21" fmla="*/ 452779 w 1839619"/>
                <a:gd name="connsiteY21" fmla="*/ 2773680 h 6320790"/>
                <a:gd name="connsiteX22" fmla="*/ 239419 w 1839619"/>
                <a:gd name="connsiteY22" fmla="*/ 3074670 h 6320790"/>
                <a:gd name="connsiteX23" fmla="*/ 117499 w 1839619"/>
                <a:gd name="connsiteY23" fmla="*/ 3249930 h 6320790"/>
                <a:gd name="connsiteX24" fmla="*/ 18439 w 1839619"/>
                <a:gd name="connsiteY24" fmla="*/ 3501390 h 6320790"/>
                <a:gd name="connsiteX25" fmla="*/ 3199 w 1839619"/>
                <a:gd name="connsiteY25" fmla="*/ 3787140 h 6320790"/>
                <a:gd name="connsiteX26" fmla="*/ 37490 w 1839619"/>
                <a:gd name="connsiteY26" fmla="*/ 4088130 h 6320790"/>
                <a:gd name="connsiteX27" fmla="*/ 227990 w 1839619"/>
                <a:gd name="connsiteY27" fmla="*/ 4575810 h 6320790"/>
                <a:gd name="connsiteX28" fmla="*/ 509930 w 1839619"/>
                <a:gd name="connsiteY28" fmla="*/ 4834890 h 6320790"/>
                <a:gd name="connsiteX29" fmla="*/ 795680 w 1839619"/>
                <a:gd name="connsiteY29" fmla="*/ 4941570 h 6320790"/>
                <a:gd name="connsiteX30" fmla="*/ 1329080 w 1839619"/>
                <a:gd name="connsiteY30" fmla="*/ 5040630 h 6320790"/>
                <a:gd name="connsiteX31" fmla="*/ 1397660 w 1839619"/>
                <a:gd name="connsiteY31" fmla="*/ 5208270 h 6320790"/>
                <a:gd name="connsiteX32" fmla="*/ 1397660 w 1839619"/>
                <a:gd name="connsiteY32" fmla="*/ 5745480 h 6320790"/>
                <a:gd name="connsiteX33" fmla="*/ 1351940 w 1839619"/>
                <a:gd name="connsiteY33" fmla="*/ 5901690 h 6320790"/>
                <a:gd name="connsiteX34" fmla="*/ 1382420 w 1839619"/>
                <a:gd name="connsiteY34" fmla="*/ 6236970 h 6320790"/>
                <a:gd name="connsiteX35" fmla="*/ 1511960 w 1839619"/>
                <a:gd name="connsiteY35" fmla="*/ 6320790 h 6320790"/>
                <a:gd name="connsiteX36" fmla="*/ 1839619 w 1839619"/>
                <a:gd name="connsiteY36" fmla="*/ 6073140 h 6320790"/>
                <a:gd name="connsiteX0" fmla="*/ 769009 w 1839619"/>
                <a:gd name="connsiteY0" fmla="*/ 0 h 6320790"/>
                <a:gd name="connsiteX1" fmla="*/ 765199 w 1839619"/>
                <a:gd name="connsiteY1" fmla="*/ 156210 h 6320790"/>
                <a:gd name="connsiteX2" fmla="*/ 727099 w 1839619"/>
                <a:gd name="connsiteY2" fmla="*/ 327660 h 6320790"/>
                <a:gd name="connsiteX3" fmla="*/ 681379 w 1839619"/>
                <a:gd name="connsiteY3" fmla="*/ 384810 h 6320790"/>
                <a:gd name="connsiteX4" fmla="*/ 608989 w 1839619"/>
                <a:gd name="connsiteY4" fmla="*/ 445770 h 6320790"/>
                <a:gd name="connsiteX5" fmla="*/ 513739 w 1839619"/>
                <a:gd name="connsiteY5" fmla="*/ 548640 h 6320790"/>
                <a:gd name="connsiteX6" fmla="*/ 437539 w 1839619"/>
                <a:gd name="connsiteY6" fmla="*/ 613410 h 6320790"/>
                <a:gd name="connsiteX7" fmla="*/ 342289 w 1839619"/>
                <a:gd name="connsiteY7" fmla="*/ 762000 h 6320790"/>
                <a:gd name="connsiteX8" fmla="*/ 247039 w 1839619"/>
                <a:gd name="connsiteY8" fmla="*/ 937260 h 6320790"/>
                <a:gd name="connsiteX9" fmla="*/ 189889 w 1839619"/>
                <a:gd name="connsiteY9" fmla="*/ 1082040 h 6320790"/>
                <a:gd name="connsiteX10" fmla="*/ 140359 w 1839619"/>
                <a:gd name="connsiteY10" fmla="*/ 1272540 h 6320790"/>
                <a:gd name="connsiteX11" fmla="*/ 132739 w 1839619"/>
                <a:gd name="connsiteY11" fmla="*/ 1325880 h 6320790"/>
                <a:gd name="connsiteX12" fmla="*/ 163219 w 1839619"/>
                <a:gd name="connsiteY12" fmla="*/ 1421130 h 6320790"/>
                <a:gd name="connsiteX13" fmla="*/ 205129 w 1839619"/>
                <a:gd name="connsiteY13" fmla="*/ 1558290 h 6320790"/>
                <a:gd name="connsiteX14" fmla="*/ 250849 w 1839619"/>
                <a:gd name="connsiteY14" fmla="*/ 1592580 h 6320790"/>
                <a:gd name="connsiteX15" fmla="*/ 391819 w 1839619"/>
                <a:gd name="connsiteY15" fmla="*/ 1680210 h 6320790"/>
                <a:gd name="connsiteX16" fmla="*/ 471829 w 1839619"/>
                <a:gd name="connsiteY16" fmla="*/ 1752600 h 6320790"/>
                <a:gd name="connsiteX17" fmla="*/ 521359 w 1839619"/>
                <a:gd name="connsiteY17" fmla="*/ 1866900 h 6320790"/>
                <a:gd name="connsiteX18" fmla="*/ 555649 w 1839619"/>
                <a:gd name="connsiteY18" fmla="*/ 2068830 h 6320790"/>
                <a:gd name="connsiteX19" fmla="*/ 567079 w 1839619"/>
                <a:gd name="connsiteY19" fmla="*/ 2289810 h 6320790"/>
                <a:gd name="connsiteX20" fmla="*/ 559459 w 1839619"/>
                <a:gd name="connsiteY20" fmla="*/ 2506980 h 6320790"/>
                <a:gd name="connsiteX21" fmla="*/ 452779 w 1839619"/>
                <a:gd name="connsiteY21" fmla="*/ 2773680 h 6320790"/>
                <a:gd name="connsiteX22" fmla="*/ 239419 w 1839619"/>
                <a:gd name="connsiteY22" fmla="*/ 3074670 h 6320790"/>
                <a:gd name="connsiteX23" fmla="*/ 117499 w 1839619"/>
                <a:gd name="connsiteY23" fmla="*/ 3249930 h 6320790"/>
                <a:gd name="connsiteX24" fmla="*/ 18439 w 1839619"/>
                <a:gd name="connsiteY24" fmla="*/ 3501390 h 6320790"/>
                <a:gd name="connsiteX25" fmla="*/ 3199 w 1839619"/>
                <a:gd name="connsiteY25" fmla="*/ 3787140 h 6320790"/>
                <a:gd name="connsiteX26" fmla="*/ 37490 w 1839619"/>
                <a:gd name="connsiteY26" fmla="*/ 4088130 h 6320790"/>
                <a:gd name="connsiteX27" fmla="*/ 227990 w 1839619"/>
                <a:gd name="connsiteY27" fmla="*/ 4575810 h 6320790"/>
                <a:gd name="connsiteX28" fmla="*/ 509930 w 1839619"/>
                <a:gd name="connsiteY28" fmla="*/ 4834890 h 6320790"/>
                <a:gd name="connsiteX29" fmla="*/ 795680 w 1839619"/>
                <a:gd name="connsiteY29" fmla="*/ 4941570 h 6320790"/>
                <a:gd name="connsiteX30" fmla="*/ 1329080 w 1839619"/>
                <a:gd name="connsiteY30" fmla="*/ 5040630 h 6320790"/>
                <a:gd name="connsiteX31" fmla="*/ 1397660 w 1839619"/>
                <a:gd name="connsiteY31" fmla="*/ 5208270 h 6320790"/>
                <a:gd name="connsiteX32" fmla="*/ 1397660 w 1839619"/>
                <a:gd name="connsiteY32" fmla="*/ 5745480 h 6320790"/>
                <a:gd name="connsiteX33" fmla="*/ 1351940 w 1839619"/>
                <a:gd name="connsiteY33" fmla="*/ 5901690 h 6320790"/>
                <a:gd name="connsiteX34" fmla="*/ 1382420 w 1839619"/>
                <a:gd name="connsiteY34" fmla="*/ 6236970 h 6320790"/>
                <a:gd name="connsiteX35" fmla="*/ 1511960 w 1839619"/>
                <a:gd name="connsiteY35" fmla="*/ 6320790 h 6320790"/>
                <a:gd name="connsiteX36" fmla="*/ 1649120 w 1839619"/>
                <a:gd name="connsiteY36" fmla="*/ 6210300 h 6320790"/>
                <a:gd name="connsiteX37" fmla="*/ 1839619 w 1839619"/>
                <a:gd name="connsiteY37" fmla="*/ 6073140 h 6320790"/>
                <a:gd name="connsiteX0" fmla="*/ 769009 w 1839619"/>
                <a:gd name="connsiteY0" fmla="*/ 0 h 6320790"/>
                <a:gd name="connsiteX1" fmla="*/ 765199 w 1839619"/>
                <a:gd name="connsiteY1" fmla="*/ 156210 h 6320790"/>
                <a:gd name="connsiteX2" fmla="*/ 727099 w 1839619"/>
                <a:gd name="connsiteY2" fmla="*/ 327660 h 6320790"/>
                <a:gd name="connsiteX3" fmla="*/ 681379 w 1839619"/>
                <a:gd name="connsiteY3" fmla="*/ 384810 h 6320790"/>
                <a:gd name="connsiteX4" fmla="*/ 608989 w 1839619"/>
                <a:gd name="connsiteY4" fmla="*/ 445770 h 6320790"/>
                <a:gd name="connsiteX5" fmla="*/ 513739 w 1839619"/>
                <a:gd name="connsiteY5" fmla="*/ 548640 h 6320790"/>
                <a:gd name="connsiteX6" fmla="*/ 437539 w 1839619"/>
                <a:gd name="connsiteY6" fmla="*/ 613410 h 6320790"/>
                <a:gd name="connsiteX7" fmla="*/ 342289 w 1839619"/>
                <a:gd name="connsiteY7" fmla="*/ 762000 h 6320790"/>
                <a:gd name="connsiteX8" fmla="*/ 247039 w 1839619"/>
                <a:gd name="connsiteY8" fmla="*/ 937260 h 6320790"/>
                <a:gd name="connsiteX9" fmla="*/ 189889 w 1839619"/>
                <a:gd name="connsiteY9" fmla="*/ 1082040 h 6320790"/>
                <a:gd name="connsiteX10" fmla="*/ 140359 w 1839619"/>
                <a:gd name="connsiteY10" fmla="*/ 1272540 h 6320790"/>
                <a:gd name="connsiteX11" fmla="*/ 132739 w 1839619"/>
                <a:gd name="connsiteY11" fmla="*/ 1325880 h 6320790"/>
                <a:gd name="connsiteX12" fmla="*/ 163219 w 1839619"/>
                <a:gd name="connsiteY12" fmla="*/ 1421130 h 6320790"/>
                <a:gd name="connsiteX13" fmla="*/ 205129 w 1839619"/>
                <a:gd name="connsiteY13" fmla="*/ 1558290 h 6320790"/>
                <a:gd name="connsiteX14" fmla="*/ 250849 w 1839619"/>
                <a:gd name="connsiteY14" fmla="*/ 1592580 h 6320790"/>
                <a:gd name="connsiteX15" fmla="*/ 391819 w 1839619"/>
                <a:gd name="connsiteY15" fmla="*/ 1680210 h 6320790"/>
                <a:gd name="connsiteX16" fmla="*/ 471829 w 1839619"/>
                <a:gd name="connsiteY16" fmla="*/ 1752600 h 6320790"/>
                <a:gd name="connsiteX17" fmla="*/ 521359 w 1839619"/>
                <a:gd name="connsiteY17" fmla="*/ 1866900 h 6320790"/>
                <a:gd name="connsiteX18" fmla="*/ 555649 w 1839619"/>
                <a:gd name="connsiteY18" fmla="*/ 2068830 h 6320790"/>
                <a:gd name="connsiteX19" fmla="*/ 567079 w 1839619"/>
                <a:gd name="connsiteY19" fmla="*/ 2289810 h 6320790"/>
                <a:gd name="connsiteX20" fmla="*/ 559459 w 1839619"/>
                <a:gd name="connsiteY20" fmla="*/ 2506980 h 6320790"/>
                <a:gd name="connsiteX21" fmla="*/ 452779 w 1839619"/>
                <a:gd name="connsiteY21" fmla="*/ 2773680 h 6320790"/>
                <a:gd name="connsiteX22" fmla="*/ 239419 w 1839619"/>
                <a:gd name="connsiteY22" fmla="*/ 3074670 h 6320790"/>
                <a:gd name="connsiteX23" fmla="*/ 117499 w 1839619"/>
                <a:gd name="connsiteY23" fmla="*/ 3249930 h 6320790"/>
                <a:gd name="connsiteX24" fmla="*/ 18439 w 1839619"/>
                <a:gd name="connsiteY24" fmla="*/ 3501390 h 6320790"/>
                <a:gd name="connsiteX25" fmla="*/ 3199 w 1839619"/>
                <a:gd name="connsiteY25" fmla="*/ 3787140 h 6320790"/>
                <a:gd name="connsiteX26" fmla="*/ 37490 w 1839619"/>
                <a:gd name="connsiteY26" fmla="*/ 4088130 h 6320790"/>
                <a:gd name="connsiteX27" fmla="*/ 227990 w 1839619"/>
                <a:gd name="connsiteY27" fmla="*/ 4575810 h 6320790"/>
                <a:gd name="connsiteX28" fmla="*/ 509930 w 1839619"/>
                <a:gd name="connsiteY28" fmla="*/ 4834890 h 6320790"/>
                <a:gd name="connsiteX29" fmla="*/ 795680 w 1839619"/>
                <a:gd name="connsiteY29" fmla="*/ 4941570 h 6320790"/>
                <a:gd name="connsiteX30" fmla="*/ 1329080 w 1839619"/>
                <a:gd name="connsiteY30" fmla="*/ 5040630 h 6320790"/>
                <a:gd name="connsiteX31" fmla="*/ 1397660 w 1839619"/>
                <a:gd name="connsiteY31" fmla="*/ 5208270 h 6320790"/>
                <a:gd name="connsiteX32" fmla="*/ 1397660 w 1839619"/>
                <a:gd name="connsiteY32" fmla="*/ 5745480 h 6320790"/>
                <a:gd name="connsiteX33" fmla="*/ 1351940 w 1839619"/>
                <a:gd name="connsiteY33" fmla="*/ 5901690 h 6320790"/>
                <a:gd name="connsiteX34" fmla="*/ 1382420 w 1839619"/>
                <a:gd name="connsiteY34" fmla="*/ 6236970 h 6320790"/>
                <a:gd name="connsiteX35" fmla="*/ 1511960 w 1839619"/>
                <a:gd name="connsiteY35" fmla="*/ 6320790 h 6320790"/>
                <a:gd name="connsiteX36" fmla="*/ 1649120 w 1839619"/>
                <a:gd name="connsiteY36" fmla="*/ 6210300 h 6320790"/>
                <a:gd name="connsiteX37" fmla="*/ 1793900 w 1839619"/>
                <a:gd name="connsiteY37" fmla="*/ 6107430 h 6320790"/>
                <a:gd name="connsiteX38" fmla="*/ 1839619 w 1839619"/>
                <a:gd name="connsiteY38" fmla="*/ 6073140 h 6320790"/>
                <a:gd name="connsiteX0" fmla="*/ 769009 w 1862479"/>
                <a:gd name="connsiteY0" fmla="*/ 0 h 6320790"/>
                <a:gd name="connsiteX1" fmla="*/ 765199 w 1862479"/>
                <a:gd name="connsiteY1" fmla="*/ 156210 h 6320790"/>
                <a:gd name="connsiteX2" fmla="*/ 727099 w 1862479"/>
                <a:gd name="connsiteY2" fmla="*/ 327660 h 6320790"/>
                <a:gd name="connsiteX3" fmla="*/ 681379 w 1862479"/>
                <a:gd name="connsiteY3" fmla="*/ 384810 h 6320790"/>
                <a:gd name="connsiteX4" fmla="*/ 608989 w 1862479"/>
                <a:gd name="connsiteY4" fmla="*/ 445770 h 6320790"/>
                <a:gd name="connsiteX5" fmla="*/ 513739 w 1862479"/>
                <a:gd name="connsiteY5" fmla="*/ 548640 h 6320790"/>
                <a:gd name="connsiteX6" fmla="*/ 437539 w 1862479"/>
                <a:gd name="connsiteY6" fmla="*/ 613410 h 6320790"/>
                <a:gd name="connsiteX7" fmla="*/ 342289 w 1862479"/>
                <a:gd name="connsiteY7" fmla="*/ 762000 h 6320790"/>
                <a:gd name="connsiteX8" fmla="*/ 247039 w 1862479"/>
                <a:gd name="connsiteY8" fmla="*/ 937260 h 6320790"/>
                <a:gd name="connsiteX9" fmla="*/ 189889 w 1862479"/>
                <a:gd name="connsiteY9" fmla="*/ 1082040 h 6320790"/>
                <a:gd name="connsiteX10" fmla="*/ 140359 w 1862479"/>
                <a:gd name="connsiteY10" fmla="*/ 1272540 h 6320790"/>
                <a:gd name="connsiteX11" fmla="*/ 132739 w 1862479"/>
                <a:gd name="connsiteY11" fmla="*/ 1325880 h 6320790"/>
                <a:gd name="connsiteX12" fmla="*/ 163219 w 1862479"/>
                <a:gd name="connsiteY12" fmla="*/ 1421130 h 6320790"/>
                <a:gd name="connsiteX13" fmla="*/ 205129 w 1862479"/>
                <a:gd name="connsiteY13" fmla="*/ 1558290 h 6320790"/>
                <a:gd name="connsiteX14" fmla="*/ 250849 w 1862479"/>
                <a:gd name="connsiteY14" fmla="*/ 1592580 h 6320790"/>
                <a:gd name="connsiteX15" fmla="*/ 391819 w 1862479"/>
                <a:gd name="connsiteY15" fmla="*/ 1680210 h 6320790"/>
                <a:gd name="connsiteX16" fmla="*/ 471829 w 1862479"/>
                <a:gd name="connsiteY16" fmla="*/ 1752600 h 6320790"/>
                <a:gd name="connsiteX17" fmla="*/ 521359 w 1862479"/>
                <a:gd name="connsiteY17" fmla="*/ 1866900 h 6320790"/>
                <a:gd name="connsiteX18" fmla="*/ 555649 w 1862479"/>
                <a:gd name="connsiteY18" fmla="*/ 2068830 h 6320790"/>
                <a:gd name="connsiteX19" fmla="*/ 567079 w 1862479"/>
                <a:gd name="connsiteY19" fmla="*/ 2289810 h 6320790"/>
                <a:gd name="connsiteX20" fmla="*/ 559459 w 1862479"/>
                <a:gd name="connsiteY20" fmla="*/ 2506980 h 6320790"/>
                <a:gd name="connsiteX21" fmla="*/ 452779 w 1862479"/>
                <a:gd name="connsiteY21" fmla="*/ 2773680 h 6320790"/>
                <a:gd name="connsiteX22" fmla="*/ 239419 w 1862479"/>
                <a:gd name="connsiteY22" fmla="*/ 3074670 h 6320790"/>
                <a:gd name="connsiteX23" fmla="*/ 117499 w 1862479"/>
                <a:gd name="connsiteY23" fmla="*/ 3249930 h 6320790"/>
                <a:gd name="connsiteX24" fmla="*/ 18439 w 1862479"/>
                <a:gd name="connsiteY24" fmla="*/ 3501390 h 6320790"/>
                <a:gd name="connsiteX25" fmla="*/ 3199 w 1862479"/>
                <a:gd name="connsiteY25" fmla="*/ 3787140 h 6320790"/>
                <a:gd name="connsiteX26" fmla="*/ 37490 w 1862479"/>
                <a:gd name="connsiteY26" fmla="*/ 4088130 h 6320790"/>
                <a:gd name="connsiteX27" fmla="*/ 227990 w 1862479"/>
                <a:gd name="connsiteY27" fmla="*/ 4575810 h 6320790"/>
                <a:gd name="connsiteX28" fmla="*/ 509930 w 1862479"/>
                <a:gd name="connsiteY28" fmla="*/ 4834890 h 6320790"/>
                <a:gd name="connsiteX29" fmla="*/ 795680 w 1862479"/>
                <a:gd name="connsiteY29" fmla="*/ 4941570 h 6320790"/>
                <a:gd name="connsiteX30" fmla="*/ 1329080 w 1862479"/>
                <a:gd name="connsiteY30" fmla="*/ 5040630 h 6320790"/>
                <a:gd name="connsiteX31" fmla="*/ 1397660 w 1862479"/>
                <a:gd name="connsiteY31" fmla="*/ 5208270 h 6320790"/>
                <a:gd name="connsiteX32" fmla="*/ 1397660 w 1862479"/>
                <a:gd name="connsiteY32" fmla="*/ 5745480 h 6320790"/>
                <a:gd name="connsiteX33" fmla="*/ 1351940 w 1862479"/>
                <a:gd name="connsiteY33" fmla="*/ 5901690 h 6320790"/>
                <a:gd name="connsiteX34" fmla="*/ 1382420 w 1862479"/>
                <a:gd name="connsiteY34" fmla="*/ 6236970 h 6320790"/>
                <a:gd name="connsiteX35" fmla="*/ 1511960 w 1862479"/>
                <a:gd name="connsiteY35" fmla="*/ 6320790 h 6320790"/>
                <a:gd name="connsiteX36" fmla="*/ 1649120 w 1862479"/>
                <a:gd name="connsiteY36" fmla="*/ 6210300 h 6320790"/>
                <a:gd name="connsiteX37" fmla="*/ 1793900 w 1862479"/>
                <a:gd name="connsiteY37" fmla="*/ 6107430 h 6320790"/>
                <a:gd name="connsiteX38" fmla="*/ 1862479 w 1862479"/>
                <a:gd name="connsiteY38" fmla="*/ 6126480 h 632079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2235859 w 2235859"/>
                <a:gd name="connsiteY38"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89150 w 2235859"/>
                <a:gd name="connsiteY38" fmla="*/ 6332220 h 7067550"/>
                <a:gd name="connsiteX39" fmla="*/ 2235859 w 2235859"/>
                <a:gd name="connsiteY39"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235859 w 2235859"/>
                <a:gd name="connsiteY39"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072030 w 2235859"/>
                <a:gd name="connsiteY39" fmla="*/ 6583680 h 7067550"/>
                <a:gd name="connsiteX40" fmla="*/ 2235859 w 2235859"/>
                <a:gd name="connsiteY40"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121560 w 2235859"/>
                <a:gd name="connsiteY39" fmla="*/ 6606540 h 7067550"/>
                <a:gd name="connsiteX40" fmla="*/ 2235859 w 2235859"/>
                <a:gd name="connsiteY40"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106320 w 2235859"/>
                <a:gd name="connsiteY39" fmla="*/ 6621780 h 7067550"/>
                <a:gd name="connsiteX40" fmla="*/ 2235859 w 2235859"/>
                <a:gd name="connsiteY40"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1976780 w 2235859"/>
                <a:gd name="connsiteY39" fmla="*/ 626364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064410 w 2235859"/>
                <a:gd name="connsiteY39" fmla="*/ 636270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793900 w 2235859"/>
                <a:gd name="connsiteY37" fmla="*/ 6107430 h 7067550"/>
                <a:gd name="connsiteX38" fmla="*/ 1892960 w 2235859"/>
                <a:gd name="connsiteY38" fmla="*/ 606171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801520 w 2235859"/>
                <a:gd name="connsiteY37" fmla="*/ 6080760 h 7067550"/>
                <a:gd name="connsiteX38" fmla="*/ 1892960 w 2235859"/>
                <a:gd name="connsiteY38" fmla="*/ 606171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801520 w 2235859"/>
                <a:gd name="connsiteY37" fmla="*/ 6080760 h 7067550"/>
                <a:gd name="connsiteX38" fmla="*/ 1877720 w 2235859"/>
                <a:gd name="connsiteY38" fmla="*/ 608076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49120 w 2235859"/>
                <a:gd name="connsiteY36" fmla="*/ 6210300 h 7067550"/>
                <a:gd name="connsiteX37" fmla="*/ 1801520 w 2235859"/>
                <a:gd name="connsiteY37" fmla="*/ 6080760 h 7067550"/>
                <a:gd name="connsiteX38" fmla="*/ 1904390 w 2235859"/>
                <a:gd name="connsiteY38" fmla="*/ 609219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33880 w 2235859"/>
                <a:gd name="connsiteY36" fmla="*/ 6191250 h 7067550"/>
                <a:gd name="connsiteX37" fmla="*/ 1801520 w 2235859"/>
                <a:gd name="connsiteY37" fmla="*/ 6080760 h 7067550"/>
                <a:gd name="connsiteX38" fmla="*/ 1904390 w 2235859"/>
                <a:gd name="connsiteY38" fmla="*/ 609219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11960 w 2235859"/>
                <a:gd name="connsiteY35" fmla="*/ 6320790 h 7067550"/>
                <a:gd name="connsiteX36" fmla="*/ 1633880 w 2235859"/>
                <a:gd name="connsiteY36" fmla="*/ 6221730 h 7067550"/>
                <a:gd name="connsiteX37" fmla="*/ 1801520 w 2235859"/>
                <a:gd name="connsiteY37" fmla="*/ 6080760 h 7067550"/>
                <a:gd name="connsiteX38" fmla="*/ 1904390 w 2235859"/>
                <a:gd name="connsiteY38" fmla="*/ 609219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534820 w 2235859"/>
                <a:gd name="connsiteY35" fmla="*/ 6309360 h 7067550"/>
                <a:gd name="connsiteX36" fmla="*/ 1633880 w 2235859"/>
                <a:gd name="connsiteY36" fmla="*/ 6221730 h 7067550"/>
                <a:gd name="connsiteX37" fmla="*/ 1801520 w 2235859"/>
                <a:gd name="connsiteY37" fmla="*/ 6080760 h 7067550"/>
                <a:gd name="connsiteX38" fmla="*/ 1904390 w 2235859"/>
                <a:gd name="connsiteY38" fmla="*/ 6092190 h 7067550"/>
                <a:gd name="connsiteX39" fmla="*/ 2052980 w 2235859"/>
                <a:gd name="connsiteY39" fmla="*/ 6370320 h 7067550"/>
                <a:gd name="connsiteX40" fmla="*/ 2106320 w 2235859"/>
                <a:gd name="connsiteY40" fmla="*/ 6621780 h 7067550"/>
                <a:gd name="connsiteX41" fmla="*/ 2235859 w 2235859"/>
                <a:gd name="connsiteY41"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7190 w 2235859"/>
                <a:gd name="connsiteY35" fmla="*/ 6267450 h 7067550"/>
                <a:gd name="connsiteX36" fmla="*/ 1534820 w 2235859"/>
                <a:gd name="connsiteY36" fmla="*/ 6309360 h 7067550"/>
                <a:gd name="connsiteX37" fmla="*/ 1633880 w 2235859"/>
                <a:gd name="connsiteY37" fmla="*/ 6221730 h 7067550"/>
                <a:gd name="connsiteX38" fmla="*/ 1801520 w 2235859"/>
                <a:gd name="connsiteY38" fmla="*/ 608076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3380 w 2235859"/>
                <a:gd name="connsiteY35" fmla="*/ 6286500 h 7067550"/>
                <a:gd name="connsiteX36" fmla="*/ 1534820 w 2235859"/>
                <a:gd name="connsiteY36" fmla="*/ 6309360 h 7067550"/>
                <a:gd name="connsiteX37" fmla="*/ 1633880 w 2235859"/>
                <a:gd name="connsiteY37" fmla="*/ 6221730 h 7067550"/>
                <a:gd name="connsiteX38" fmla="*/ 1801520 w 2235859"/>
                <a:gd name="connsiteY38" fmla="*/ 608076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3380 w 2235859"/>
                <a:gd name="connsiteY35" fmla="*/ 6286500 h 7067550"/>
                <a:gd name="connsiteX36" fmla="*/ 1534820 w 2235859"/>
                <a:gd name="connsiteY36" fmla="*/ 6309360 h 7067550"/>
                <a:gd name="connsiteX37" fmla="*/ 1633880 w 2235859"/>
                <a:gd name="connsiteY37" fmla="*/ 6221730 h 7067550"/>
                <a:gd name="connsiteX38" fmla="*/ 1801520 w 2235859"/>
                <a:gd name="connsiteY38" fmla="*/ 608076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3380 w 2235859"/>
                <a:gd name="connsiteY35" fmla="*/ 6286500 h 7067550"/>
                <a:gd name="connsiteX36" fmla="*/ 1538630 w 2235859"/>
                <a:gd name="connsiteY36" fmla="*/ 6294120 h 7067550"/>
                <a:gd name="connsiteX37" fmla="*/ 1633880 w 2235859"/>
                <a:gd name="connsiteY37" fmla="*/ 6221730 h 7067550"/>
                <a:gd name="connsiteX38" fmla="*/ 1801520 w 2235859"/>
                <a:gd name="connsiteY38" fmla="*/ 608076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3380 w 2235859"/>
                <a:gd name="connsiteY35" fmla="*/ 6286500 h 7067550"/>
                <a:gd name="connsiteX36" fmla="*/ 1538630 w 2235859"/>
                <a:gd name="connsiteY36" fmla="*/ 6294120 h 7067550"/>
                <a:gd name="connsiteX37" fmla="*/ 1633880 w 2235859"/>
                <a:gd name="connsiteY37" fmla="*/ 6221730 h 7067550"/>
                <a:gd name="connsiteX38" fmla="*/ 1801520 w 2235859"/>
                <a:gd name="connsiteY38" fmla="*/ 606171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 name="connsiteX0" fmla="*/ 769009 w 2235859"/>
                <a:gd name="connsiteY0" fmla="*/ 0 h 7067550"/>
                <a:gd name="connsiteX1" fmla="*/ 765199 w 2235859"/>
                <a:gd name="connsiteY1" fmla="*/ 156210 h 7067550"/>
                <a:gd name="connsiteX2" fmla="*/ 727099 w 2235859"/>
                <a:gd name="connsiteY2" fmla="*/ 327660 h 7067550"/>
                <a:gd name="connsiteX3" fmla="*/ 681379 w 2235859"/>
                <a:gd name="connsiteY3" fmla="*/ 384810 h 7067550"/>
                <a:gd name="connsiteX4" fmla="*/ 608989 w 2235859"/>
                <a:gd name="connsiteY4" fmla="*/ 445770 h 7067550"/>
                <a:gd name="connsiteX5" fmla="*/ 513739 w 2235859"/>
                <a:gd name="connsiteY5" fmla="*/ 548640 h 7067550"/>
                <a:gd name="connsiteX6" fmla="*/ 437539 w 2235859"/>
                <a:gd name="connsiteY6" fmla="*/ 613410 h 7067550"/>
                <a:gd name="connsiteX7" fmla="*/ 342289 w 2235859"/>
                <a:gd name="connsiteY7" fmla="*/ 762000 h 7067550"/>
                <a:gd name="connsiteX8" fmla="*/ 247039 w 2235859"/>
                <a:gd name="connsiteY8" fmla="*/ 937260 h 7067550"/>
                <a:gd name="connsiteX9" fmla="*/ 189889 w 2235859"/>
                <a:gd name="connsiteY9" fmla="*/ 1082040 h 7067550"/>
                <a:gd name="connsiteX10" fmla="*/ 140359 w 2235859"/>
                <a:gd name="connsiteY10" fmla="*/ 1272540 h 7067550"/>
                <a:gd name="connsiteX11" fmla="*/ 132739 w 2235859"/>
                <a:gd name="connsiteY11" fmla="*/ 1325880 h 7067550"/>
                <a:gd name="connsiteX12" fmla="*/ 163219 w 2235859"/>
                <a:gd name="connsiteY12" fmla="*/ 1421130 h 7067550"/>
                <a:gd name="connsiteX13" fmla="*/ 205129 w 2235859"/>
                <a:gd name="connsiteY13" fmla="*/ 1558290 h 7067550"/>
                <a:gd name="connsiteX14" fmla="*/ 250849 w 2235859"/>
                <a:gd name="connsiteY14" fmla="*/ 1592580 h 7067550"/>
                <a:gd name="connsiteX15" fmla="*/ 391819 w 2235859"/>
                <a:gd name="connsiteY15" fmla="*/ 1680210 h 7067550"/>
                <a:gd name="connsiteX16" fmla="*/ 471829 w 2235859"/>
                <a:gd name="connsiteY16" fmla="*/ 1752600 h 7067550"/>
                <a:gd name="connsiteX17" fmla="*/ 521359 w 2235859"/>
                <a:gd name="connsiteY17" fmla="*/ 1866900 h 7067550"/>
                <a:gd name="connsiteX18" fmla="*/ 555649 w 2235859"/>
                <a:gd name="connsiteY18" fmla="*/ 2068830 h 7067550"/>
                <a:gd name="connsiteX19" fmla="*/ 567079 w 2235859"/>
                <a:gd name="connsiteY19" fmla="*/ 2289810 h 7067550"/>
                <a:gd name="connsiteX20" fmla="*/ 559459 w 2235859"/>
                <a:gd name="connsiteY20" fmla="*/ 2506980 h 7067550"/>
                <a:gd name="connsiteX21" fmla="*/ 452779 w 2235859"/>
                <a:gd name="connsiteY21" fmla="*/ 2773680 h 7067550"/>
                <a:gd name="connsiteX22" fmla="*/ 239419 w 2235859"/>
                <a:gd name="connsiteY22" fmla="*/ 3074670 h 7067550"/>
                <a:gd name="connsiteX23" fmla="*/ 117499 w 2235859"/>
                <a:gd name="connsiteY23" fmla="*/ 3249930 h 7067550"/>
                <a:gd name="connsiteX24" fmla="*/ 18439 w 2235859"/>
                <a:gd name="connsiteY24" fmla="*/ 3501390 h 7067550"/>
                <a:gd name="connsiteX25" fmla="*/ 3199 w 2235859"/>
                <a:gd name="connsiteY25" fmla="*/ 3787140 h 7067550"/>
                <a:gd name="connsiteX26" fmla="*/ 37490 w 2235859"/>
                <a:gd name="connsiteY26" fmla="*/ 4088130 h 7067550"/>
                <a:gd name="connsiteX27" fmla="*/ 227990 w 2235859"/>
                <a:gd name="connsiteY27" fmla="*/ 4575810 h 7067550"/>
                <a:gd name="connsiteX28" fmla="*/ 509930 w 2235859"/>
                <a:gd name="connsiteY28" fmla="*/ 4834890 h 7067550"/>
                <a:gd name="connsiteX29" fmla="*/ 795680 w 2235859"/>
                <a:gd name="connsiteY29" fmla="*/ 4941570 h 7067550"/>
                <a:gd name="connsiteX30" fmla="*/ 1329080 w 2235859"/>
                <a:gd name="connsiteY30" fmla="*/ 5040630 h 7067550"/>
                <a:gd name="connsiteX31" fmla="*/ 1397660 w 2235859"/>
                <a:gd name="connsiteY31" fmla="*/ 5208270 h 7067550"/>
                <a:gd name="connsiteX32" fmla="*/ 1397660 w 2235859"/>
                <a:gd name="connsiteY32" fmla="*/ 5745480 h 7067550"/>
                <a:gd name="connsiteX33" fmla="*/ 1351940 w 2235859"/>
                <a:gd name="connsiteY33" fmla="*/ 5901690 h 7067550"/>
                <a:gd name="connsiteX34" fmla="*/ 1382420 w 2235859"/>
                <a:gd name="connsiteY34" fmla="*/ 6236970 h 7067550"/>
                <a:gd name="connsiteX35" fmla="*/ 1443380 w 2235859"/>
                <a:gd name="connsiteY35" fmla="*/ 6286500 h 7067550"/>
                <a:gd name="connsiteX36" fmla="*/ 1538630 w 2235859"/>
                <a:gd name="connsiteY36" fmla="*/ 6294120 h 7067550"/>
                <a:gd name="connsiteX37" fmla="*/ 1649120 w 2235859"/>
                <a:gd name="connsiteY37" fmla="*/ 6206490 h 7067550"/>
                <a:gd name="connsiteX38" fmla="*/ 1801520 w 2235859"/>
                <a:gd name="connsiteY38" fmla="*/ 6061710 h 7067550"/>
                <a:gd name="connsiteX39" fmla="*/ 1904390 w 2235859"/>
                <a:gd name="connsiteY39" fmla="*/ 6092190 h 7067550"/>
                <a:gd name="connsiteX40" fmla="*/ 2052980 w 2235859"/>
                <a:gd name="connsiteY40" fmla="*/ 6370320 h 7067550"/>
                <a:gd name="connsiteX41" fmla="*/ 2106320 w 2235859"/>
                <a:gd name="connsiteY41" fmla="*/ 6621780 h 7067550"/>
                <a:gd name="connsiteX42" fmla="*/ 2235859 w 2235859"/>
                <a:gd name="connsiteY42" fmla="*/ 7067550 h 706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35859" h="7067550">
                  <a:moveTo>
                    <a:pt x="769009" y="0"/>
                  </a:moveTo>
                  <a:cubicBezTo>
                    <a:pt x="770596" y="50800"/>
                    <a:pt x="772184" y="101600"/>
                    <a:pt x="765199" y="156210"/>
                  </a:cubicBezTo>
                  <a:cubicBezTo>
                    <a:pt x="758214" y="210820"/>
                    <a:pt x="741069" y="289560"/>
                    <a:pt x="727099" y="327660"/>
                  </a:cubicBezTo>
                  <a:cubicBezTo>
                    <a:pt x="713129" y="365760"/>
                    <a:pt x="701064" y="365125"/>
                    <a:pt x="681379" y="384810"/>
                  </a:cubicBezTo>
                  <a:cubicBezTo>
                    <a:pt x="661694" y="404495"/>
                    <a:pt x="636929" y="418465"/>
                    <a:pt x="608989" y="445770"/>
                  </a:cubicBezTo>
                  <a:cubicBezTo>
                    <a:pt x="581049" y="473075"/>
                    <a:pt x="542314" y="520700"/>
                    <a:pt x="513739" y="548640"/>
                  </a:cubicBezTo>
                  <a:cubicBezTo>
                    <a:pt x="485164" y="576580"/>
                    <a:pt x="466114" y="577850"/>
                    <a:pt x="437539" y="613410"/>
                  </a:cubicBezTo>
                  <a:cubicBezTo>
                    <a:pt x="408964" y="648970"/>
                    <a:pt x="374039" y="708025"/>
                    <a:pt x="342289" y="762000"/>
                  </a:cubicBezTo>
                  <a:cubicBezTo>
                    <a:pt x="310539" y="815975"/>
                    <a:pt x="272439" y="883920"/>
                    <a:pt x="247039" y="937260"/>
                  </a:cubicBezTo>
                  <a:cubicBezTo>
                    <a:pt x="221639" y="990600"/>
                    <a:pt x="207669" y="1026160"/>
                    <a:pt x="189889" y="1082040"/>
                  </a:cubicBezTo>
                  <a:cubicBezTo>
                    <a:pt x="172109" y="1137920"/>
                    <a:pt x="149884" y="1231900"/>
                    <a:pt x="140359" y="1272540"/>
                  </a:cubicBezTo>
                  <a:cubicBezTo>
                    <a:pt x="130834" y="1313180"/>
                    <a:pt x="128929" y="1301115"/>
                    <a:pt x="132739" y="1325880"/>
                  </a:cubicBezTo>
                  <a:cubicBezTo>
                    <a:pt x="136549" y="1350645"/>
                    <a:pt x="151154" y="1382395"/>
                    <a:pt x="163219" y="1421130"/>
                  </a:cubicBezTo>
                  <a:cubicBezTo>
                    <a:pt x="175284" y="1459865"/>
                    <a:pt x="190524" y="1529715"/>
                    <a:pt x="205129" y="1558290"/>
                  </a:cubicBezTo>
                  <a:cubicBezTo>
                    <a:pt x="219734" y="1586865"/>
                    <a:pt x="219734" y="1572260"/>
                    <a:pt x="250849" y="1592580"/>
                  </a:cubicBezTo>
                  <a:cubicBezTo>
                    <a:pt x="281964" y="1612900"/>
                    <a:pt x="354989" y="1653540"/>
                    <a:pt x="391819" y="1680210"/>
                  </a:cubicBezTo>
                  <a:cubicBezTo>
                    <a:pt x="428649" y="1706880"/>
                    <a:pt x="450239" y="1721485"/>
                    <a:pt x="471829" y="1752600"/>
                  </a:cubicBezTo>
                  <a:cubicBezTo>
                    <a:pt x="493419" y="1783715"/>
                    <a:pt x="507389" y="1814195"/>
                    <a:pt x="521359" y="1866900"/>
                  </a:cubicBezTo>
                  <a:cubicBezTo>
                    <a:pt x="535329" y="1919605"/>
                    <a:pt x="550569" y="2025650"/>
                    <a:pt x="555649" y="2068830"/>
                  </a:cubicBezTo>
                  <a:cubicBezTo>
                    <a:pt x="560729" y="2112010"/>
                    <a:pt x="567714" y="2259330"/>
                    <a:pt x="567079" y="2289810"/>
                  </a:cubicBezTo>
                  <a:cubicBezTo>
                    <a:pt x="566444" y="2320290"/>
                    <a:pt x="569619" y="2453005"/>
                    <a:pt x="559459" y="2506980"/>
                  </a:cubicBezTo>
                  <a:cubicBezTo>
                    <a:pt x="549299" y="2560955"/>
                    <a:pt x="496594" y="2693035"/>
                    <a:pt x="452779" y="2773680"/>
                  </a:cubicBezTo>
                  <a:cubicBezTo>
                    <a:pt x="382294" y="2877185"/>
                    <a:pt x="303554" y="2975610"/>
                    <a:pt x="239419" y="3074670"/>
                  </a:cubicBezTo>
                  <a:cubicBezTo>
                    <a:pt x="190524" y="3145155"/>
                    <a:pt x="146074" y="3201035"/>
                    <a:pt x="117499" y="3249930"/>
                  </a:cubicBezTo>
                  <a:cubicBezTo>
                    <a:pt x="50824" y="3376930"/>
                    <a:pt x="38124" y="3371215"/>
                    <a:pt x="18439" y="3501390"/>
                  </a:cubicBezTo>
                  <a:cubicBezTo>
                    <a:pt x="1929" y="3585210"/>
                    <a:pt x="-4421" y="3665855"/>
                    <a:pt x="3199" y="3787140"/>
                  </a:cubicBezTo>
                  <a:cubicBezTo>
                    <a:pt x="4469" y="3854450"/>
                    <a:pt x="29235" y="4036695"/>
                    <a:pt x="37490" y="4088130"/>
                  </a:cubicBezTo>
                  <a:cubicBezTo>
                    <a:pt x="45745" y="4139565"/>
                    <a:pt x="186080" y="4479290"/>
                    <a:pt x="227990" y="4575810"/>
                  </a:cubicBezTo>
                  <a:cubicBezTo>
                    <a:pt x="269900" y="4672330"/>
                    <a:pt x="479450" y="4801870"/>
                    <a:pt x="509930" y="4834890"/>
                  </a:cubicBezTo>
                  <a:cubicBezTo>
                    <a:pt x="582320" y="4886960"/>
                    <a:pt x="666775" y="4906010"/>
                    <a:pt x="795680" y="4941570"/>
                  </a:cubicBezTo>
                  <a:cubicBezTo>
                    <a:pt x="993165" y="4950460"/>
                    <a:pt x="1116355" y="4977765"/>
                    <a:pt x="1329080" y="5040630"/>
                  </a:cubicBezTo>
                  <a:cubicBezTo>
                    <a:pt x="1404645" y="5122545"/>
                    <a:pt x="1369085" y="5152390"/>
                    <a:pt x="1397660" y="5208270"/>
                  </a:cubicBezTo>
                  <a:lnTo>
                    <a:pt x="1397660" y="5745480"/>
                  </a:lnTo>
                  <a:lnTo>
                    <a:pt x="1351940" y="5901690"/>
                  </a:lnTo>
                  <a:lnTo>
                    <a:pt x="1382420" y="6236970"/>
                  </a:lnTo>
                  <a:lnTo>
                    <a:pt x="1443380" y="6286500"/>
                  </a:lnTo>
                  <a:lnTo>
                    <a:pt x="1538630" y="6294120"/>
                  </a:lnTo>
                  <a:lnTo>
                    <a:pt x="1649120" y="6206490"/>
                  </a:lnTo>
                  <a:lnTo>
                    <a:pt x="1801520" y="6061710"/>
                  </a:lnTo>
                  <a:lnTo>
                    <a:pt x="1904390" y="6092190"/>
                  </a:lnTo>
                  <a:cubicBezTo>
                    <a:pt x="1934870" y="6118225"/>
                    <a:pt x="2017420" y="6276975"/>
                    <a:pt x="2052980" y="6370320"/>
                  </a:cubicBezTo>
                  <a:cubicBezTo>
                    <a:pt x="2088540" y="6463665"/>
                    <a:pt x="2063140" y="6487795"/>
                    <a:pt x="2106320" y="6621780"/>
                  </a:cubicBezTo>
                  <a:lnTo>
                    <a:pt x="2235859" y="7067550"/>
                  </a:ln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7" name="Freeform: Shape 186">
              <a:extLst>
                <a:ext uri="{FF2B5EF4-FFF2-40B4-BE49-F238E27FC236}">
                  <a16:creationId xmlns:a16="http://schemas.microsoft.com/office/drawing/2014/main" id="{A66B446A-A708-4572-8B08-78F4CBDE79F5}"/>
                </a:ext>
              </a:extLst>
            </p:cNvPr>
            <p:cNvSpPr/>
            <p:nvPr/>
          </p:nvSpPr>
          <p:spPr>
            <a:xfrm>
              <a:off x="7108802" y="-573"/>
              <a:ext cx="4389120" cy="6873813"/>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6289040 w 7660640"/>
                <a:gd name="connsiteY3" fmla="*/ 0 h 6583680"/>
                <a:gd name="connsiteX4" fmla="*/ 6197600 w 7660640"/>
                <a:gd name="connsiteY4" fmla="*/ 264160 h 6583680"/>
                <a:gd name="connsiteX5" fmla="*/ 5994400 w 7660640"/>
                <a:gd name="connsiteY5" fmla="*/ 447040 h 6583680"/>
                <a:gd name="connsiteX6" fmla="*/ 5831840 w 7660640"/>
                <a:gd name="connsiteY6" fmla="*/ 660400 h 6583680"/>
                <a:gd name="connsiteX7" fmla="*/ 5699760 w 7660640"/>
                <a:gd name="connsiteY7" fmla="*/ 944880 h 6583680"/>
                <a:gd name="connsiteX8" fmla="*/ 5638800 w 7660640"/>
                <a:gd name="connsiteY8" fmla="*/ 1188720 h 6583680"/>
                <a:gd name="connsiteX9" fmla="*/ 5709920 w 7660640"/>
                <a:gd name="connsiteY9" fmla="*/ 1463040 h 6583680"/>
                <a:gd name="connsiteX10" fmla="*/ 5963920 w 7660640"/>
                <a:gd name="connsiteY10" fmla="*/ 1595120 h 6583680"/>
                <a:gd name="connsiteX11" fmla="*/ 6035040 w 7660640"/>
                <a:gd name="connsiteY11" fmla="*/ 1778000 h 6583680"/>
                <a:gd name="connsiteX12" fmla="*/ 6075680 w 7660640"/>
                <a:gd name="connsiteY12" fmla="*/ 2174240 h 6583680"/>
                <a:gd name="connsiteX13" fmla="*/ 6065520 w 7660640"/>
                <a:gd name="connsiteY13" fmla="*/ 2418080 h 6583680"/>
                <a:gd name="connsiteX14" fmla="*/ 5953760 w 7660640"/>
                <a:gd name="connsiteY14" fmla="*/ 2661920 h 6583680"/>
                <a:gd name="connsiteX15" fmla="*/ 5781040 w 7660640"/>
                <a:gd name="connsiteY15" fmla="*/ 2895600 h 6583680"/>
                <a:gd name="connsiteX16" fmla="*/ 5608320 w 7660640"/>
                <a:gd name="connsiteY16" fmla="*/ 3149600 h 6583680"/>
                <a:gd name="connsiteX17" fmla="*/ 5527040 w 7660640"/>
                <a:gd name="connsiteY17" fmla="*/ 3362960 h 6583680"/>
                <a:gd name="connsiteX18" fmla="*/ 5506720 w 7660640"/>
                <a:gd name="connsiteY18" fmla="*/ 3708400 h 6583680"/>
                <a:gd name="connsiteX19" fmla="*/ 5537200 w 7660640"/>
                <a:gd name="connsiteY19" fmla="*/ 3931920 h 6583680"/>
                <a:gd name="connsiteX20" fmla="*/ 5628640 w 7660640"/>
                <a:gd name="connsiteY20" fmla="*/ 4206240 h 6583680"/>
                <a:gd name="connsiteX21" fmla="*/ 5720080 w 7660640"/>
                <a:gd name="connsiteY21" fmla="*/ 4439920 h 6583680"/>
                <a:gd name="connsiteX22" fmla="*/ 5831840 w 7660640"/>
                <a:gd name="connsiteY22" fmla="*/ 4572000 h 6583680"/>
                <a:gd name="connsiteX23" fmla="*/ 6014720 w 7660640"/>
                <a:gd name="connsiteY23" fmla="*/ 4734560 h 6583680"/>
                <a:gd name="connsiteX24" fmla="*/ 6177280 w 7660640"/>
                <a:gd name="connsiteY24" fmla="*/ 4785360 h 6583680"/>
                <a:gd name="connsiteX25" fmla="*/ 6360160 w 7660640"/>
                <a:gd name="connsiteY25" fmla="*/ 4836160 h 6583680"/>
                <a:gd name="connsiteX26" fmla="*/ 6532880 w 7660640"/>
                <a:gd name="connsiteY26" fmla="*/ 4836160 h 6583680"/>
                <a:gd name="connsiteX27" fmla="*/ 6685280 w 7660640"/>
                <a:gd name="connsiteY27" fmla="*/ 4866640 h 6583680"/>
                <a:gd name="connsiteX28" fmla="*/ 6827520 w 7660640"/>
                <a:gd name="connsiteY28" fmla="*/ 4897120 h 6583680"/>
                <a:gd name="connsiteX29" fmla="*/ 6888480 w 7660640"/>
                <a:gd name="connsiteY29" fmla="*/ 4968240 h 6583680"/>
                <a:gd name="connsiteX30" fmla="*/ 6939280 w 7660640"/>
                <a:gd name="connsiteY30" fmla="*/ 5059680 h 6583680"/>
                <a:gd name="connsiteX31" fmla="*/ 6939280 w 7660640"/>
                <a:gd name="connsiteY31" fmla="*/ 5222240 h 6583680"/>
                <a:gd name="connsiteX32" fmla="*/ 6939280 w 7660640"/>
                <a:gd name="connsiteY32" fmla="*/ 5334000 h 6583680"/>
                <a:gd name="connsiteX33" fmla="*/ 6939280 w 7660640"/>
                <a:gd name="connsiteY33" fmla="*/ 5476240 h 6583680"/>
                <a:gd name="connsiteX34" fmla="*/ 6918960 w 7660640"/>
                <a:gd name="connsiteY34" fmla="*/ 5669280 h 6583680"/>
                <a:gd name="connsiteX35" fmla="*/ 6868160 w 7660640"/>
                <a:gd name="connsiteY35" fmla="*/ 5760720 h 6583680"/>
                <a:gd name="connsiteX36" fmla="*/ 6878320 w 7660640"/>
                <a:gd name="connsiteY36" fmla="*/ 5862320 h 6583680"/>
                <a:gd name="connsiteX37" fmla="*/ 6898640 w 7660640"/>
                <a:gd name="connsiteY37" fmla="*/ 6075680 h 6583680"/>
                <a:gd name="connsiteX38" fmla="*/ 6929120 w 7660640"/>
                <a:gd name="connsiteY38" fmla="*/ 6126480 h 6583680"/>
                <a:gd name="connsiteX39" fmla="*/ 6959600 w 7660640"/>
                <a:gd name="connsiteY39" fmla="*/ 6116320 h 6583680"/>
                <a:gd name="connsiteX40" fmla="*/ 7112000 w 7660640"/>
                <a:gd name="connsiteY40" fmla="*/ 6004560 h 6583680"/>
                <a:gd name="connsiteX41" fmla="*/ 7203440 w 7660640"/>
                <a:gd name="connsiteY41" fmla="*/ 5923280 h 6583680"/>
                <a:gd name="connsiteX42" fmla="*/ 7274560 w 7660640"/>
                <a:gd name="connsiteY42" fmla="*/ 5882640 h 6583680"/>
                <a:gd name="connsiteX43" fmla="*/ 7325360 w 7660640"/>
                <a:gd name="connsiteY43" fmla="*/ 5892800 h 6583680"/>
                <a:gd name="connsiteX44" fmla="*/ 7386320 w 7660640"/>
                <a:gd name="connsiteY44" fmla="*/ 5963920 h 6583680"/>
                <a:gd name="connsiteX45" fmla="*/ 7447280 w 7660640"/>
                <a:gd name="connsiteY45" fmla="*/ 6085840 h 6583680"/>
                <a:gd name="connsiteX46" fmla="*/ 7538720 w 7660640"/>
                <a:gd name="connsiteY46" fmla="*/ 6217920 h 6583680"/>
                <a:gd name="connsiteX47" fmla="*/ 7620000 w 7660640"/>
                <a:gd name="connsiteY47" fmla="*/ 6370320 h 6583680"/>
                <a:gd name="connsiteX48" fmla="*/ 7660640 w 7660640"/>
                <a:gd name="connsiteY48" fmla="*/ 6441440 h 6583680"/>
                <a:gd name="connsiteX49" fmla="*/ 6939280 w 7660640"/>
                <a:gd name="connsiteY49" fmla="*/ 6583680 h 6583680"/>
                <a:gd name="connsiteX50" fmla="*/ 5801360 w 7660640"/>
                <a:gd name="connsiteY50" fmla="*/ 6553200 h 6583680"/>
                <a:gd name="connsiteX51" fmla="*/ 4511040 w 7660640"/>
                <a:gd name="connsiteY51" fmla="*/ 6370320 h 6583680"/>
                <a:gd name="connsiteX52" fmla="*/ 4297680 w 7660640"/>
                <a:gd name="connsiteY52" fmla="*/ 6217920 h 6583680"/>
                <a:gd name="connsiteX53" fmla="*/ 4663440 w 7660640"/>
                <a:gd name="connsiteY53" fmla="*/ 5618480 h 6583680"/>
                <a:gd name="connsiteX54" fmla="*/ 4663440 w 7660640"/>
                <a:gd name="connsiteY54" fmla="*/ 5049520 h 6583680"/>
                <a:gd name="connsiteX55" fmla="*/ 4409440 w 7660640"/>
                <a:gd name="connsiteY55" fmla="*/ 4663440 h 6583680"/>
                <a:gd name="connsiteX56" fmla="*/ 3515360 w 7660640"/>
                <a:gd name="connsiteY56" fmla="*/ 4277360 h 6583680"/>
                <a:gd name="connsiteX57" fmla="*/ 2824480 w 7660640"/>
                <a:gd name="connsiteY57" fmla="*/ 4216400 h 6583680"/>
                <a:gd name="connsiteX58" fmla="*/ 2001520 w 7660640"/>
                <a:gd name="connsiteY58" fmla="*/ 4246880 h 6583680"/>
                <a:gd name="connsiteX59" fmla="*/ 1524000 w 7660640"/>
                <a:gd name="connsiteY59" fmla="*/ 4399280 h 6583680"/>
                <a:gd name="connsiteX60" fmla="*/ 1209040 w 7660640"/>
                <a:gd name="connsiteY60" fmla="*/ 4714240 h 6583680"/>
                <a:gd name="connsiteX61" fmla="*/ 1087120 w 7660640"/>
                <a:gd name="connsiteY61" fmla="*/ 5140960 h 6583680"/>
                <a:gd name="connsiteX62" fmla="*/ 101600 w 7660640"/>
                <a:gd name="connsiteY62" fmla="*/ 5171440 h 6583680"/>
                <a:gd name="connsiteX63" fmla="*/ 0 w 7660640"/>
                <a:gd name="connsiteY63" fmla="*/ 5110480 h 6583680"/>
                <a:gd name="connsiteX64" fmla="*/ 335280 w 7660640"/>
                <a:gd name="connsiteY64"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6289040 w 7660640"/>
                <a:gd name="connsiteY3" fmla="*/ 0 h 6583680"/>
                <a:gd name="connsiteX4" fmla="*/ 6197600 w 7660640"/>
                <a:gd name="connsiteY4" fmla="*/ 264160 h 6583680"/>
                <a:gd name="connsiteX5" fmla="*/ 5994400 w 7660640"/>
                <a:gd name="connsiteY5" fmla="*/ 447040 h 6583680"/>
                <a:gd name="connsiteX6" fmla="*/ 5831840 w 7660640"/>
                <a:gd name="connsiteY6" fmla="*/ 660400 h 6583680"/>
                <a:gd name="connsiteX7" fmla="*/ 5699760 w 7660640"/>
                <a:gd name="connsiteY7" fmla="*/ 944880 h 6583680"/>
                <a:gd name="connsiteX8" fmla="*/ 5638800 w 7660640"/>
                <a:gd name="connsiteY8" fmla="*/ 1188720 h 6583680"/>
                <a:gd name="connsiteX9" fmla="*/ 5709920 w 7660640"/>
                <a:gd name="connsiteY9" fmla="*/ 1463040 h 6583680"/>
                <a:gd name="connsiteX10" fmla="*/ 5963920 w 7660640"/>
                <a:gd name="connsiteY10" fmla="*/ 1595120 h 6583680"/>
                <a:gd name="connsiteX11" fmla="*/ 6035040 w 7660640"/>
                <a:gd name="connsiteY11" fmla="*/ 1778000 h 6583680"/>
                <a:gd name="connsiteX12" fmla="*/ 6075680 w 7660640"/>
                <a:gd name="connsiteY12" fmla="*/ 2174240 h 6583680"/>
                <a:gd name="connsiteX13" fmla="*/ 6065520 w 7660640"/>
                <a:gd name="connsiteY13" fmla="*/ 2418080 h 6583680"/>
                <a:gd name="connsiteX14" fmla="*/ 5953760 w 7660640"/>
                <a:gd name="connsiteY14" fmla="*/ 2661920 h 6583680"/>
                <a:gd name="connsiteX15" fmla="*/ 5781040 w 7660640"/>
                <a:gd name="connsiteY15" fmla="*/ 2895600 h 6583680"/>
                <a:gd name="connsiteX16" fmla="*/ 5608320 w 7660640"/>
                <a:gd name="connsiteY16" fmla="*/ 3149600 h 6583680"/>
                <a:gd name="connsiteX17" fmla="*/ 5527040 w 7660640"/>
                <a:gd name="connsiteY17" fmla="*/ 3362960 h 6583680"/>
                <a:gd name="connsiteX18" fmla="*/ 5506720 w 7660640"/>
                <a:gd name="connsiteY18" fmla="*/ 3708400 h 6583680"/>
                <a:gd name="connsiteX19" fmla="*/ 5537200 w 7660640"/>
                <a:gd name="connsiteY19" fmla="*/ 3931920 h 6583680"/>
                <a:gd name="connsiteX20" fmla="*/ 5628640 w 7660640"/>
                <a:gd name="connsiteY20" fmla="*/ 4206240 h 6583680"/>
                <a:gd name="connsiteX21" fmla="*/ 5720080 w 7660640"/>
                <a:gd name="connsiteY21" fmla="*/ 4439920 h 6583680"/>
                <a:gd name="connsiteX22" fmla="*/ 5831840 w 7660640"/>
                <a:gd name="connsiteY22" fmla="*/ 4572000 h 6583680"/>
                <a:gd name="connsiteX23" fmla="*/ 6014720 w 7660640"/>
                <a:gd name="connsiteY23" fmla="*/ 4734560 h 6583680"/>
                <a:gd name="connsiteX24" fmla="*/ 6177280 w 7660640"/>
                <a:gd name="connsiteY24" fmla="*/ 4785360 h 6583680"/>
                <a:gd name="connsiteX25" fmla="*/ 6360160 w 7660640"/>
                <a:gd name="connsiteY25" fmla="*/ 4836160 h 6583680"/>
                <a:gd name="connsiteX26" fmla="*/ 6532880 w 7660640"/>
                <a:gd name="connsiteY26" fmla="*/ 4836160 h 6583680"/>
                <a:gd name="connsiteX27" fmla="*/ 6685280 w 7660640"/>
                <a:gd name="connsiteY27" fmla="*/ 4866640 h 6583680"/>
                <a:gd name="connsiteX28" fmla="*/ 6827520 w 7660640"/>
                <a:gd name="connsiteY28" fmla="*/ 4897120 h 6583680"/>
                <a:gd name="connsiteX29" fmla="*/ 6888480 w 7660640"/>
                <a:gd name="connsiteY29" fmla="*/ 4968240 h 6583680"/>
                <a:gd name="connsiteX30" fmla="*/ 6939280 w 7660640"/>
                <a:gd name="connsiteY30" fmla="*/ 5059680 h 6583680"/>
                <a:gd name="connsiteX31" fmla="*/ 6939280 w 7660640"/>
                <a:gd name="connsiteY31" fmla="*/ 5222240 h 6583680"/>
                <a:gd name="connsiteX32" fmla="*/ 6939280 w 7660640"/>
                <a:gd name="connsiteY32" fmla="*/ 5334000 h 6583680"/>
                <a:gd name="connsiteX33" fmla="*/ 6939280 w 7660640"/>
                <a:gd name="connsiteY33" fmla="*/ 5476240 h 6583680"/>
                <a:gd name="connsiteX34" fmla="*/ 6918960 w 7660640"/>
                <a:gd name="connsiteY34" fmla="*/ 5669280 h 6583680"/>
                <a:gd name="connsiteX35" fmla="*/ 6868160 w 7660640"/>
                <a:gd name="connsiteY35" fmla="*/ 5760720 h 6583680"/>
                <a:gd name="connsiteX36" fmla="*/ 6878320 w 7660640"/>
                <a:gd name="connsiteY36" fmla="*/ 5862320 h 6583680"/>
                <a:gd name="connsiteX37" fmla="*/ 6898640 w 7660640"/>
                <a:gd name="connsiteY37" fmla="*/ 6075680 h 6583680"/>
                <a:gd name="connsiteX38" fmla="*/ 6929120 w 7660640"/>
                <a:gd name="connsiteY38" fmla="*/ 6126480 h 6583680"/>
                <a:gd name="connsiteX39" fmla="*/ 6959600 w 7660640"/>
                <a:gd name="connsiteY39" fmla="*/ 6116320 h 6583680"/>
                <a:gd name="connsiteX40" fmla="*/ 7112000 w 7660640"/>
                <a:gd name="connsiteY40" fmla="*/ 6004560 h 6583680"/>
                <a:gd name="connsiteX41" fmla="*/ 7203440 w 7660640"/>
                <a:gd name="connsiteY41" fmla="*/ 5923280 h 6583680"/>
                <a:gd name="connsiteX42" fmla="*/ 7274560 w 7660640"/>
                <a:gd name="connsiteY42" fmla="*/ 5882640 h 6583680"/>
                <a:gd name="connsiteX43" fmla="*/ 7325360 w 7660640"/>
                <a:gd name="connsiteY43" fmla="*/ 5892800 h 6583680"/>
                <a:gd name="connsiteX44" fmla="*/ 7386320 w 7660640"/>
                <a:gd name="connsiteY44" fmla="*/ 5963920 h 6583680"/>
                <a:gd name="connsiteX45" fmla="*/ 7447280 w 7660640"/>
                <a:gd name="connsiteY45" fmla="*/ 6085840 h 6583680"/>
                <a:gd name="connsiteX46" fmla="*/ 7538720 w 7660640"/>
                <a:gd name="connsiteY46" fmla="*/ 6217920 h 6583680"/>
                <a:gd name="connsiteX47" fmla="*/ 7620000 w 7660640"/>
                <a:gd name="connsiteY47" fmla="*/ 6370320 h 6583680"/>
                <a:gd name="connsiteX48" fmla="*/ 7660640 w 7660640"/>
                <a:gd name="connsiteY48" fmla="*/ 6441440 h 6583680"/>
                <a:gd name="connsiteX49" fmla="*/ 6939280 w 7660640"/>
                <a:gd name="connsiteY49" fmla="*/ 6583680 h 6583680"/>
                <a:gd name="connsiteX50" fmla="*/ 5801360 w 7660640"/>
                <a:gd name="connsiteY50" fmla="*/ 6553200 h 6583680"/>
                <a:gd name="connsiteX51" fmla="*/ 4511040 w 7660640"/>
                <a:gd name="connsiteY51" fmla="*/ 6370320 h 6583680"/>
                <a:gd name="connsiteX52" fmla="*/ 4297680 w 7660640"/>
                <a:gd name="connsiteY52" fmla="*/ 6217920 h 6583680"/>
                <a:gd name="connsiteX53" fmla="*/ 4663440 w 7660640"/>
                <a:gd name="connsiteY53" fmla="*/ 5618480 h 6583680"/>
                <a:gd name="connsiteX54" fmla="*/ 4663440 w 7660640"/>
                <a:gd name="connsiteY54" fmla="*/ 5049520 h 6583680"/>
                <a:gd name="connsiteX55" fmla="*/ 4409440 w 7660640"/>
                <a:gd name="connsiteY55" fmla="*/ 4663440 h 6583680"/>
                <a:gd name="connsiteX56" fmla="*/ 3515360 w 7660640"/>
                <a:gd name="connsiteY56" fmla="*/ 4277360 h 6583680"/>
                <a:gd name="connsiteX57" fmla="*/ 2001520 w 7660640"/>
                <a:gd name="connsiteY57" fmla="*/ 4246880 h 6583680"/>
                <a:gd name="connsiteX58" fmla="*/ 1524000 w 7660640"/>
                <a:gd name="connsiteY58" fmla="*/ 4399280 h 6583680"/>
                <a:gd name="connsiteX59" fmla="*/ 1209040 w 7660640"/>
                <a:gd name="connsiteY59" fmla="*/ 4714240 h 6583680"/>
                <a:gd name="connsiteX60" fmla="*/ 1087120 w 7660640"/>
                <a:gd name="connsiteY60" fmla="*/ 5140960 h 6583680"/>
                <a:gd name="connsiteX61" fmla="*/ 101600 w 7660640"/>
                <a:gd name="connsiteY61" fmla="*/ 5171440 h 6583680"/>
                <a:gd name="connsiteX62" fmla="*/ 0 w 7660640"/>
                <a:gd name="connsiteY62" fmla="*/ 5110480 h 6583680"/>
                <a:gd name="connsiteX63" fmla="*/ 335280 w 7660640"/>
                <a:gd name="connsiteY63"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6289040 w 7660640"/>
                <a:gd name="connsiteY3" fmla="*/ 0 h 6583680"/>
                <a:gd name="connsiteX4" fmla="*/ 6197600 w 7660640"/>
                <a:gd name="connsiteY4" fmla="*/ 264160 h 6583680"/>
                <a:gd name="connsiteX5" fmla="*/ 5994400 w 7660640"/>
                <a:gd name="connsiteY5" fmla="*/ 447040 h 6583680"/>
                <a:gd name="connsiteX6" fmla="*/ 5831840 w 7660640"/>
                <a:gd name="connsiteY6" fmla="*/ 660400 h 6583680"/>
                <a:gd name="connsiteX7" fmla="*/ 5699760 w 7660640"/>
                <a:gd name="connsiteY7" fmla="*/ 944880 h 6583680"/>
                <a:gd name="connsiteX8" fmla="*/ 5638800 w 7660640"/>
                <a:gd name="connsiteY8" fmla="*/ 1188720 h 6583680"/>
                <a:gd name="connsiteX9" fmla="*/ 5709920 w 7660640"/>
                <a:gd name="connsiteY9" fmla="*/ 1463040 h 6583680"/>
                <a:gd name="connsiteX10" fmla="*/ 5963920 w 7660640"/>
                <a:gd name="connsiteY10" fmla="*/ 1595120 h 6583680"/>
                <a:gd name="connsiteX11" fmla="*/ 6035040 w 7660640"/>
                <a:gd name="connsiteY11" fmla="*/ 1778000 h 6583680"/>
                <a:gd name="connsiteX12" fmla="*/ 6075680 w 7660640"/>
                <a:gd name="connsiteY12" fmla="*/ 2174240 h 6583680"/>
                <a:gd name="connsiteX13" fmla="*/ 6065520 w 7660640"/>
                <a:gd name="connsiteY13" fmla="*/ 2418080 h 6583680"/>
                <a:gd name="connsiteX14" fmla="*/ 5953760 w 7660640"/>
                <a:gd name="connsiteY14" fmla="*/ 2661920 h 6583680"/>
                <a:gd name="connsiteX15" fmla="*/ 5781040 w 7660640"/>
                <a:gd name="connsiteY15" fmla="*/ 2895600 h 6583680"/>
                <a:gd name="connsiteX16" fmla="*/ 5608320 w 7660640"/>
                <a:gd name="connsiteY16" fmla="*/ 3149600 h 6583680"/>
                <a:gd name="connsiteX17" fmla="*/ 5527040 w 7660640"/>
                <a:gd name="connsiteY17" fmla="*/ 3362960 h 6583680"/>
                <a:gd name="connsiteX18" fmla="*/ 5506720 w 7660640"/>
                <a:gd name="connsiteY18" fmla="*/ 3708400 h 6583680"/>
                <a:gd name="connsiteX19" fmla="*/ 5537200 w 7660640"/>
                <a:gd name="connsiteY19" fmla="*/ 3931920 h 6583680"/>
                <a:gd name="connsiteX20" fmla="*/ 5628640 w 7660640"/>
                <a:gd name="connsiteY20" fmla="*/ 4206240 h 6583680"/>
                <a:gd name="connsiteX21" fmla="*/ 5720080 w 7660640"/>
                <a:gd name="connsiteY21" fmla="*/ 4439920 h 6583680"/>
                <a:gd name="connsiteX22" fmla="*/ 5831840 w 7660640"/>
                <a:gd name="connsiteY22" fmla="*/ 4572000 h 6583680"/>
                <a:gd name="connsiteX23" fmla="*/ 6014720 w 7660640"/>
                <a:gd name="connsiteY23" fmla="*/ 4734560 h 6583680"/>
                <a:gd name="connsiteX24" fmla="*/ 6177280 w 7660640"/>
                <a:gd name="connsiteY24" fmla="*/ 4785360 h 6583680"/>
                <a:gd name="connsiteX25" fmla="*/ 6360160 w 7660640"/>
                <a:gd name="connsiteY25" fmla="*/ 4836160 h 6583680"/>
                <a:gd name="connsiteX26" fmla="*/ 6532880 w 7660640"/>
                <a:gd name="connsiteY26" fmla="*/ 4836160 h 6583680"/>
                <a:gd name="connsiteX27" fmla="*/ 6685280 w 7660640"/>
                <a:gd name="connsiteY27" fmla="*/ 4866640 h 6583680"/>
                <a:gd name="connsiteX28" fmla="*/ 6827520 w 7660640"/>
                <a:gd name="connsiteY28" fmla="*/ 4897120 h 6583680"/>
                <a:gd name="connsiteX29" fmla="*/ 6888480 w 7660640"/>
                <a:gd name="connsiteY29" fmla="*/ 4968240 h 6583680"/>
                <a:gd name="connsiteX30" fmla="*/ 6939280 w 7660640"/>
                <a:gd name="connsiteY30" fmla="*/ 5059680 h 6583680"/>
                <a:gd name="connsiteX31" fmla="*/ 6939280 w 7660640"/>
                <a:gd name="connsiteY31" fmla="*/ 5222240 h 6583680"/>
                <a:gd name="connsiteX32" fmla="*/ 6939280 w 7660640"/>
                <a:gd name="connsiteY32" fmla="*/ 5334000 h 6583680"/>
                <a:gd name="connsiteX33" fmla="*/ 6939280 w 7660640"/>
                <a:gd name="connsiteY33" fmla="*/ 5476240 h 6583680"/>
                <a:gd name="connsiteX34" fmla="*/ 6918960 w 7660640"/>
                <a:gd name="connsiteY34" fmla="*/ 5669280 h 6583680"/>
                <a:gd name="connsiteX35" fmla="*/ 6868160 w 7660640"/>
                <a:gd name="connsiteY35" fmla="*/ 5760720 h 6583680"/>
                <a:gd name="connsiteX36" fmla="*/ 6878320 w 7660640"/>
                <a:gd name="connsiteY36" fmla="*/ 5862320 h 6583680"/>
                <a:gd name="connsiteX37" fmla="*/ 6898640 w 7660640"/>
                <a:gd name="connsiteY37" fmla="*/ 6075680 h 6583680"/>
                <a:gd name="connsiteX38" fmla="*/ 6929120 w 7660640"/>
                <a:gd name="connsiteY38" fmla="*/ 6126480 h 6583680"/>
                <a:gd name="connsiteX39" fmla="*/ 6959600 w 7660640"/>
                <a:gd name="connsiteY39" fmla="*/ 6116320 h 6583680"/>
                <a:gd name="connsiteX40" fmla="*/ 7112000 w 7660640"/>
                <a:gd name="connsiteY40" fmla="*/ 6004560 h 6583680"/>
                <a:gd name="connsiteX41" fmla="*/ 7203440 w 7660640"/>
                <a:gd name="connsiteY41" fmla="*/ 5923280 h 6583680"/>
                <a:gd name="connsiteX42" fmla="*/ 7274560 w 7660640"/>
                <a:gd name="connsiteY42" fmla="*/ 5882640 h 6583680"/>
                <a:gd name="connsiteX43" fmla="*/ 7325360 w 7660640"/>
                <a:gd name="connsiteY43" fmla="*/ 5892800 h 6583680"/>
                <a:gd name="connsiteX44" fmla="*/ 7386320 w 7660640"/>
                <a:gd name="connsiteY44" fmla="*/ 5963920 h 6583680"/>
                <a:gd name="connsiteX45" fmla="*/ 7447280 w 7660640"/>
                <a:gd name="connsiteY45" fmla="*/ 6085840 h 6583680"/>
                <a:gd name="connsiteX46" fmla="*/ 7538720 w 7660640"/>
                <a:gd name="connsiteY46" fmla="*/ 6217920 h 6583680"/>
                <a:gd name="connsiteX47" fmla="*/ 7620000 w 7660640"/>
                <a:gd name="connsiteY47" fmla="*/ 6370320 h 6583680"/>
                <a:gd name="connsiteX48" fmla="*/ 7660640 w 7660640"/>
                <a:gd name="connsiteY48" fmla="*/ 6441440 h 6583680"/>
                <a:gd name="connsiteX49" fmla="*/ 6939280 w 7660640"/>
                <a:gd name="connsiteY49" fmla="*/ 6583680 h 6583680"/>
                <a:gd name="connsiteX50" fmla="*/ 5801360 w 7660640"/>
                <a:gd name="connsiteY50" fmla="*/ 6553200 h 6583680"/>
                <a:gd name="connsiteX51" fmla="*/ 4511040 w 7660640"/>
                <a:gd name="connsiteY51" fmla="*/ 6370320 h 6583680"/>
                <a:gd name="connsiteX52" fmla="*/ 4297680 w 7660640"/>
                <a:gd name="connsiteY52" fmla="*/ 6217920 h 6583680"/>
                <a:gd name="connsiteX53" fmla="*/ 4663440 w 7660640"/>
                <a:gd name="connsiteY53" fmla="*/ 5618480 h 6583680"/>
                <a:gd name="connsiteX54" fmla="*/ 4663440 w 7660640"/>
                <a:gd name="connsiteY54" fmla="*/ 5049520 h 6583680"/>
                <a:gd name="connsiteX55" fmla="*/ 4409440 w 7660640"/>
                <a:gd name="connsiteY55" fmla="*/ 4663440 h 6583680"/>
                <a:gd name="connsiteX56" fmla="*/ 2001520 w 7660640"/>
                <a:gd name="connsiteY56" fmla="*/ 4246880 h 6583680"/>
                <a:gd name="connsiteX57" fmla="*/ 1524000 w 7660640"/>
                <a:gd name="connsiteY57" fmla="*/ 4399280 h 6583680"/>
                <a:gd name="connsiteX58" fmla="*/ 1209040 w 7660640"/>
                <a:gd name="connsiteY58" fmla="*/ 4714240 h 6583680"/>
                <a:gd name="connsiteX59" fmla="*/ 1087120 w 7660640"/>
                <a:gd name="connsiteY59" fmla="*/ 5140960 h 6583680"/>
                <a:gd name="connsiteX60" fmla="*/ 101600 w 7660640"/>
                <a:gd name="connsiteY60" fmla="*/ 5171440 h 6583680"/>
                <a:gd name="connsiteX61" fmla="*/ 0 w 7660640"/>
                <a:gd name="connsiteY61" fmla="*/ 5110480 h 6583680"/>
                <a:gd name="connsiteX62" fmla="*/ 335280 w 7660640"/>
                <a:gd name="connsiteY62" fmla="*/ 4775200 h 6583680"/>
                <a:gd name="connsiteX0" fmla="*/ 233680 w 7559040"/>
                <a:gd name="connsiteY0" fmla="*/ 4775200 h 6583680"/>
                <a:gd name="connsiteX1" fmla="*/ 2753360 w 7559040"/>
                <a:gd name="connsiteY1" fmla="*/ 1127760 h 6583680"/>
                <a:gd name="connsiteX2" fmla="*/ 3728720 w 7559040"/>
                <a:gd name="connsiteY2" fmla="*/ 477520 h 6583680"/>
                <a:gd name="connsiteX3" fmla="*/ 6187440 w 7559040"/>
                <a:gd name="connsiteY3" fmla="*/ 0 h 6583680"/>
                <a:gd name="connsiteX4" fmla="*/ 6096000 w 7559040"/>
                <a:gd name="connsiteY4" fmla="*/ 264160 h 6583680"/>
                <a:gd name="connsiteX5" fmla="*/ 5892800 w 7559040"/>
                <a:gd name="connsiteY5" fmla="*/ 447040 h 6583680"/>
                <a:gd name="connsiteX6" fmla="*/ 5730240 w 7559040"/>
                <a:gd name="connsiteY6" fmla="*/ 660400 h 6583680"/>
                <a:gd name="connsiteX7" fmla="*/ 5598160 w 7559040"/>
                <a:gd name="connsiteY7" fmla="*/ 944880 h 6583680"/>
                <a:gd name="connsiteX8" fmla="*/ 5537200 w 7559040"/>
                <a:gd name="connsiteY8" fmla="*/ 1188720 h 6583680"/>
                <a:gd name="connsiteX9" fmla="*/ 5608320 w 7559040"/>
                <a:gd name="connsiteY9" fmla="*/ 1463040 h 6583680"/>
                <a:gd name="connsiteX10" fmla="*/ 5862320 w 7559040"/>
                <a:gd name="connsiteY10" fmla="*/ 1595120 h 6583680"/>
                <a:gd name="connsiteX11" fmla="*/ 5933440 w 7559040"/>
                <a:gd name="connsiteY11" fmla="*/ 1778000 h 6583680"/>
                <a:gd name="connsiteX12" fmla="*/ 5974080 w 7559040"/>
                <a:gd name="connsiteY12" fmla="*/ 2174240 h 6583680"/>
                <a:gd name="connsiteX13" fmla="*/ 5963920 w 7559040"/>
                <a:gd name="connsiteY13" fmla="*/ 2418080 h 6583680"/>
                <a:gd name="connsiteX14" fmla="*/ 5852160 w 7559040"/>
                <a:gd name="connsiteY14" fmla="*/ 2661920 h 6583680"/>
                <a:gd name="connsiteX15" fmla="*/ 5679440 w 7559040"/>
                <a:gd name="connsiteY15" fmla="*/ 2895600 h 6583680"/>
                <a:gd name="connsiteX16" fmla="*/ 5506720 w 7559040"/>
                <a:gd name="connsiteY16" fmla="*/ 3149600 h 6583680"/>
                <a:gd name="connsiteX17" fmla="*/ 5425440 w 7559040"/>
                <a:gd name="connsiteY17" fmla="*/ 3362960 h 6583680"/>
                <a:gd name="connsiteX18" fmla="*/ 5405120 w 7559040"/>
                <a:gd name="connsiteY18" fmla="*/ 3708400 h 6583680"/>
                <a:gd name="connsiteX19" fmla="*/ 5435600 w 7559040"/>
                <a:gd name="connsiteY19" fmla="*/ 3931920 h 6583680"/>
                <a:gd name="connsiteX20" fmla="*/ 5527040 w 7559040"/>
                <a:gd name="connsiteY20" fmla="*/ 4206240 h 6583680"/>
                <a:gd name="connsiteX21" fmla="*/ 5618480 w 7559040"/>
                <a:gd name="connsiteY21" fmla="*/ 4439920 h 6583680"/>
                <a:gd name="connsiteX22" fmla="*/ 5730240 w 7559040"/>
                <a:gd name="connsiteY22" fmla="*/ 4572000 h 6583680"/>
                <a:gd name="connsiteX23" fmla="*/ 5913120 w 7559040"/>
                <a:gd name="connsiteY23" fmla="*/ 4734560 h 6583680"/>
                <a:gd name="connsiteX24" fmla="*/ 6075680 w 7559040"/>
                <a:gd name="connsiteY24" fmla="*/ 4785360 h 6583680"/>
                <a:gd name="connsiteX25" fmla="*/ 6258560 w 7559040"/>
                <a:gd name="connsiteY25" fmla="*/ 4836160 h 6583680"/>
                <a:gd name="connsiteX26" fmla="*/ 6431280 w 7559040"/>
                <a:gd name="connsiteY26" fmla="*/ 4836160 h 6583680"/>
                <a:gd name="connsiteX27" fmla="*/ 6583680 w 7559040"/>
                <a:gd name="connsiteY27" fmla="*/ 4866640 h 6583680"/>
                <a:gd name="connsiteX28" fmla="*/ 6725920 w 7559040"/>
                <a:gd name="connsiteY28" fmla="*/ 4897120 h 6583680"/>
                <a:gd name="connsiteX29" fmla="*/ 6786880 w 7559040"/>
                <a:gd name="connsiteY29" fmla="*/ 4968240 h 6583680"/>
                <a:gd name="connsiteX30" fmla="*/ 6837680 w 7559040"/>
                <a:gd name="connsiteY30" fmla="*/ 5059680 h 6583680"/>
                <a:gd name="connsiteX31" fmla="*/ 6837680 w 7559040"/>
                <a:gd name="connsiteY31" fmla="*/ 5222240 h 6583680"/>
                <a:gd name="connsiteX32" fmla="*/ 6837680 w 7559040"/>
                <a:gd name="connsiteY32" fmla="*/ 5334000 h 6583680"/>
                <a:gd name="connsiteX33" fmla="*/ 6837680 w 7559040"/>
                <a:gd name="connsiteY33" fmla="*/ 5476240 h 6583680"/>
                <a:gd name="connsiteX34" fmla="*/ 6817360 w 7559040"/>
                <a:gd name="connsiteY34" fmla="*/ 5669280 h 6583680"/>
                <a:gd name="connsiteX35" fmla="*/ 6766560 w 7559040"/>
                <a:gd name="connsiteY35" fmla="*/ 5760720 h 6583680"/>
                <a:gd name="connsiteX36" fmla="*/ 6776720 w 7559040"/>
                <a:gd name="connsiteY36" fmla="*/ 5862320 h 6583680"/>
                <a:gd name="connsiteX37" fmla="*/ 6797040 w 7559040"/>
                <a:gd name="connsiteY37" fmla="*/ 6075680 h 6583680"/>
                <a:gd name="connsiteX38" fmla="*/ 6827520 w 7559040"/>
                <a:gd name="connsiteY38" fmla="*/ 6126480 h 6583680"/>
                <a:gd name="connsiteX39" fmla="*/ 6858000 w 7559040"/>
                <a:gd name="connsiteY39" fmla="*/ 6116320 h 6583680"/>
                <a:gd name="connsiteX40" fmla="*/ 7010400 w 7559040"/>
                <a:gd name="connsiteY40" fmla="*/ 6004560 h 6583680"/>
                <a:gd name="connsiteX41" fmla="*/ 7101840 w 7559040"/>
                <a:gd name="connsiteY41" fmla="*/ 5923280 h 6583680"/>
                <a:gd name="connsiteX42" fmla="*/ 7172960 w 7559040"/>
                <a:gd name="connsiteY42" fmla="*/ 5882640 h 6583680"/>
                <a:gd name="connsiteX43" fmla="*/ 7223760 w 7559040"/>
                <a:gd name="connsiteY43" fmla="*/ 5892800 h 6583680"/>
                <a:gd name="connsiteX44" fmla="*/ 7284720 w 7559040"/>
                <a:gd name="connsiteY44" fmla="*/ 5963920 h 6583680"/>
                <a:gd name="connsiteX45" fmla="*/ 7345680 w 7559040"/>
                <a:gd name="connsiteY45" fmla="*/ 6085840 h 6583680"/>
                <a:gd name="connsiteX46" fmla="*/ 7437120 w 7559040"/>
                <a:gd name="connsiteY46" fmla="*/ 6217920 h 6583680"/>
                <a:gd name="connsiteX47" fmla="*/ 7518400 w 7559040"/>
                <a:gd name="connsiteY47" fmla="*/ 6370320 h 6583680"/>
                <a:gd name="connsiteX48" fmla="*/ 7559040 w 7559040"/>
                <a:gd name="connsiteY48" fmla="*/ 6441440 h 6583680"/>
                <a:gd name="connsiteX49" fmla="*/ 6837680 w 7559040"/>
                <a:gd name="connsiteY49" fmla="*/ 6583680 h 6583680"/>
                <a:gd name="connsiteX50" fmla="*/ 5699760 w 7559040"/>
                <a:gd name="connsiteY50" fmla="*/ 6553200 h 6583680"/>
                <a:gd name="connsiteX51" fmla="*/ 4409440 w 7559040"/>
                <a:gd name="connsiteY51" fmla="*/ 6370320 h 6583680"/>
                <a:gd name="connsiteX52" fmla="*/ 4196080 w 7559040"/>
                <a:gd name="connsiteY52" fmla="*/ 6217920 h 6583680"/>
                <a:gd name="connsiteX53" fmla="*/ 4561840 w 7559040"/>
                <a:gd name="connsiteY53" fmla="*/ 5618480 h 6583680"/>
                <a:gd name="connsiteX54" fmla="*/ 4561840 w 7559040"/>
                <a:gd name="connsiteY54" fmla="*/ 5049520 h 6583680"/>
                <a:gd name="connsiteX55" fmla="*/ 4307840 w 7559040"/>
                <a:gd name="connsiteY55" fmla="*/ 4663440 h 6583680"/>
                <a:gd name="connsiteX56" fmla="*/ 1899920 w 7559040"/>
                <a:gd name="connsiteY56" fmla="*/ 4246880 h 6583680"/>
                <a:gd name="connsiteX57" fmla="*/ 1422400 w 7559040"/>
                <a:gd name="connsiteY57" fmla="*/ 4399280 h 6583680"/>
                <a:gd name="connsiteX58" fmla="*/ 1107440 w 7559040"/>
                <a:gd name="connsiteY58" fmla="*/ 4714240 h 6583680"/>
                <a:gd name="connsiteX59" fmla="*/ 985520 w 7559040"/>
                <a:gd name="connsiteY59" fmla="*/ 5140960 h 6583680"/>
                <a:gd name="connsiteX60" fmla="*/ 0 w 7559040"/>
                <a:gd name="connsiteY60" fmla="*/ 5171440 h 6583680"/>
                <a:gd name="connsiteX61" fmla="*/ 233680 w 7559040"/>
                <a:gd name="connsiteY61" fmla="*/ 4775200 h 6583680"/>
                <a:gd name="connsiteX0" fmla="*/ 0 w 7325360"/>
                <a:gd name="connsiteY0" fmla="*/ 4775200 h 6583680"/>
                <a:gd name="connsiteX1" fmla="*/ 2519680 w 7325360"/>
                <a:gd name="connsiteY1" fmla="*/ 1127760 h 6583680"/>
                <a:gd name="connsiteX2" fmla="*/ 3495040 w 7325360"/>
                <a:gd name="connsiteY2" fmla="*/ 477520 h 6583680"/>
                <a:gd name="connsiteX3" fmla="*/ 5953760 w 7325360"/>
                <a:gd name="connsiteY3" fmla="*/ 0 h 6583680"/>
                <a:gd name="connsiteX4" fmla="*/ 5862320 w 7325360"/>
                <a:gd name="connsiteY4" fmla="*/ 264160 h 6583680"/>
                <a:gd name="connsiteX5" fmla="*/ 5659120 w 7325360"/>
                <a:gd name="connsiteY5" fmla="*/ 447040 h 6583680"/>
                <a:gd name="connsiteX6" fmla="*/ 5496560 w 7325360"/>
                <a:gd name="connsiteY6" fmla="*/ 660400 h 6583680"/>
                <a:gd name="connsiteX7" fmla="*/ 5364480 w 7325360"/>
                <a:gd name="connsiteY7" fmla="*/ 944880 h 6583680"/>
                <a:gd name="connsiteX8" fmla="*/ 5303520 w 7325360"/>
                <a:gd name="connsiteY8" fmla="*/ 1188720 h 6583680"/>
                <a:gd name="connsiteX9" fmla="*/ 5374640 w 7325360"/>
                <a:gd name="connsiteY9" fmla="*/ 1463040 h 6583680"/>
                <a:gd name="connsiteX10" fmla="*/ 5628640 w 7325360"/>
                <a:gd name="connsiteY10" fmla="*/ 1595120 h 6583680"/>
                <a:gd name="connsiteX11" fmla="*/ 5699760 w 7325360"/>
                <a:gd name="connsiteY11" fmla="*/ 1778000 h 6583680"/>
                <a:gd name="connsiteX12" fmla="*/ 5740400 w 7325360"/>
                <a:gd name="connsiteY12" fmla="*/ 2174240 h 6583680"/>
                <a:gd name="connsiteX13" fmla="*/ 5730240 w 7325360"/>
                <a:gd name="connsiteY13" fmla="*/ 2418080 h 6583680"/>
                <a:gd name="connsiteX14" fmla="*/ 5618480 w 7325360"/>
                <a:gd name="connsiteY14" fmla="*/ 2661920 h 6583680"/>
                <a:gd name="connsiteX15" fmla="*/ 5445760 w 7325360"/>
                <a:gd name="connsiteY15" fmla="*/ 2895600 h 6583680"/>
                <a:gd name="connsiteX16" fmla="*/ 5273040 w 7325360"/>
                <a:gd name="connsiteY16" fmla="*/ 3149600 h 6583680"/>
                <a:gd name="connsiteX17" fmla="*/ 5191760 w 7325360"/>
                <a:gd name="connsiteY17" fmla="*/ 3362960 h 6583680"/>
                <a:gd name="connsiteX18" fmla="*/ 5171440 w 7325360"/>
                <a:gd name="connsiteY18" fmla="*/ 3708400 h 6583680"/>
                <a:gd name="connsiteX19" fmla="*/ 5201920 w 7325360"/>
                <a:gd name="connsiteY19" fmla="*/ 3931920 h 6583680"/>
                <a:gd name="connsiteX20" fmla="*/ 5293360 w 7325360"/>
                <a:gd name="connsiteY20" fmla="*/ 4206240 h 6583680"/>
                <a:gd name="connsiteX21" fmla="*/ 5384800 w 7325360"/>
                <a:gd name="connsiteY21" fmla="*/ 4439920 h 6583680"/>
                <a:gd name="connsiteX22" fmla="*/ 5496560 w 7325360"/>
                <a:gd name="connsiteY22" fmla="*/ 4572000 h 6583680"/>
                <a:gd name="connsiteX23" fmla="*/ 5679440 w 7325360"/>
                <a:gd name="connsiteY23" fmla="*/ 4734560 h 6583680"/>
                <a:gd name="connsiteX24" fmla="*/ 5842000 w 7325360"/>
                <a:gd name="connsiteY24" fmla="*/ 4785360 h 6583680"/>
                <a:gd name="connsiteX25" fmla="*/ 6024880 w 7325360"/>
                <a:gd name="connsiteY25" fmla="*/ 4836160 h 6583680"/>
                <a:gd name="connsiteX26" fmla="*/ 6197600 w 7325360"/>
                <a:gd name="connsiteY26" fmla="*/ 4836160 h 6583680"/>
                <a:gd name="connsiteX27" fmla="*/ 6350000 w 7325360"/>
                <a:gd name="connsiteY27" fmla="*/ 4866640 h 6583680"/>
                <a:gd name="connsiteX28" fmla="*/ 6492240 w 7325360"/>
                <a:gd name="connsiteY28" fmla="*/ 4897120 h 6583680"/>
                <a:gd name="connsiteX29" fmla="*/ 6553200 w 7325360"/>
                <a:gd name="connsiteY29" fmla="*/ 4968240 h 6583680"/>
                <a:gd name="connsiteX30" fmla="*/ 6604000 w 7325360"/>
                <a:gd name="connsiteY30" fmla="*/ 5059680 h 6583680"/>
                <a:gd name="connsiteX31" fmla="*/ 6604000 w 7325360"/>
                <a:gd name="connsiteY31" fmla="*/ 5222240 h 6583680"/>
                <a:gd name="connsiteX32" fmla="*/ 6604000 w 7325360"/>
                <a:gd name="connsiteY32" fmla="*/ 5334000 h 6583680"/>
                <a:gd name="connsiteX33" fmla="*/ 6604000 w 7325360"/>
                <a:gd name="connsiteY33" fmla="*/ 5476240 h 6583680"/>
                <a:gd name="connsiteX34" fmla="*/ 6583680 w 7325360"/>
                <a:gd name="connsiteY34" fmla="*/ 5669280 h 6583680"/>
                <a:gd name="connsiteX35" fmla="*/ 6532880 w 7325360"/>
                <a:gd name="connsiteY35" fmla="*/ 5760720 h 6583680"/>
                <a:gd name="connsiteX36" fmla="*/ 6543040 w 7325360"/>
                <a:gd name="connsiteY36" fmla="*/ 5862320 h 6583680"/>
                <a:gd name="connsiteX37" fmla="*/ 6563360 w 7325360"/>
                <a:gd name="connsiteY37" fmla="*/ 6075680 h 6583680"/>
                <a:gd name="connsiteX38" fmla="*/ 6593840 w 7325360"/>
                <a:gd name="connsiteY38" fmla="*/ 6126480 h 6583680"/>
                <a:gd name="connsiteX39" fmla="*/ 6624320 w 7325360"/>
                <a:gd name="connsiteY39" fmla="*/ 6116320 h 6583680"/>
                <a:gd name="connsiteX40" fmla="*/ 6776720 w 7325360"/>
                <a:gd name="connsiteY40" fmla="*/ 6004560 h 6583680"/>
                <a:gd name="connsiteX41" fmla="*/ 6868160 w 7325360"/>
                <a:gd name="connsiteY41" fmla="*/ 5923280 h 6583680"/>
                <a:gd name="connsiteX42" fmla="*/ 6939280 w 7325360"/>
                <a:gd name="connsiteY42" fmla="*/ 5882640 h 6583680"/>
                <a:gd name="connsiteX43" fmla="*/ 6990080 w 7325360"/>
                <a:gd name="connsiteY43" fmla="*/ 5892800 h 6583680"/>
                <a:gd name="connsiteX44" fmla="*/ 7051040 w 7325360"/>
                <a:gd name="connsiteY44" fmla="*/ 5963920 h 6583680"/>
                <a:gd name="connsiteX45" fmla="*/ 7112000 w 7325360"/>
                <a:gd name="connsiteY45" fmla="*/ 6085840 h 6583680"/>
                <a:gd name="connsiteX46" fmla="*/ 7203440 w 7325360"/>
                <a:gd name="connsiteY46" fmla="*/ 6217920 h 6583680"/>
                <a:gd name="connsiteX47" fmla="*/ 7284720 w 7325360"/>
                <a:gd name="connsiteY47" fmla="*/ 6370320 h 6583680"/>
                <a:gd name="connsiteX48" fmla="*/ 7325360 w 7325360"/>
                <a:gd name="connsiteY48" fmla="*/ 6441440 h 6583680"/>
                <a:gd name="connsiteX49" fmla="*/ 6604000 w 7325360"/>
                <a:gd name="connsiteY49" fmla="*/ 6583680 h 6583680"/>
                <a:gd name="connsiteX50" fmla="*/ 5466080 w 7325360"/>
                <a:gd name="connsiteY50" fmla="*/ 6553200 h 6583680"/>
                <a:gd name="connsiteX51" fmla="*/ 4175760 w 7325360"/>
                <a:gd name="connsiteY51" fmla="*/ 6370320 h 6583680"/>
                <a:gd name="connsiteX52" fmla="*/ 3962400 w 7325360"/>
                <a:gd name="connsiteY52" fmla="*/ 6217920 h 6583680"/>
                <a:gd name="connsiteX53" fmla="*/ 4328160 w 7325360"/>
                <a:gd name="connsiteY53" fmla="*/ 5618480 h 6583680"/>
                <a:gd name="connsiteX54" fmla="*/ 4328160 w 7325360"/>
                <a:gd name="connsiteY54" fmla="*/ 5049520 h 6583680"/>
                <a:gd name="connsiteX55" fmla="*/ 4074160 w 7325360"/>
                <a:gd name="connsiteY55" fmla="*/ 4663440 h 6583680"/>
                <a:gd name="connsiteX56" fmla="*/ 1666240 w 7325360"/>
                <a:gd name="connsiteY56" fmla="*/ 4246880 h 6583680"/>
                <a:gd name="connsiteX57" fmla="*/ 1188720 w 7325360"/>
                <a:gd name="connsiteY57" fmla="*/ 4399280 h 6583680"/>
                <a:gd name="connsiteX58" fmla="*/ 873760 w 7325360"/>
                <a:gd name="connsiteY58" fmla="*/ 4714240 h 6583680"/>
                <a:gd name="connsiteX59" fmla="*/ 751840 w 7325360"/>
                <a:gd name="connsiteY59" fmla="*/ 5140960 h 6583680"/>
                <a:gd name="connsiteX60" fmla="*/ 0 w 7325360"/>
                <a:gd name="connsiteY60" fmla="*/ 4775200 h 6583680"/>
                <a:gd name="connsiteX0" fmla="*/ 0 w 6573520"/>
                <a:gd name="connsiteY0" fmla="*/ 5140960 h 6583680"/>
                <a:gd name="connsiteX1" fmla="*/ 1767840 w 6573520"/>
                <a:gd name="connsiteY1" fmla="*/ 1127760 h 6583680"/>
                <a:gd name="connsiteX2" fmla="*/ 2743200 w 6573520"/>
                <a:gd name="connsiteY2" fmla="*/ 477520 h 6583680"/>
                <a:gd name="connsiteX3" fmla="*/ 5201920 w 6573520"/>
                <a:gd name="connsiteY3" fmla="*/ 0 h 6583680"/>
                <a:gd name="connsiteX4" fmla="*/ 5110480 w 6573520"/>
                <a:gd name="connsiteY4" fmla="*/ 264160 h 6583680"/>
                <a:gd name="connsiteX5" fmla="*/ 4907280 w 6573520"/>
                <a:gd name="connsiteY5" fmla="*/ 447040 h 6583680"/>
                <a:gd name="connsiteX6" fmla="*/ 4744720 w 6573520"/>
                <a:gd name="connsiteY6" fmla="*/ 660400 h 6583680"/>
                <a:gd name="connsiteX7" fmla="*/ 4612640 w 6573520"/>
                <a:gd name="connsiteY7" fmla="*/ 944880 h 6583680"/>
                <a:gd name="connsiteX8" fmla="*/ 4551680 w 6573520"/>
                <a:gd name="connsiteY8" fmla="*/ 1188720 h 6583680"/>
                <a:gd name="connsiteX9" fmla="*/ 4622800 w 6573520"/>
                <a:gd name="connsiteY9" fmla="*/ 1463040 h 6583680"/>
                <a:gd name="connsiteX10" fmla="*/ 4876800 w 6573520"/>
                <a:gd name="connsiteY10" fmla="*/ 1595120 h 6583680"/>
                <a:gd name="connsiteX11" fmla="*/ 4947920 w 6573520"/>
                <a:gd name="connsiteY11" fmla="*/ 1778000 h 6583680"/>
                <a:gd name="connsiteX12" fmla="*/ 4988560 w 6573520"/>
                <a:gd name="connsiteY12" fmla="*/ 2174240 h 6583680"/>
                <a:gd name="connsiteX13" fmla="*/ 4978400 w 6573520"/>
                <a:gd name="connsiteY13" fmla="*/ 2418080 h 6583680"/>
                <a:gd name="connsiteX14" fmla="*/ 4866640 w 6573520"/>
                <a:gd name="connsiteY14" fmla="*/ 2661920 h 6583680"/>
                <a:gd name="connsiteX15" fmla="*/ 4693920 w 6573520"/>
                <a:gd name="connsiteY15" fmla="*/ 2895600 h 6583680"/>
                <a:gd name="connsiteX16" fmla="*/ 4521200 w 6573520"/>
                <a:gd name="connsiteY16" fmla="*/ 3149600 h 6583680"/>
                <a:gd name="connsiteX17" fmla="*/ 4439920 w 6573520"/>
                <a:gd name="connsiteY17" fmla="*/ 3362960 h 6583680"/>
                <a:gd name="connsiteX18" fmla="*/ 4419600 w 6573520"/>
                <a:gd name="connsiteY18" fmla="*/ 3708400 h 6583680"/>
                <a:gd name="connsiteX19" fmla="*/ 4450080 w 6573520"/>
                <a:gd name="connsiteY19" fmla="*/ 3931920 h 6583680"/>
                <a:gd name="connsiteX20" fmla="*/ 4541520 w 6573520"/>
                <a:gd name="connsiteY20" fmla="*/ 4206240 h 6583680"/>
                <a:gd name="connsiteX21" fmla="*/ 4632960 w 6573520"/>
                <a:gd name="connsiteY21" fmla="*/ 4439920 h 6583680"/>
                <a:gd name="connsiteX22" fmla="*/ 4744720 w 6573520"/>
                <a:gd name="connsiteY22" fmla="*/ 4572000 h 6583680"/>
                <a:gd name="connsiteX23" fmla="*/ 4927600 w 6573520"/>
                <a:gd name="connsiteY23" fmla="*/ 4734560 h 6583680"/>
                <a:gd name="connsiteX24" fmla="*/ 5090160 w 6573520"/>
                <a:gd name="connsiteY24" fmla="*/ 4785360 h 6583680"/>
                <a:gd name="connsiteX25" fmla="*/ 5273040 w 6573520"/>
                <a:gd name="connsiteY25" fmla="*/ 4836160 h 6583680"/>
                <a:gd name="connsiteX26" fmla="*/ 5445760 w 6573520"/>
                <a:gd name="connsiteY26" fmla="*/ 4836160 h 6583680"/>
                <a:gd name="connsiteX27" fmla="*/ 5598160 w 6573520"/>
                <a:gd name="connsiteY27" fmla="*/ 4866640 h 6583680"/>
                <a:gd name="connsiteX28" fmla="*/ 5740400 w 6573520"/>
                <a:gd name="connsiteY28" fmla="*/ 4897120 h 6583680"/>
                <a:gd name="connsiteX29" fmla="*/ 5801360 w 6573520"/>
                <a:gd name="connsiteY29" fmla="*/ 4968240 h 6583680"/>
                <a:gd name="connsiteX30" fmla="*/ 5852160 w 6573520"/>
                <a:gd name="connsiteY30" fmla="*/ 5059680 h 6583680"/>
                <a:gd name="connsiteX31" fmla="*/ 5852160 w 6573520"/>
                <a:gd name="connsiteY31" fmla="*/ 5222240 h 6583680"/>
                <a:gd name="connsiteX32" fmla="*/ 5852160 w 6573520"/>
                <a:gd name="connsiteY32" fmla="*/ 5334000 h 6583680"/>
                <a:gd name="connsiteX33" fmla="*/ 5852160 w 6573520"/>
                <a:gd name="connsiteY33" fmla="*/ 5476240 h 6583680"/>
                <a:gd name="connsiteX34" fmla="*/ 5831840 w 6573520"/>
                <a:gd name="connsiteY34" fmla="*/ 5669280 h 6583680"/>
                <a:gd name="connsiteX35" fmla="*/ 5781040 w 6573520"/>
                <a:gd name="connsiteY35" fmla="*/ 5760720 h 6583680"/>
                <a:gd name="connsiteX36" fmla="*/ 5791200 w 6573520"/>
                <a:gd name="connsiteY36" fmla="*/ 5862320 h 6583680"/>
                <a:gd name="connsiteX37" fmla="*/ 5811520 w 6573520"/>
                <a:gd name="connsiteY37" fmla="*/ 6075680 h 6583680"/>
                <a:gd name="connsiteX38" fmla="*/ 5842000 w 6573520"/>
                <a:gd name="connsiteY38" fmla="*/ 6126480 h 6583680"/>
                <a:gd name="connsiteX39" fmla="*/ 5872480 w 6573520"/>
                <a:gd name="connsiteY39" fmla="*/ 6116320 h 6583680"/>
                <a:gd name="connsiteX40" fmla="*/ 6024880 w 6573520"/>
                <a:gd name="connsiteY40" fmla="*/ 6004560 h 6583680"/>
                <a:gd name="connsiteX41" fmla="*/ 6116320 w 6573520"/>
                <a:gd name="connsiteY41" fmla="*/ 5923280 h 6583680"/>
                <a:gd name="connsiteX42" fmla="*/ 6187440 w 6573520"/>
                <a:gd name="connsiteY42" fmla="*/ 5882640 h 6583680"/>
                <a:gd name="connsiteX43" fmla="*/ 6238240 w 6573520"/>
                <a:gd name="connsiteY43" fmla="*/ 5892800 h 6583680"/>
                <a:gd name="connsiteX44" fmla="*/ 6299200 w 6573520"/>
                <a:gd name="connsiteY44" fmla="*/ 5963920 h 6583680"/>
                <a:gd name="connsiteX45" fmla="*/ 6360160 w 6573520"/>
                <a:gd name="connsiteY45" fmla="*/ 6085840 h 6583680"/>
                <a:gd name="connsiteX46" fmla="*/ 6451600 w 6573520"/>
                <a:gd name="connsiteY46" fmla="*/ 6217920 h 6583680"/>
                <a:gd name="connsiteX47" fmla="*/ 6532880 w 6573520"/>
                <a:gd name="connsiteY47" fmla="*/ 6370320 h 6583680"/>
                <a:gd name="connsiteX48" fmla="*/ 6573520 w 6573520"/>
                <a:gd name="connsiteY48" fmla="*/ 6441440 h 6583680"/>
                <a:gd name="connsiteX49" fmla="*/ 5852160 w 6573520"/>
                <a:gd name="connsiteY49" fmla="*/ 6583680 h 6583680"/>
                <a:gd name="connsiteX50" fmla="*/ 4714240 w 6573520"/>
                <a:gd name="connsiteY50" fmla="*/ 6553200 h 6583680"/>
                <a:gd name="connsiteX51" fmla="*/ 3423920 w 6573520"/>
                <a:gd name="connsiteY51" fmla="*/ 6370320 h 6583680"/>
                <a:gd name="connsiteX52" fmla="*/ 3210560 w 6573520"/>
                <a:gd name="connsiteY52" fmla="*/ 6217920 h 6583680"/>
                <a:gd name="connsiteX53" fmla="*/ 3576320 w 6573520"/>
                <a:gd name="connsiteY53" fmla="*/ 5618480 h 6583680"/>
                <a:gd name="connsiteX54" fmla="*/ 3576320 w 6573520"/>
                <a:gd name="connsiteY54" fmla="*/ 5049520 h 6583680"/>
                <a:gd name="connsiteX55" fmla="*/ 3322320 w 6573520"/>
                <a:gd name="connsiteY55" fmla="*/ 4663440 h 6583680"/>
                <a:gd name="connsiteX56" fmla="*/ 914400 w 6573520"/>
                <a:gd name="connsiteY56" fmla="*/ 4246880 h 6583680"/>
                <a:gd name="connsiteX57" fmla="*/ 436880 w 6573520"/>
                <a:gd name="connsiteY57" fmla="*/ 4399280 h 6583680"/>
                <a:gd name="connsiteX58" fmla="*/ 121920 w 6573520"/>
                <a:gd name="connsiteY58" fmla="*/ 4714240 h 6583680"/>
                <a:gd name="connsiteX59" fmla="*/ 0 w 6573520"/>
                <a:gd name="connsiteY59" fmla="*/ 5140960 h 6583680"/>
                <a:gd name="connsiteX0" fmla="*/ 0 w 6451600"/>
                <a:gd name="connsiteY0" fmla="*/ 4714240 h 6583680"/>
                <a:gd name="connsiteX1" fmla="*/ 1645920 w 6451600"/>
                <a:gd name="connsiteY1" fmla="*/ 1127760 h 6583680"/>
                <a:gd name="connsiteX2" fmla="*/ 2621280 w 6451600"/>
                <a:gd name="connsiteY2" fmla="*/ 477520 h 6583680"/>
                <a:gd name="connsiteX3" fmla="*/ 5080000 w 6451600"/>
                <a:gd name="connsiteY3" fmla="*/ 0 h 6583680"/>
                <a:gd name="connsiteX4" fmla="*/ 4988560 w 6451600"/>
                <a:gd name="connsiteY4" fmla="*/ 264160 h 6583680"/>
                <a:gd name="connsiteX5" fmla="*/ 4785360 w 6451600"/>
                <a:gd name="connsiteY5" fmla="*/ 447040 h 6583680"/>
                <a:gd name="connsiteX6" fmla="*/ 4622800 w 6451600"/>
                <a:gd name="connsiteY6" fmla="*/ 660400 h 6583680"/>
                <a:gd name="connsiteX7" fmla="*/ 4490720 w 6451600"/>
                <a:gd name="connsiteY7" fmla="*/ 944880 h 6583680"/>
                <a:gd name="connsiteX8" fmla="*/ 4429760 w 6451600"/>
                <a:gd name="connsiteY8" fmla="*/ 1188720 h 6583680"/>
                <a:gd name="connsiteX9" fmla="*/ 4500880 w 6451600"/>
                <a:gd name="connsiteY9" fmla="*/ 1463040 h 6583680"/>
                <a:gd name="connsiteX10" fmla="*/ 4754880 w 6451600"/>
                <a:gd name="connsiteY10" fmla="*/ 1595120 h 6583680"/>
                <a:gd name="connsiteX11" fmla="*/ 4826000 w 6451600"/>
                <a:gd name="connsiteY11" fmla="*/ 1778000 h 6583680"/>
                <a:gd name="connsiteX12" fmla="*/ 4866640 w 6451600"/>
                <a:gd name="connsiteY12" fmla="*/ 2174240 h 6583680"/>
                <a:gd name="connsiteX13" fmla="*/ 4856480 w 6451600"/>
                <a:gd name="connsiteY13" fmla="*/ 2418080 h 6583680"/>
                <a:gd name="connsiteX14" fmla="*/ 4744720 w 6451600"/>
                <a:gd name="connsiteY14" fmla="*/ 2661920 h 6583680"/>
                <a:gd name="connsiteX15" fmla="*/ 4572000 w 6451600"/>
                <a:gd name="connsiteY15" fmla="*/ 2895600 h 6583680"/>
                <a:gd name="connsiteX16" fmla="*/ 4399280 w 6451600"/>
                <a:gd name="connsiteY16" fmla="*/ 3149600 h 6583680"/>
                <a:gd name="connsiteX17" fmla="*/ 4318000 w 6451600"/>
                <a:gd name="connsiteY17" fmla="*/ 3362960 h 6583680"/>
                <a:gd name="connsiteX18" fmla="*/ 4297680 w 6451600"/>
                <a:gd name="connsiteY18" fmla="*/ 3708400 h 6583680"/>
                <a:gd name="connsiteX19" fmla="*/ 4328160 w 6451600"/>
                <a:gd name="connsiteY19" fmla="*/ 3931920 h 6583680"/>
                <a:gd name="connsiteX20" fmla="*/ 4419600 w 6451600"/>
                <a:gd name="connsiteY20" fmla="*/ 4206240 h 6583680"/>
                <a:gd name="connsiteX21" fmla="*/ 4511040 w 6451600"/>
                <a:gd name="connsiteY21" fmla="*/ 4439920 h 6583680"/>
                <a:gd name="connsiteX22" fmla="*/ 4622800 w 6451600"/>
                <a:gd name="connsiteY22" fmla="*/ 4572000 h 6583680"/>
                <a:gd name="connsiteX23" fmla="*/ 4805680 w 6451600"/>
                <a:gd name="connsiteY23" fmla="*/ 4734560 h 6583680"/>
                <a:gd name="connsiteX24" fmla="*/ 4968240 w 6451600"/>
                <a:gd name="connsiteY24" fmla="*/ 4785360 h 6583680"/>
                <a:gd name="connsiteX25" fmla="*/ 5151120 w 6451600"/>
                <a:gd name="connsiteY25" fmla="*/ 4836160 h 6583680"/>
                <a:gd name="connsiteX26" fmla="*/ 5323840 w 6451600"/>
                <a:gd name="connsiteY26" fmla="*/ 4836160 h 6583680"/>
                <a:gd name="connsiteX27" fmla="*/ 5476240 w 6451600"/>
                <a:gd name="connsiteY27" fmla="*/ 4866640 h 6583680"/>
                <a:gd name="connsiteX28" fmla="*/ 5618480 w 6451600"/>
                <a:gd name="connsiteY28" fmla="*/ 4897120 h 6583680"/>
                <a:gd name="connsiteX29" fmla="*/ 5679440 w 6451600"/>
                <a:gd name="connsiteY29" fmla="*/ 4968240 h 6583680"/>
                <a:gd name="connsiteX30" fmla="*/ 5730240 w 6451600"/>
                <a:gd name="connsiteY30" fmla="*/ 5059680 h 6583680"/>
                <a:gd name="connsiteX31" fmla="*/ 5730240 w 6451600"/>
                <a:gd name="connsiteY31" fmla="*/ 5222240 h 6583680"/>
                <a:gd name="connsiteX32" fmla="*/ 5730240 w 6451600"/>
                <a:gd name="connsiteY32" fmla="*/ 5334000 h 6583680"/>
                <a:gd name="connsiteX33" fmla="*/ 5730240 w 6451600"/>
                <a:gd name="connsiteY33" fmla="*/ 5476240 h 6583680"/>
                <a:gd name="connsiteX34" fmla="*/ 5709920 w 6451600"/>
                <a:gd name="connsiteY34" fmla="*/ 5669280 h 6583680"/>
                <a:gd name="connsiteX35" fmla="*/ 5659120 w 6451600"/>
                <a:gd name="connsiteY35" fmla="*/ 5760720 h 6583680"/>
                <a:gd name="connsiteX36" fmla="*/ 5669280 w 6451600"/>
                <a:gd name="connsiteY36" fmla="*/ 5862320 h 6583680"/>
                <a:gd name="connsiteX37" fmla="*/ 5689600 w 6451600"/>
                <a:gd name="connsiteY37" fmla="*/ 6075680 h 6583680"/>
                <a:gd name="connsiteX38" fmla="*/ 5720080 w 6451600"/>
                <a:gd name="connsiteY38" fmla="*/ 6126480 h 6583680"/>
                <a:gd name="connsiteX39" fmla="*/ 5750560 w 6451600"/>
                <a:gd name="connsiteY39" fmla="*/ 6116320 h 6583680"/>
                <a:gd name="connsiteX40" fmla="*/ 5902960 w 6451600"/>
                <a:gd name="connsiteY40" fmla="*/ 6004560 h 6583680"/>
                <a:gd name="connsiteX41" fmla="*/ 5994400 w 6451600"/>
                <a:gd name="connsiteY41" fmla="*/ 5923280 h 6583680"/>
                <a:gd name="connsiteX42" fmla="*/ 6065520 w 6451600"/>
                <a:gd name="connsiteY42" fmla="*/ 5882640 h 6583680"/>
                <a:gd name="connsiteX43" fmla="*/ 6116320 w 6451600"/>
                <a:gd name="connsiteY43" fmla="*/ 5892800 h 6583680"/>
                <a:gd name="connsiteX44" fmla="*/ 6177280 w 6451600"/>
                <a:gd name="connsiteY44" fmla="*/ 5963920 h 6583680"/>
                <a:gd name="connsiteX45" fmla="*/ 6238240 w 6451600"/>
                <a:gd name="connsiteY45" fmla="*/ 6085840 h 6583680"/>
                <a:gd name="connsiteX46" fmla="*/ 6329680 w 6451600"/>
                <a:gd name="connsiteY46" fmla="*/ 6217920 h 6583680"/>
                <a:gd name="connsiteX47" fmla="*/ 6410960 w 6451600"/>
                <a:gd name="connsiteY47" fmla="*/ 6370320 h 6583680"/>
                <a:gd name="connsiteX48" fmla="*/ 6451600 w 6451600"/>
                <a:gd name="connsiteY48" fmla="*/ 6441440 h 6583680"/>
                <a:gd name="connsiteX49" fmla="*/ 5730240 w 6451600"/>
                <a:gd name="connsiteY49" fmla="*/ 6583680 h 6583680"/>
                <a:gd name="connsiteX50" fmla="*/ 4592320 w 6451600"/>
                <a:gd name="connsiteY50" fmla="*/ 6553200 h 6583680"/>
                <a:gd name="connsiteX51" fmla="*/ 3302000 w 6451600"/>
                <a:gd name="connsiteY51" fmla="*/ 6370320 h 6583680"/>
                <a:gd name="connsiteX52" fmla="*/ 3088640 w 6451600"/>
                <a:gd name="connsiteY52" fmla="*/ 6217920 h 6583680"/>
                <a:gd name="connsiteX53" fmla="*/ 3454400 w 6451600"/>
                <a:gd name="connsiteY53" fmla="*/ 5618480 h 6583680"/>
                <a:gd name="connsiteX54" fmla="*/ 3454400 w 6451600"/>
                <a:gd name="connsiteY54" fmla="*/ 5049520 h 6583680"/>
                <a:gd name="connsiteX55" fmla="*/ 3200400 w 6451600"/>
                <a:gd name="connsiteY55" fmla="*/ 4663440 h 6583680"/>
                <a:gd name="connsiteX56" fmla="*/ 792480 w 6451600"/>
                <a:gd name="connsiteY56" fmla="*/ 4246880 h 6583680"/>
                <a:gd name="connsiteX57" fmla="*/ 314960 w 6451600"/>
                <a:gd name="connsiteY57" fmla="*/ 4399280 h 6583680"/>
                <a:gd name="connsiteX58" fmla="*/ 0 w 6451600"/>
                <a:gd name="connsiteY58" fmla="*/ 4714240 h 6583680"/>
                <a:gd name="connsiteX0" fmla="*/ 0 w 6136640"/>
                <a:gd name="connsiteY0" fmla="*/ 4399280 h 6583680"/>
                <a:gd name="connsiteX1" fmla="*/ 1330960 w 6136640"/>
                <a:gd name="connsiteY1" fmla="*/ 1127760 h 6583680"/>
                <a:gd name="connsiteX2" fmla="*/ 2306320 w 6136640"/>
                <a:gd name="connsiteY2" fmla="*/ 477520 h 6583680"/>
                <a:gd name="connsiteX3" fmla="*/ 4765040 w 6136640"/>
                <a:gd name="connsiteY3" fmla="*/ 0 h 6583680"/>
                <a:gd name="connsiteX4" fmla="*/ 4673600 w 6136640"/>
                <a:gd name="connsiteY4" fmla="*/ 264160 h 6583680"/>
                <a:gd name="connsiteX5" fmla="*/ 4470400 w 6136640"/>
                <a:gd name="connsiteY5" fmla="*/ 447040 h 6583680"/>
                <a:gd name="connsiteX6" fmla="*/ 4307840 w 6136640"/>
                <a:gd name="connsiteY6" fmla="*/ 660400 h 6583680"/>
                <a:gd name="connsiteX7" fmla="*/ 4175760 w 6136640"/>
                <a:gd name="connsiteY7" fmla="*/ 944880 h 6583680"/>
                <a:gd name="connsiteX8" fmla="*/ 4114800 w 6136640"/>
                <a:gd name="connsiteY8" fmla="*/ 1188720 h 6583680"/>
                <a:gd name="connsiteX9" fmla="*/ 4185920 w 6136640"/>
                <a:gd name="connsiteY9" fmla="*/ 1463040 h 6583680"/>
                <a:gd name="connsiteX10" fmla="*/ 4439920 w 6136640"/>
                <a:gd name="connsiteY10" fmla="*/ 1595120 h 6583680"/>
                <a:gd name="connsiteX11" fmla="*/ 4511040 w 6136640"/>
                <a:gd name="connsiteY11" fmla="*/ 1778000 h 6583680"/>
                <a:gd name="connsiteX12" fmla="*/ 4551680 w 6136640"/>
                <a:gd name="connsiteY12" fmla="*/ 2174240 h 6583680"/>
                <a:gd name="connsiteX13" fmla="*/ 4541520 w 6136640"/>
                <a:gd name="connsiteY13" fmla="*/ 2418080 h 6583680"/>
                <a:gd name="connsiteX14" fmla="*/ 4429760 w 6136640"/>
                <a:gd name="connsiteY14" fmla="*/ 2661920 h 6583680"/>
                <a:gd name="connsiteX15" fmla="*/ 4257040 w 6136640"/>
                <a:gd name="connsiteY15" fmla="*/ 2895600 h 6583680"/>
                <a:gd name="connsiteX16" fmla="*/ 4084320 w 6136640"/>
                <a:gd name="connsiteY16" fmla="*/ 3149600 h 6583680"/>
                <a:gd name="connsiteX17" fmla="*/ 4003040 w 6136640"/>
                <a:gd name="connsiteY17" fmla="*/ 3362960 h 6583680"/>
                <a:gd name="connsiteX18" fmla="*/ 3982720 w 6136640"/>
                <a:gd name="connsiteY18" fmla="*/ 3708400 h 6583680"/>
                <a:gd name="connsiteX19" fmla="*/ 4013200 w 6136640"/>
                <a:gd name="connsiteY19" fmla="*/ 3931920 h 6583680"/>
                <a:gd name="connsiteX20" fmla="*/ 4104640 w 6136640"/>
                <a:gd name="connsiteY20" fmla="*/ 4206240 h 6583680"/>
                <a:gd name="connsiteX21" fmla="*/ 4196080 w 6136640"/>
                <a:gd name="connsiteY21" fmla="*/ 4439920 h 6583680"/>
                <a:gd name="connsiteX22" fmla="*/ 4307840 w 6136640"/>
                <a:gd name="connsiteY22" fmla="*/ 4572000 h 6583680"/>
                <a:gd name="connsiteX23" fmla="*/ 4490720 w 6136640"/>
                <a:gd name="connsiteY23" fmla="*/ 4734560 h 6583680"/>
                <a:gd name="connsiteX24" fmla="*/ 4653280 w 6136640"/>
                <a:gd name="connsiteY24" fmla="*/ 4785360 h 6583680"/>
                <a:gd name="connsiteX25" fmla="*/ 4836160 w 6136640"/>
                <a:gd name="connsiteY25" fmla="*/ 4836160 h 6583680"/>
                <a:gd name="connsiteX26" fmla="*/ 5008880 w 6136640"/>
                <a:gd name="connsiteY26" fmla="*/ 4836160 h 6583680"/>
                <a:gd name="connsiteX27" fmla="*/ 5161280 w 6136640"/>
                <a:gd name="connsiteY27" fmla="*/ 4866640 h 6583680"/>
                <a:gd name="connsiteX28" fmla="*/ 5303520 w 6136640"/>
                <a:gd name="connsiteY28" fmla="*/ 4897120 h 6583680"/>
                <a:gd name="connsiteX29" fmla="*/ 5364480 w 6136640"/>
                <a:gd name="connsiteY29" fmla="*/ 4968240 h 6583680"/>
                <a:gd name="connsiteX30" fmla="*/ 5415280 w 6136640"/>
                <a:gd name="connsiteY30" fmla="*/ 5059680 h 6583680"/>
                <a:gd name="connsiteX31" fmla="*/ 5415280 w 6136640"/>
                <a:gd name="connsiteY31" fmla="*/ 5222240 h 6583680"/>
                <a:gd name="connsiteX32" fmla="*/ 5415280 w 6136640"/>
                <a:gd name="connsiteY32" fmla="*/ 5334000 h 6583680"/>
                <a:gd name="connsiteX33" fmla="*/ 5415280 w 6136640"/>
                <a:gd name="connsiteY33" fmla="*/ 5476240 h 6583680"/>
                <a:gd name="connsiteX34" fmla="*/ 5394960 w 6136640"/>
                <a:gd name="connsiteY34" fmla="*/ 5669280 h 6583680"/>
                <a:gd name="connsiteX35" fmla="*/ 5344160 w 6136640"/>
                <a:gd name="connsiteY35" fmla="*/ 5760720 h 6583680"/>
                <a:gd name="connsiteX36" fmla="*/ 5354320 w 6136640"/>
                <a:gd name="connsiteY36" fmla="*/ 5862320 h 6583680"/>
                <a:gd name="connsiteX37" fmla="*/ 5374640 w 6136640"/>
                <a:gd name="connsiteY37" fmla="*/ 6075680 h 6583680"/>
                <a:gd name="connsiteX38" fmla="*/ 5405120 w 6136640"/>
                <a:gd name="connsiteY38" fmla="*/ 6126480 h 6583680"/>
                <a:gd name="connsiteX39" fmla="*/ 5435600 w 6136640"/>
                <a:gd name="connsiteY39" fmla="*/ 6116320 h 6583680"/>
                <a:gd name="connsiteX40" fmla="*/ 5588000 w 6136640"/>
                <a:gd name="connsiteY40" fmla="*/ 6004560 h 6583680"/>
                <a:gd name="connsiteX41" fmla="*/ 5679440 w 6136640"/>
                <a:gd name="connsiteY41" fmla="*/ 5923280 h 6583680"/>
                <a:gd name="connsiteX42" fmla="*/ 5750560 w 6136640"/>
                <a:gd name="connsiteY42" fmla="*/ 5882640 h 6583680"/>
                <a:gd name="connsiteX43" fmla="*/ 5801360 w 6136640"/>
                <a:gd name="connsiteY43" fmla="*/ 5892800 h 6583680"/>
                <a:gd name="connsiteX44" fmla="*/ 5862320 w 6136640"/>
                <a:gd name="connsiteY44" fmla="*/ 5963920 h 6583680"/>
                <a:gd name="connsiteX45" fmla="*/ 5923280 w 6136640"/>
                <a:gd name="connsiteY45" fmla="*/ 6085840 h 6583680"/>
                <a:gd name="connsiteX46" fmla="*/ 6014720 w 6136640"/>
                <a:gd name="connsiteY46" fmla="*/ 6217920 h 6583680"/>
                <a:gd name="connsiteX47" fmla="*/ 6096000 w 6136640"/>
                <a:gd name="connsiteY47" fmla="*/ 6370320 h 6583680"/>
                <a:gd name="connsiteX48" fmla="*/ 6136640 w 6136640"/>
                <a:gd name="connsiteY48" fmla="*/ 6441440 h 6583680"/>
                <a:gd name="connsiteX49" fmla="*/ 5415280 w 6136640"/>
                <a:gd name="connsiteY49" fmla="*/ 6583680 h 6583680"/>
                <a:gd name="connsiteX50" fmla="*/ 4277360 w 6136640"/>
                <a:gd name="connsiteY50" fmla="*/ 6553200 h 6583680"/>
                <a:gd name="connsiteX51" fmla="*/ 2987040 w 6136640"/>
                <a:gd name="connsiteY51" fmla="*/ 6370320 h 6583680"/>
                <a:gd name="connsiteX52" fmla="*/ 2773680 w 6136640"/>
                <a:gd name="connsiteY52" fmla="*/ 6217920 h 6583680"/>
                <a:gd name="connsiteX53" fmla="*/ 3139440 w 6136640"/>
                <a:gd name="connsiteY53" fmla="*/ 5618480 h 6583680"/>
                <a:gd name="connsiteX54" fmla="*/ 3139440 w 6136640"/>
                <a:gd name="connsiteY54" fmla="*/ 5049520 h 6583680"/>
                <a:gd name="connsiteX55" fmla="*/ 2885440 w 6136640"/>
                <a:gd name="connsiteY55" fmla="*/ 4663440 h 6583680"/>
                <a:gd name="connsiteX56" fmla="*/ 477520 w 6136640"/>
                <a:gd name="connsiteY56" fmla="*/ 4246880 h 6583680"/>
                <a:gd name="connsiteX57" fmla="*/ 0 w 6136640"/>
                <a:gd name="connsiteY57" fmla="*/ 4399280 h 6583680"/>
                <a:gd name="connsiteX0" fmla="*/ 0 w 5659120"/>
                <a:gd name="connsiteY0" fmla="*/ 4246880 h 6583680"/>
                <a:gd name="connsiteX1" fmla="*/ 853440 w 5659120"/>
                <a:gd name="connsiteY1" fmla="*/ 1127760 h 6583680"/>
                <a:gd name="connsiteX2" fmla="*/ 1828800 w 5659120"/>
                <a:gd name="connsiteY2" fmla="*/ 477520 h 6583680"/>
                <a:gd name="connsiteX3" fmla="*/ 4287520 w 5659120"/>
                <a:gd name="connsiteY3" fmla="*/ 0 h 6583680"/>
                <a:gd name="connsiteX4" fmla="*/ 4196080 w 5659120"/>
                <a:gd name="connsiteY4" fmla="*/ 264160 h 6583680"/>
                <a:gd name="connsiteX5" fmla="*/ 3992880 w 5659120"/>
                <a:gd name="connsiteY5" fmla="*/ 447040 h 6583680"/>
                <a:gd name="connsiteX6" fmla="*/ 3830320 w 5659120"/>
                <a:gd name="connsiteY6" fmla="*/ 660400 h 6583680"/>
                <a:gd name="connsiteX7" fmla="*/ 3698240 w 5659120"/>
                <a:gd name="connsiteY7" fmla="*/ 944880 h 6583680"/>
                <a:gd name="connsiteX8" fmla="*/ 3637280 w 5659120"/>
                <a:gd name="connsiteY8" fmla="*/ 1188720 h 6583680"/>
                <a:gd name="connsiteX9" fmla="*/ 3708400 w 5659120"/>
                <a:gd name="connsiteY9" fmla="*/ 1463040 h 6583680"/>
                <a:gd name="connsiteX10" fmla="*/ 3962400 w 5659120"/>
                <a:gd name="connsiteY10" fmla="*/ 1595120 h 6583680"/>
                <a:gd name="connsiteX11" fmla="*/ 4033520 w 5659120"/>
                <a:gd name="connsiteY11" fmla="*/ 1778000 h 6583680"/>
                <a:gd name="connsiteX12" fmla="*/ 4074160 w 5659120"/>
                <a:gd name="connsiteY12" fmla="*/ 2174240 h 6583680"/>
                <a:gd name="connsiteX13" fmla="*/ 4064000 w 5659120"/>
                <a:gd name="connsiteY13" fmla="*/ 2418080 h 6583680"/>
                <a:gd name="connsiteX14" fmla="*/ 3952240 w 5659120"/>
                <a:gd name="connsiteY14" fmla="*/ 2661920 h 6583680"/>
                <a:gd name="connsiteX15" fmla="*/ 3779520 w 5659120"/>
                <a:gd name="connsiteY15" fmla="*/ 2895600 h 6583680"/>
                <a:gd name="connsiteX16" fmla="*/ 3606800 w 5659120"/>
                <a:gd name="connsiteY16" fmla="*/ 3149600 h 6583680"/>
                <a:gd name="connsiteX17" fmla="*/ 3525520 w 5659120"/>
                <a:gd name="connsiteY17" fmla="*/ 3362960 h 6583680"/>
                <a:gd name="connsiteX18" fmla="*/ 3505200 w 5659120"/>
                <a:gd name="connsiteY18" fmla="*/ 3708400 h 6583680"/>
                <a:gd name="connsiteX19" fmla="*/ 3535680 w 5659120"/>
                <a:gd name="connsiteY19" fmla="*/ 3931920 h 6583680"/>
                <a:gd name="connsiteX20" fmla="*/ 3627120 w 5659120"/>
                <a:gd name="connsiteY20" fmla="*/ 4206240 h 6583680"/>
                <a:gd name="connsiteX21" fmla="*/ 3718560 w 5659120"/>
                <a:gd name="connsiteY21" fmla="*/ 4439920 h 6583680"/>
                <a:gd name="connsiteX22" fmla="*/ 3830320 w 5659120"/>
                <a:gd name="connsiteY22" fmla="*/ 4572000 h 6583680"/>
                <a:gd name="connsiteX23" fmla="*/ 4013200 w 5659120"/>
                <a:gd name="connsiteY23" fmla="*/ 4734560 h 6583680"/>
                <a:gd name="connsiteX24" fmla="*/ 4175760 w 5659120"/>
                <a:gd name="connsiteY24" fmla="*/ 4785360 h 6583680"/>
                <a:gd name="connsiteX25" fmla="*/ 4358640 w 5659120"/>
                <a:gd name="connsiteY25" fmla="*/ 4836160 h 6583680"/>
                <a:gd name="connsiteX26" fmla="*/ 4531360 w 5659120"/>
                <a:gd name="connsiteY26" fmla="*/ 4836160 h 6583680"/>
                <a:gd name="connsiteX27" fmla="*/ 4683760 w 5659120"/>
                <a:gd name="connsiteY27" fmla="*/ 4866640 h 6583680"/>
                <a:gd name="connsiteX28" fmla="*/ 4826000 w 5659120"/>
                <a:gd name="connsiteY28" fmla="*/ 4897120 h 6583680"/>
                <a:gd name="connsiteX29" fmla="*/ 4886960 w 5659120"/>
                <a:gd name="connsiteY29" fmla="*/ 4968240 h 6583680"/>
                <a:gd name="connsiteX30" fmla="*/ 4937760 w 5659120"/>
                <a:gd name="connsiteY30" fmla="*/ 5059680 h 6583680"/>
                <a:gd name="connsiteX31" fmla="*/ 4937760 w 5659120"/>
                <a:gd name="connsiteY31" fmla="*/ 5222240 h 6583680"/>
                <a:gd name="connsiteX32" fmla="*/ 4937760 w 5659120"/>
                <a:gd name="connsiteY32" fmla="*/ 5334000 h 6583680"/>
                <a:gd name="connsiteX33" fmla="*/ 4937760 w 5659120"/>
                <a:gd name="connsiteY33" fmla="*/ 5476240 h 6583680"/>
                <a:gd name="connsiteX34" fmla="*/ 4917440 w 5659120"/>
                <a:gd name="connsiteY34" fmla="*/ 5669280 h 6583680"/>
                <a:gd name="connsiteX35" fmla="*/ 4866640 w 5659120"/>
                <a:gd name="connsiteY35" fmla="*/ 5760720 h 6583680"/>
                <a:gd name="connsiteX36" fmla="*/ 4876800 w 5659120"/>
                <a:gd name="connsiteY36" fmla="*/ 5862320 h 6583680"/>
                <a:gd name="connsiteX37" fmla="*/ 4897120 w 5659120"/>
                <a:gd name="connsiteY37" fmla="*/ 6075680 h 6583680"/>
                <a:gd name="connsiteX38" fmla="*/ 4927600 w 5659120"/>
                <a:gd name="connsiteY38" fmla="*/ 6126480 h 6583680"/>
                <a:gd name="connsiteX39" fmla="*/ 4958080 w 5659120"/>
                <a:gd name="connsiteY39" fmla="*/ 6116320 h 6583680"/>
                <a:gd name="connsiteX40" fmla="*/ 5110480 w 5659120"/>
                <a:gd name="connsiteY40" fmla="*/ 6004560 h 6583680"/>
                <a:gd name="connsiteX41" fmla="*/ 5201920 w 5659120"/>
                <a:gd name="connsiteY41" fmla="*/ 5923280 h 6583680"/>
                <a:gd name="connsiteX42" fmla="*/ 5273040 w 5659120"/>
                <a:gd name="connsiteY42" fmla="*/ 5882640 h 6583680"/>
                <a:gd name="connsiteX43" fmla="*/ 5323840 w 5659120"/>
                <a:gd name="connsiteY43" fmla="*/ 5892800 h 6583680"/>
                <a:gd name="connsiteX44" fmla="*/ 5384800 w 5659120"/>
                <a:gd name="connsiteY44" fmla="*/ 5963920 h 6583680"/>
                <a:gd name="connsiteX45" fmla="*/ 5445760 w 5659120"/>
                <a:gd name="connsiteY45" fmla="*/ 6085840 h 6583680"/>
                <a:gd name="connsiteX46" fmla="*/ 5537200 w 5659120"/>
                <a:gd name="connsiteY46" fmla="*/ 6217920 h 6583680"/>
                <a:gd name="connsiteX47" fmla="*/ 5618480 w 5659120"/>
                <a:gd name="connsiteY47" fmla="*/ 6370320 h 6583680"/>
                <a:gd name="connsiteX48" fmla="*/ 5659120 w 5659120"/>
                <a:gd name="connsiteY48" fmla="*/ 6441440 h 6583680"/>
                <a:gd name="connsiteX49" fmla="*/ 4937760 w 5659120"/>
                <a:gd name="connsiteY49" fmla="*/ 6583680 h 6583680"/>
                <a:gd name="connsiteX50" fmla="*/ 3799840 w 5659120"/>
                <a:gd name="connsiteY50" fmla="*/ 6553200 h 6583680"/>
                <a:gd name="connsiteX51" fmla="*/ 2509520 w 5659120"/>
                <a:gd name="connsiteY51" fmla="*/ 6370320 h 6583680"/>
                <a:gd name="connsiteX52" fmla="*/ 2296160 w 5659120"/>
                <a:gd name="connsiteY52" fmla="*/ 6217920 h 6583680"/>
                <a:gd name="connsiteX53" fmla="*/ 2661920 w 5659120"/>
                <a:gd name="connsiteY53" fmla="*/ 5618480 h 6583680"/>
                <a:gd name="connsiteX54" fmla="*/ 2661920 w 5659120"/>
                <a:gd name="connsiteY54" fmla="*/ 5049520 h 6583680"/>
                <a:gd name="connsiteX55" fmla="*/ 2407920 w 5659120"/>
                <a:gd name="connsiteY55" fmla="*/ 4663440 h 6583680"/>
                <a:gd name="connsiteX56" fmla="*/ 0 w 5659120"/>
                <a:gd name="connsiteY56" fmla="*/ 4246880 h 6583680"/>
                <a:gd name="connsiteX0" fmla="*/ 1554480 w 4805680"/>
                <a:gd name="connsiteY0" fmla="*/ 466344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51" fmla="*/ 1656080 w 4805680"/>
                <a:gd name="connsiteY51" fmla="*/ 6370320 h 6583680"/>
                <a:gd name="connsiteX52" fmla="*/ 1442720 w 4805680"/>
                <a:gd name="connsiteY52" fmla="*/ 6217920 h 6583680"/>
                <a:gd name="connsiteX53" fmla="*/ 1808480 w 4805680"/>
                <a:gd name="connsiteY53" fmla="*/ 5618480 h 6583680"/>
                <a:gd name="connsiteX54" fmla="*/ 1808480 w 4805680"/>
                <a:gd name="connsiteY54" fmla="*/ 5049520 h 6583680"/>
                <a:gd name="connsiteX55" fmla="*/ 1554480 w 4805680"/>
                <a:gd name="connsiteY55" fmla="*/ 4663440 h 6583680"/>
                <a:gd name="connsiteX0" fmla="*/ 1808480 w 4805680"/>
                <a:gd name="connsiteY0" fmla="*/ 504952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51" fmla="*/ 1656080 w 4805680"/>
                <a:gd name="connsiteY51" fmla="*/ 6370320 h 6583680"/>
                <a:gd name="connsiteX52" fmla="*/ 1442720 w 4805680"/>
                <a:gd name="connsiteY52" fmla="*/ 6217920 h 6583680"/>
                <a:gd name="connsiteX53" fmla="*/ 1808480 w 4805680"/>
                <a:gd name="connsiteY53" fmla="*/ 5618480 h 6583680"/>
                <a:gd name="connsiteX54" fmla="*/ 1808480 w 4805680"/>
                <a:gd name="connsiteY54" fmla="*/ 5049520 h 6583680"/>
                <a:gd name="connsiteX0" fmla="*/ 1808480 w 4805680"/>
                <a:gd name="connsiteY0" fmla="*/ 561848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51" fmla="*/ 1656080 w 4805680"/>
                <a:gd name="connsiteY51" fmla="*/ 6370320 h 6583680"/>
                <a:gd name="connsiteX52" fmla="*/ 1442720 w 4805680"/>
                <a:gd name="connsiteY52" fmla="*/ 6217920 h 6583680"/>
                <a:gd name="connsiteX53" fmla="*/ 1808480 w 4805680"/>
                <a:gd name="connsiteY53" fmla="*/ 5618480 h 6583680"/>
                <a:gd name="connsiteX0" fmla="*/ 1442720 w 4805680"/>
                <a:gd name="connsiteY0" fmla="*/ 621792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51" fmla="*/ 1656080 w 4805680"/>
                <a:gd name="connsiteY51" fmla="*/ 6370320 h 6583680"/>
                <a:gd name="connsiteX52" fmla="*/ 1442720 w 4805680"/>
                <a:gd name="connsiteY52" fmla="*/ 6217920 h 6583680"/>
                <a:gd name="connsiteX0" fmla="*/ 1656080 w 4805680"/>
                <a:gd name="connsiteY0" fmla="*/ 637032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51" fmla="*/ 1656080 w 4805680"/>
                <a:gd name="connsiteY51" fmla="*/ 6370320 h 6583680"/>
                <a:gd name="connsiteX0" fmla="*/ 2946400 w 4805680"/>
                <a:gd name="connsiteY0" fmla="*/ 655320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50" fmla="*/ 2946400 w 4805680"/>
                <a:gd name="connsiteY50" fmla="*/ 6553200 h 6583680"/>
                <a:gd name="connsiteX0" fmla="*/ 4084320 w 4805680"/>
                <a:gd name="connsiteY0" fmla="*/ 6583680 h 6583680"/>
                <a:gd name="connsiteX1" fmla="*/ 0 w 4805680"/>
                <a:gd name="connsiteY1" fmla="*/ 1127760 h 6583680"/>
                <a:gd name="connsiteX2" fmla="*/ 975360 w 4805680"/>
                <a:gd name="connsiteY2" fmla="*/ 477520 h 6583680"/>
                <a:gd name="connsiteX3" fmla="*/ 3434080 w 4805680"/>
                <a:gd name="connsiteY3" fmla="*/ 0 h 6583680"/>
                <a:gd name="connsiteX4" fmla="*/ 3342640 w 4805680"/>
                <a:gd name="connsiteY4" fmla="*/ 264160 h 6583680"/>
                <a:gd name="connsiteX5" fmla="*/ 3139440 w 4805680"/>
                <a:gd name="connsiteY5" fmla="*/ 447040 h 6583680"/>
                <a:gd name="connsiteX6" fmla="*/ 2976880 w 4805680"/>
                <a:gd name="connsiteY6" fmla="*/ 660400 h 6583680"/>
                <a:gd name="connsiteX7" fmla="*/ 2844800 w 4805680"/>
                <a:gd name="connsiteY7" fmla="*/ 944880 h 6583680"/>
                <a:gd name="connsiteX8" fmla="*/ 2783840 w 4805680"/>
                <a:gd name="connsiteY8" fmla="*/ 1188720 h 6583680"/>
                <a:gd name="connsiteX9" fmla="*/ 2854960 w 4805680"/>
                <a:gd name="connsiteY9" fmla="*/ 1463040 h 6583680"/>
                <a:gd name="connsiteX10" fmla="*/ 3108960 w 4805680"/>
                <a:gd name="connsiteY10" fmla="*/ 1595120 h 6583680"/>
                <a:gd name="connsiteX11" fmla="*/ 3180080 w 4805680"/>
                <a:gd name="connsiteY11" fmla="*/ 1778000 h 6583680"/>
                <a:gd name="connsiteX12" fmla="*/ 3220720 w 4805680"/>
                <a:gd name="connsiteY12" fmla="*/ 2174240 h 6583680"/>
                <a:gd name="connsiteX13" fmla="*/ 3210560 w 4805680"/>
                <a:gd name="connsiteY13" fmla="*/ 2418080 h 6583680"/>
                <a:gd name="connsiteX14" fmla="*/ 3098800 w 4805680"/>
                <a:gd name="connsiteY14" fmla="*/ 2661920 h 6583680"/>
                <a:gd name="connsiteX15" fmla="*/ 2926080 w 4805680"/>
                <a:gd name="connsiteY15" fmla="*/ 2895600 h 6583680"/>
                <a:gd name="connsiteX16" fmla="*/ 2753360 w 4805680"/>
                <a:gd name="connsiteY16" fmla="*/ 3149600 h 6583680"/>
                <a:gd name="connsiteX17" fmla="*/ 2672080 w 4805680"/>
                <a:gd name="connsiteY17" fmla="*/ 3362960 h 6583680"/>
                <a:gd name="connsiteX18" fmla="*/ 2651760 w 4805680"/>
                <a:gd name="connsiteY18" fmla="*/ 3708400 h 6583680"/>
                <a:gd name="connsiteX19" fmla="*/ 2682240 w 4805680"/>
                <a:gd name="connsiteY19" fmla="*/ 3931920 h 6583680"/>
                <a:gd name="connsiteX20" fmla="*/ 2773680 w 4805680"/>
                <a:gd name="connsiteY20" fmla="*/ 4206240 h 6583680"/>
                <a:gd name="connsiteX21" fmla="*/ 2865120 w 4805680"/>
                <a:gd name="connsiteY21" fmla="*/ 4439920 h 6583680"/>
                <a:gd name="connsiteX22" fmla="*/ 2976880 w 4805680"/>
                <a:gd name="connsiteY22" fmla="*/ 4572000 h 6583680"/>
                <a:gd name="connsiteX23" fmla="*/ 3159760 w 4805680"/>
                <a:gd name="connsiteY23" fmla="*/ 4734560 h 6583680"/>
                <a:gd name="connsiteX24" fmla="*/ 3322320 w 4805680"/>
                <a:gd name="connsiteY24" fmla="*/ 4785360 h 6583680"/>
                <a:gd name="connsiteX25" fmla="*/ 3505200 w 4805680"/>
                <a:gd name="connsiteY25" fmla="*/ 4836160 h 6583680"/>
                <a:gd name="connsiteX26" fmla="*/ 3677920 w 4805680"/>
                <a:gd name="connsiteY26" fmla="*/ 4836160 h 6583680"/>
                <a:gd name="connsiteX27" fmla="*/ 3830320 w 4805680"/>
                <a:gd name="connsiteY27" fmla="*/ 4866640 h 6583680"/>
                <a:gd name="connsiteX28" fmla="*/ 3972560 w 4805680"/>
                <a:gd name="connsiteY28" fmla="*/ 4897120 h 6583680"/>
                <a:gd name="connsiteX29" fmla="*/ 4033520 w 4805680"/>
                <a:gd name="connsiteY29" fmla="*/ 4968240 h 6583680"/>
                <a:gd name="connsiteX30" fmla="*/ 4084320 w 4805680"/>
                <a:gd name="connsiteY30" fmla="*/ 5059680 h 6583680"/>
                <a:gd name="connsiteX31" fmla="*/ 4084320 w 4805680"/>
                <a:gd name="connsiteY31" fmla="*/ 5222240 h 6583680"/>
                <a:gd name="connsiteX32" fmla="*/ 4084320 w 4805680"/>
                <a:gd name="connsiteY32" fmla="*/ 5334000 h 6583680"/>
                <a:gd name="connsiteX33" fmla="*/ 4084320 w 4805680"/>
                <a:gd name="connsiteY33" fmla="*/ 5476240 h 6583680"/>
                <a:gd name="connsiteX34" fmla="*/ 4064000 w 4805680"/>
                <a:gd name="connsiteY34" fmla="*/ 5669280 h 6583680"/>
                <a:gd name="connsiteX35" fmla="*/ 4013200 w 4805680"/>
                <a:gd name="connsiteY35" fmla="*/ 5760720 h 6583680"/>
                <a:gd name="connsiteX36" fmla="*/ 4023360 w 4805680"/>
                <a:gd name="connsiteY36" fmla="*/ 5862320 h 6583680"/>
                <a:gd name="connsiteX37" fmla="*/ 4043680 w 4805680"/>
                <a:gd name="connsiteY37" fmla="*/ 6075680 h 6583680"/>
                <a:gd name="connsiteX38" fmla="*/ 4074160 w 4805680"/>
                <a:gd name="connsiteY38" fmla="*/ 6126480 h 6583680"/>
                <a:gd name="connsiteX39" fmla="*/ 4104640 w 4805680"/>
                <a:gd name="connsiteY39" fmla="*/ 6116320 h 6583680"/>
                <a:gd name="connsiteX40" fmla="*/ 4257040 w 4805680"/>
                <a:gd name="connsiteY40" fmla="*/ 6004560 h 6583680"/>
                <a:gd name="connsiteX41" fmla="*/ 4348480 w 4805680"/>
                <a:gd name="connsiteY41" fmla="*/ 5923280 h 6583680"/>
                <a:gd name="connsiteX42" fmla="*/ 4419600 w 4805680"/>
                <a:gd name="connsiteY42" fmla="*/ 5882640 h 6583680"/>
                <a:gd name="connsiteX43" fmla="*/ 4470400 w 4805680"/>
                <a:gd name="connsiteY43" fmla="*/ 5892800 h 6583680"/>
                <a:gd name="connsiteX44" fmla="*/ 4531360 w 4805680"/>
                <a:gd name="connsiteY44" fmla="*/ 5963920 h 6583680"/>
                <a:gd name="connsiteX45" fmla="*/ 4592320 w 4805680"/>
                <a:gd name="connsiteY45" fmla="*/ 6085840 h 6583680"/>
                <a:gd name="connsiteX46" fmla="*/ 4683760 w 4805680"/>
                <a:gd name="connsiteY46" fmla="*/ 6217920 h 6583680"/>
                <a:gd name="connsiteX47" fmla="*/ 4765040 w 4805680"/>
                <a:gd name="connsiteY47" fmla="*/ 6370320 h 6583680"/>
                <a:gd name="connsiteX48" fmla="*/ 4805680 w 4805680"/>
                <a:gd name="connsiteY48" fmla="*/ 6441440 h 6583680"/>
                <a:gd name="connsiteX49" fmla="*/ 4084320 w 4805680"/>
                <a:gd name="connsiteY49" fmla="*/ 6583680 h 6583680"/>
                <a:gd name="connsiteX0" fmla="*/ 3108960 w 3830320"/>
                <a:gd name="connsiteY0" fmla="*/ 6583680 h 6583680"/>
                <a:gd name="connsiteX1" fmla="*/ 3749040 w 3830320"/>
                <a:gd name="connsiteY1" fmla="*/ 1767840 h 6583680"/>
                <a:gd name="connsiteX2" fmla="*/ 0 w 3830320"/>
                <a:gd name="connsiteY2" fmla="*/ 477520 h 6583680"/>
                <a:gd name="connsiteX3" fmla="*/ 2458720 w 3830320"/>
                <a:gd name="connsiteY3" fmla="*/ 0 h 6583680"/>
                <a:gd name="connsiteX4" fmla="*/ 2367280 w 3830320"/>
                <a:gd name="connsiteY4" fmla="*/ 264160 h 6583680"/>
                <a:gd name="connsiteX5" fmla="*/ 2164080 w 3830320"/>
                <a:gd name="connsiteY5" fmla="*/ 447040 h 6583680"/>
                <a:gd name="connsiteX6" fmla="*/ 2001520 w 3830320"/>
                <a:gd name="connsiteY6" fmla="*/ 660400 h 6583680"/>
                <a:gd name="connsiteX7" fmla="*/ 1869440 w 3830320"/>
                <a:gd name="connsiteY7" fmla="*/ 944880 h 6583680"/>
                <a:gd name="connsiteX8" fmla="*/ 1808480 w 3830320"/>
                <a:gd name="connsiteY8" fmla="*/ 1188720 h 6583680"/>
                <a:gd name="connsiteX9" fmla="*/ 1879600 w 3830320"/>
                <a:gd name="connsiteY9" fmla="*/ 1463040 h 6583680"/>
                <a:gd name="connsiteX10" fmla="*/ 2133600 w 3830320"/>
                <a:gd name="connsiteY10" fmla="*/ 1595120 h 6583680"/>
                <a:gd name="connsiteX11" fmla="*/ 2204720 w 3830320"/>
                <a:gd name="connsiteY11" fmla="*/ 1778000 h 6583680"/>
                <a:gd name="connsiteX12" fmla="*/ 2245360 w 3830320"/>
                <a:gd name="connsiteY12" fmla="*/ 2174240 h 6583680"/>
                <a:gd name="connsiteX13" fmla="*/ 2235200 w 3830320"/>
                <a:gd name="connsiteY13" fmla="*/ 2418080 h 6583680"/>
                <a:gd name="connsiteX14" fmla="*/ 2123440 w 3830320"/>
                <a:gd name="connsiteY14" fmla="*/ 2661920 h 6583680"/>
                <a:gd name="connsiteX15" fmla="*/ 1950720 w 3830320"/>
                <a:gd name="connsiteY15" fmla="*/ 2895600 h 6583680"/>
                <a:gd name="connsiteX16" fmla="*/ 1778000 w 3830320"/>
                <a:gd name="connsiteY16" fmla="*/ 3149600 h 6583680"/>
                <a:gd name="connsiteX17" fmla="*/ 1696720 w 3830320"/>
                <a:gd name="connsiteY17" fmla="*/ 3362960 h 6583680"/>
                <a:gd name="connsiteX18" fmla="*/ 1676400 w 3830320"/>
                <a:gd name="connsiteY18" fmla="*/ 3708400 h 6583680"/>
                <a:gd name="connsiteX19" fmla="*/ 1706880 w 3830320"/>
                <a:gd name="connsiteY19" fmla="*/ 3931920 h 6583680"/>
                <a:gd name="connsiteX20" fmla="*/ 1798320 w 3830320"/>
                <a:gd name="connsiteY20" fmla="*/ 4206240 h 6583680"/>
                <a:gd name="connsiteX21" fmla="*/ 1889760 w 3830320"/>
                <a:gd name="connsiteY21" fmla="*/ 4439920 h 6583680"/>
                <a:gd name="connsiteX22" fmla="*/ 2001520 w 3830320"/>
                <a:gd name="connsiteY22" fmla="*/ 4572000 h 6583680"/>
                <a:gd name="connsiteX23" fmla="*/ 2184400 w 3830320"/>
                <a:gd name="connsiteY23" fmla="*/ 4734560 h 6583680"/>
                <a:gd name="connsiteX24" fmla="*/ 2346960 w 3830320"/>
                <a:gd name="connsiteY24" fmla="*/ 4785360 h 6583680"/>
                <a:gd name="connsiteX25" fmla="*/ 2529840 w 3830320"/>
                <a:gd name="connsiteY25" fmla="*/ 4836160 h 6583680"/>
                <a:gd name="connsiteX26" fmla="*/ 2702560 w 3830320"/>
                <a:gd name="connsiteY26" fmla="*/ 4836160 h 6583680"/>
                <a:gd name="connsiteX27" fmla="*/ 2854960 w 3830320"/>
                <a:gd name="connsiteY27" fmla="*/ 4866640 h 6583680"/>
                <a:gd name="connsiteX28" fmla="*/ 2997200 w 3830320"/>
                <a:gd name="connsiteY28" fmla="*/ 4897120 h 6583680"/>
                <a:gd name="connsiteX29" fmla="*/ 3058160 w 3830320"/>
                <a:gd name="connsiteY29" fmla="*/ 4968240 h 6583680"/>
                <a:gd name="connsiteX30" fmla="*/ 3108960 w 3830320"/>
                <a:gd name="connsiteY30" fmla="*/ 5059680 h 6583680"/>
                <a:gd name="connsiteX31" fmla="*/ 3108960 w 3830320"/>
                <a:gd name="connsiteY31" fmla="*/ 5222240 h 6583680"/>
                <a:gd name="connsiteX32" fmla="*/ 3108960 w 3830320"/>
                <a:gd name="connsiteY32" fmla="*/ 5334000 h 6583680"/>
                <a:gd name="connsiteX33" fmla="*/ 3108960 w 3830320"/>
                <a:gd name="connsiteY33" fmla="*/ 5476240 h 6583680"/>
                <a:gd name="connsiteX34" fmla="*/ 3088640 w 3830320"/>
                <a:gd name="connsiteY34" fmla="*/ 5669280 h 6583680"/>
                <a:gd name="connsiteX35" fmla="*/ 3037840 w 3830320"/>
                <a:gd name="connsiteY35" fmla="*/ 5760720 h 6583680"/>
                <a:gd name="connsiteX36" fmla="*/ 3048000 w 3830320"/>
                <a:gd name="connsiteY36" fmla="*/ 5862320 h 6583680"/>
                <a:gd name="connsiteX37" fmla="*/ 3068320 w 3830320"/>
                <a:gd name="connsiteY37" fmla="*/ 6075680 h 6583680"/>
                <a:gd name="connsiteX38" fmla="*/ 3098800 w 3830320"/>
                <a:gd name="connsiteY38" fmla="*/ 6126480 h 6583680"/>
                <a:gd name="connsiteX39" fmla="*/ 3129280 w 3830320"/>
                <a:gd name="connsiteY39" fmla="*/ 6116320 h 6583680"/>
                <a:gd name="connsiteX40" fmla="*/ 3281680 w 3830320"/>
                <a:gd name="connsiteY40" fmla="*/ 6004560 h 6583680"/>
                <a:gd name="connsiteX41" fmla="*/ 3373120 w 3830320"/>
                <a:gd name="connsiteY41" fmla="*/ 5923280 h 6583680"/>
                <a:gd name="connsiteX42" fmla="*/ 3444240 w 3830320"/>
                <a:gd name="connsiteY42" fmla="*/ 5882640 h 6583680"/>
                <a:gd name="connsiteX43" fmla="*/ 3495040 w 3830320"/>
                <a:gd name="connsiteY43" fmla="*/ 5892800 h 6583680"/>
                <a:gd name="connsiteX44" fmla="*/ 3556000 w 3830320"/>
                <a:gd name="connsiteY44" fmla="*/ 5963920 h 6583680"/>
                <a:gd name="connsiteX45" fmla="*/ 3616960 w 3830320"/>
                <a:gd name="connsiteY45" fmla="*/ 6085840 h 6583680"/>
                <a:gd name="connsiteX46" fmla="*/ 3708400 w 3830320"/>
                <a:gd name="connsiteY46" fmla="*/ 6217920 h 6583680"/>
                <a:gd name="connsiteX47" fmla="*/ 3789680 w 3830320"/>
                <a:gd name="connsiteY47" fmla="*/ 6370320 h 6583680"/>
                <a:gd name="connsiteX48" fmla="*/ 3830320 w 3830320"/>
                <a:gd name="connsiteY48" fmla="*/ 6441440 h 6583680"/>
                <a:gd name="connsiteX49" fmla="*/ 3108960 w 3830320"/>
                <a:gd name="connsiteY49" fmla="*/ 6583680 h 6583680"/>
                <a:gd name="connsiteX0" fmla="*/ 1432560 w 2529840"/>
                <a:gd name="connsiteY0" fmla="*/ 6583680 h 6583680"/>
                <a:gd name="connsiteX1" fmla="*/ 2072640 w 2529840"/>
                <a:gd name="connsiteY1" fmla="*/ 1767840 h 6583680"/>
                <a:gd name="connsiteX2" fmla="*/ 2529840 w 2529840"/>
                <a:gd name="connsiteY2" fmla="*/ 797560 h 6583680"/>
                <a:gd name="connsiteX3" fmla="*/ 782320 w 2529840"/>
                <a:gd name="connsiteY3" fmla="*/ 0 h 6583680"/>
                <a:gd name="connsiteX4" fmla="*/ 690880 w 2529840"/>
                <a:gd name="connsiteY4" fmla="*/ 264160 h 6583680"/>
                <a:gd name="connsiteX5" fmla="*/ 487680 w 2529840"/>
                <a:gd name="connsiteY5" fmla="*/ 447040 h 6583680"/>
                <a:gd name="connsiteX6" fmla="*/ 325120 w 2529840"/>
                <a:gd name="connsiteY6" fmla="*/ 660400 h 6583680"/>
                <a:gd name="connsiteX7" fmla="*/ 193040 w 2529840"/>
                <a:gd name="connsiteY7" fmla="*/ 944880 h 6583680"/>
                <a:gd name="connsiteX8" fmla="*/ 132080 w 2529840"/>
                <a:gd name="connsiteY8" fmla="*/ 1188720 h 6583680"/>
                <a:gd name="connsiteX9" fmla="*/ 203200 w 2529840"/>
                <a:gd name="connsiteY9" fmla="*/ 1463040 h 6583680"/>
                <a:gd name="connsiteX10" fmla="*/ 457200 w 2529840"/>
                <a:gd name="connsiteY10" fmla="*/ 1595120 h 6583680"/>
                <a:gd name="connsiteX11" fmla="*/ 528320 w 2529840"/>
                <a:gd name="connsiteY11" fmla="*/ 1778000 h 6583680"/>
                <a:gd name="connsiteX12" fmla="*/ 568960 w 2529840"/>
                <a:gd name="connsiteY12" fmla="*/ 2174240 h 6583680"/>
                <a:gd name="connsiteX13" fmla="*/ 558800 w 2529840"/>
                <a:gd name="connsiteY13" fmla="*/ 2418080 h 6583680"/>
                <a:gd name="connsiteX14" fmla="*/ 447040 w 2529840"/>
                <a:gd name="connsiteY14" fmla="*/ 2661920 h 6583680"/>
                <a:gd name="connsiteX15" fmla="*/ 274320 w 2529840"/>
                <a:gd name="connsiteY15" fmla="*/ 2895600 h 6583680"/>
                <a:gd name="connsiteX16" fmla="*/ 101600 w 2529840"/>
                <a:gd name="connsiteY16" fmla="*/ 3149600 h 6583680"/>
                <a:gd name="connsiteX17" fmla="*/ 20320 w 2529840"/>
                <a:gd name="connsiteY17" fmla="*/ 3362960 h 6583680"/>
                <a:gd name="connsiteX18" fmla="*/ 0 w 2529840"/>
                <a:gd name="connsiteY18" fmla="*/ 3708400 h 6583680"/>
                <a:gd name="connsiteX19" fmla="*/ 30480 w 2529840"/>
                <a:gd name="connsiteY19" fmla="*/ 3931920 h 6583680"/>
                <a:gd name="connsiteX20" fmla="*/ 121920 w 2529840"/>
                <a:gd name="connsiteY20" fmla="*/ 4206240 h 6583680"/>
                <a:gd name="connsiteX21" fmla="*/ 213360 w 2529840"/>
                <a:gd name="connsiteY21" fmla="*/ 4439920 h 6583680"/>
                <a:gd name="connsiteX22" fmla="*/ 325120 w 2529840"/>
                <a:gd name="connsiteY22" fmla="*/ 4572000 h 6583680"/>
                <a:gd name="connsiteX23" fmla="*/ 508000 w 2529840"/>
                <a:gd name="connsiteY23" fmla="*/ 4734560 h 6583680"/>
                <a:gd name="connsiteX24" fmla="*/ 670560 w 2529840"/>
                <a:gd name="connsiteY24" fmla="*/ 4785360 h 6583680"/>
                <a:gd name="connsiteX25" fmla="*/ 853440 w 2529840"/>
                <a:gd name="connsiteY25" fmla="*/ 4836160 h 6583680"/>
                <a:gd name="connsiteX26" fmla="*/ 1026160 w 2529840"/>
                <a:gd name="connsiteY26" fmla="*/ 4836160 h 6583680"/>
                <a:gd name="connsiteX27" fmla="*/ 1178560 w 2529840"/>
                <a:gd name="connsiteY27" fmla="*/ 4866640 h 6583680"/>
                <a:gd name="connsiteX28" fmla="*/ 1320800 w 2529840"/>
                <a:gd name="connsiteY28" fmla="*/ 4897120 h 6583680"/>
                <a:gd name="connsiteX29" fmla="*/ 1381760 w 2529840"/>
                <a:gd name="connsiteY29" fmla="*/ 4968240 h 6583680"/>
                <a:gd name="connsiteX30" fmla="*/ 1432560 w 2529840"/>
                <a:gd name="connsiteY30" fmla="*/ 5059680 h 6583680"/>
                <a:gd name="connsiteX31" fmla="*/ 1432560 w 2529840"/>
                <a:gd name="connsiteY31" fmla="*/ 5222240 h 6583680"/>
                <a:gd name="connsiteX32" fmla="*/ 1432560 w 2529840"/>
                <a:gd name="connsiteY32" fmla="*/ 5334000 h 6583680"/>
                <a:gd name="connsiteX33" fmla="*/ 1432560 w 2529840"/>
                <a:gd name="connsiteY33" fmla="*/ 5476240 h 6583680"/>
                <a:gd name="connsiteX34" fmla="*/ 1412240 w 2529840"/>
                <a:gd name="connsiteY34" fmla="*/ 5669280 h 6583680"/>
                <a:gd name="connsiteX35" fmla="*/ 1361440 w 2529840"/>
                <a:gd name="connsiteY35" fmla="*/ 5760720 h 6583680"/>
                <a:gd name="connsiteX36" fmla="*/ 1371600 w 2529840"/>
                <a:gd name="connsiteY36" fmla="*/ 5862320 h 6583680"/>
                <a:gd name="connsiteX37" fmla="*/ 1391920 w 2529840"/>
                <a:gd name="connsiteY37" fmla="*/ 6075680 h 6583680"/>
                <a:gd name="connsiteX38" fmla="*/ 1422400 w 2529840"/>
                <a:gd name="connsiteY38" fmla="*/ 6126480 h 6583680"/>
                <a:gd name="connsiteX39" fmla="*/ 1452880 w 2529840"/>
                <a:gd name="connsiteY39" fmla="*/ 6116320 h 6583680"/>
                <a:gd name="connsiteX40" fmla="*/ 1605280 w 2529840"/>
                <a:gd name="connsiteY40" fmla="*/ 6004560 h 6583680"/>
                <a:gd name="connsiteX41" fmla="*/ 1696720 w 2529840"/>
                <a:gd name="connsiteY41" fmla="*/ 5923280 h 6583680"/>
                <a:gd name="connsiteX42" fmla="*/ 1767840 w 2529840"/>
                <a:gd name="connsiteY42" fmla="*/ 5882640 h 6583680"/>
                <a:gd name="connsiteX43" fmla="*/ 1818640 w 2529840"/>
                <a:gd name="connsiteY43" fmla="*/ 5892800 h 6583680"/>
                <a:gd name="connsiteX44" fmla="*/ 1879600 w 2529840"/>
                <a:gd name="connsiteY44" fmla="*/ 5963920 h 6583680"/>
                <a:gd name="connsiteX45" fmla="*/ 1940560 w 2529840"/>
                <a:gd name="connsiteY45" fmla="*/ 6085840 h 6583680"/>
                <a:gd name="connsiteX46" fmla="*/ 2032000 w 2529840"/>
                <a:gd name="connsiteY46" fmla="*/ 6217920 h 6583680"/>
                <a:gd name="connsiteX47" fmla="*/ 2113280 w 2529840"/>
                <a:gd name="connsiteY47" fmla="*/ 6370320 h 6583680"/>
                <a:gd name="connsiteX48" fmla="*/ 2153920 w 2529840"/>
                <a:gd name="connsiteY48" fmla="*/ 6441440 h 6583680"/>
                <a:gd name="connsiteX49" fmla="*/ 1432560 w 2529840"/>
                <a:gd name="connsiteY49" fmla="*/ 6583680 h 6583680"/>
                <a:gd name="connsiteX0" fmla="*/ 2468880 w 2529840"/>
                <a:gd name="connsiteY0" fmla="*/ 5623560 h 6441440"/>
                <a:gd name="connsiteX1" fmla="*/ 2072640 w 2529840"/>
                <a:gd name="connsiteY1" fmla="*/ 1767840 h 6441440"/>
                <a:gd name="connsiteX2" fmla="*/ 2529840 w 2529840"/>
                <a:gd name="connsiteY2" fmla="*/ 797560 h 6441440"/>
                <a:gd name="connsiteX3" fmla="*/ 782320 w 2529840"/>
                <a:gd name="connsiteY3" fmla="*/ 0 h 6441440"/>
                <a:gd name="connsiteX4" fmla="*/ 690880 w 2529840"/>
                <a:gd name="connsiteY4" fmla="*/ 264160 h 6441440"/>
                <a:gd name="connsiteX5" fmla="*/ 487680 w 2529840"/>
                <a:gd name="connsiteY5" fmla="*/ 447040 h 6441440"/>
                <a:gd name="connsiteX6" fmla="*/ 325120 w 2529840"/>
                <a:gd name="connsiteY6" fmla="*/ 660400 h 6441440"/>
                <a:gd name="connsiteX7" fmla="*/ 193040 w 2529840"/>
                <a:gd name="connsiteY7" fmla="*/ 944880 h 6441440"/>
                <a:gd name="connsiteX8" fmla="*/ 132080 w 2529840"/>
                <a:gd name="connsiteY8" fmla="*/ 1188720 h 6441440"/>
                <a:gd name="connsiteX9" fmla="*/ 203200 w 2529840"/>
                <a:gd name="connsiteY9" fmla="*/ 1463040 h 6441440"/>
                <a:gd name="connsiteX10" fmla="*/ 457200 w 2529840"/>
                <a:gd name="connsiteY10" fmla="*/ 1595120 h 6441440"/>
                <a:gd name="connsiteX11" fmla="*/ 528320 w 2529840"/>
                <a:gd name="connsiteY11" fmla="*/ 1778000 h 6441440"/>
                <a:gd name="connsiteX12" fmla="*/ 568960 w 2529840"/>
                <a:gd name="connsiteY12" fmla="*/ 2174240 h 6441440"/>
                <a:gd name="connsiteX13" fmla="*/ 558800 w 2529840"/>
                <a:gd name="connsiteY13" fmla="*/ 2418080 h 6441440"/>
                <a:gd name="connsiteX14" fmla="*/ 447040 w 2529840"/>
                <a:gd name="connsiteY14" fmla="*/ 2661920 h 6441440"/>
                <a:gd name="connsiteX15" fmla="*/ 274320 w 2529840"/>
                <a:gd name="connsiteY15" fmla="*/ 2895600 h 6441440"/>
                <a:gd name="connsiteX16" fmla="*/ 101600 w 2529840"/>
                <a:gd name="connsiteY16" fmla="*/ 3149600 h 6441440"/>
                <a:gd name="connsiteX17" fmla="*/ 20320 w 2529840"/>
                <a:gd name="connsiteY17" fmla="*/ 3362960 h 6441440"/>
                <a:gd name="connsiteX18" fmla="*/ 0 w 2529840"/>
                <a:gd name="connsiteY18" fmla="*/ 3708400 h 6441440"/>
                <a:gd name="connsiteX19" fmla="*/ 30480 w 2529840"/>
                <a:gd name="connsiteY19" fmla="*/ 3931920 h 6441440"/>
                <a:gd name="connsiteX20" fmla="*/ 121920 w 2529840"/>
                <a:gd name="connsiteY20" fmla="*/ 4206240 h 6441440"/>
                <a:gd name="connsiteX21" fmla="*/ 213360 w 2529840"/>
                <a:gd name="connsiteY21" fmla="*/ 4439920 h 6441440"/>
                <a:gd name="connsiteX22" fmla="*/ 325120 w 2529840"/>
                <a:gd name="connsiteY22" fmla="*/ 4572000 h 6441440"/>
                <a:gd name="connsiteX23" fmla="*/ 508000 w 2529840"/>
                <a:gd name="connsiteY23" fmla="*/ 4734560 h 6441440"/>
                <a:gd name="connsiteX24" fmla="*/ 670560 w 2529840"/>
                <a:gd name="connsiteY24" fmla="*/ 4785360 h 6441440"/>
                <a:gd name="connsiteX25" fmla="*/ 853440 w 2529840"/>
                <a:gd name="connsiteY25" fmla="*/ 4836160 h 6441440"/>
                <a:gd name="connsiteX26" fmla="*/ 1026160 w 2529840"/>
                <a:gd name="connsiteY26" fmla="*/ 4836160 h 6441440"/>
                <a:gd name="connsiteX27" fmla="*/ 1178560 w 2529840"/>
                <a:gd name="connsiteY27" fmla="*/ 4866640 h 6441440"/>
                <a:gd name="connsiteX28" fmla="*/ 1320800 w 2529840"/>
                <a:gd name="connsiteY28" fmla="*/ 4897120 h 6441440"/>
                <a:gd name="connsiteX29" fmla="*/ 1381760 w 2529840"/>
                <a:gd name="connsiteY29" fmla="*/ 4968240 h 6441440"/>
                <a:gd name="connsiteX30" fmla="*/ 1432560 w 2529840"/>
                <a:gd name="connsiteY30" fmla="*/ 5059680 h 6441440"/>
                <a:gd name="connsiteX31" fmla="*/ 1432560 w 2529840"/>
                <a:gd name="connsiteY31" fmla="*/ 5222240 h 6441440"/>
                <a:gd name="connsiteX32" fmla="*/ 1432560 w 2529840"/>
                <a:gd name="connsiteY32" fmla="*/ 5334000 h 6441440"/>
                <a:gd name="connsiteX33" fmla="*/ 1432560 w 2529840"/>
                <a:gd name="connsiteY33" fmla="*/ 5476240 h 6441440"/>
                <a:gd name="connsiteX34" fmla="*/ 1412240 w 2529840"/>
                <a:gd name="connsiteY34" fmla="*/ 5669280 h 6441440"/>
                <a:gd name="connsiteX35" fmla="*/ 1361440 w 2529840"/>
                <a:gd name="connsiteY35" fmla="*/ 5760720 h 6441440"/>
                <a:gd name="connsiteX36" fmla="*/ 1371600 w 2529840"/>
                <a:gd name="connsiteY36" fmla="*/ 5862320 h 6441440"/>
                <a:gd name="connsiteX37" fmla="*/ 1391920 w 2529840"/>
                <a:gd name="connsiteY37" fmla="*/ 6075680 h 6441440"/>
                <a:gd name="connsiteX38" fmla="*/ 1422400 w 2529840"/>
                <a:gd name="connsiteY38" fmla="*/ 6126480 h 6441440"/>
                <a:gd name="connsiteX39" fmla="*/ 1452880 w 2529840"/>
                <a:gd name="connsiteY39" fmla="*/ 6116320 h 6441440"/>
                <a:gd name="connsiteX40" fmla="*/ 1605280 w 2529840"/>
                <a:gd name="connsiteY40" fmla="*/ 6004560 h 6441440"/>
                <a:gd name="connsiteX41" fmla="*/ 1696720 w 2529840"/>
                <a:gd name="connsiteY41" fmla="*/ 5923280 h 6441440"/>
                <a:gd name="connsiteX42" fmla="*/ 1767840 w 2529840"/>
                <a:gd name="connsiteY42" fmla="*/ 5882640 h 6441440"/>
                <a:gd name="connsiteX43" fmla="*/ 1818640 w 2529840"/>
                <a:gd name="connsiteY43" fmla="*/ 5892800 h 6441440"/>
                <a:gd name="connsiteX44" fmla="*/ 1879600 w 2529840"/>
                <a:gd name="connsiteY44" fmla="*/ 5963920 h 6441440"/>
                <a:gd name="connsiteX45" fmla="*/ 1940560 w 2529840"/>
                <a:gd name="connsiteY45" fmla="*/ 6085840 h 6441440"/>
                <a:gd name="connsiteX46" fmla="*/ 2032000 w 2529840"/>
                <a:gd name="connsiteY46" fmla="*/ 6217920 h 6441440"/>
                <a:gd name="connsiteX47" fmla="*/ 2113280 w 2529840"/>
                <a:gd name="connsiteY47" fmla="*/ 6370320 h 6441440"/>
                <a:gd name="connsiteX48" fmla="*/ 2153920 w 2529840"/>
                <a:gd name="connsiteY48" fmla="*/ 6441440 h 6441440"/>
                <a:gd name="connsiteX49" fmla="*/ 2468880 w 2529840"/>
                <a:gd name="connsiteY49" fmla="*/ 5623560 h 6441440"/>
                <a:gd name="connsiteX0" fmla="*/ 2468880 w 2971800"/>
                <a:gd name="connsiteY0" fmla="*/ 5623560 h 6441440"/>
                <a:gd name="connsiteX1" fmla="*/ 2072640 w 2971800"/>
                <a:gd name="connsiteY1" fmla="*/ 1767840 h 6441440"/>
                <a:gd name="connsiteX2" fmla="*/ 2971800 w 2971800"/>
                <a:gd name="connsiteY2" fmla="*/ 35560 h 6441440"/>
                <a:gd name="connsiteX3" fmla="*/ 782320 w 2971800"/>
                <a:gd name="connsiteY3" fmla="*/ 0 h 6441440"/>
                <a:gd name="connsiteX4" fmla="*/ 690880 w 2971800"/>
                <a:gd name="connsiteY4" fmla="*/ 264160 h 6441440"/>
                <a:gd name="connsiteX5" fmla="*/ 487680 w 2971800"/>
                <a:gd name="connsiteY5" fmla="*/ 447040 h 6441440"/>
                <a:gd name="connsiteX6" fmla="*/ 325120 w 2971800"/>
                <a:gd name="connsiteY6" fmla="*/ 660400 h 6441440"/>
                <a:gd name="connsiteX7" fmla="*/ 193040 w 2971800"/>
                <a:gd name="connsiteY7" fmla="*/ 944880 h 6441440"/>
                <a:gd name="connsiteX8" fmla="*/ 132080 w 2971800"/>
                <a:gd name="connsiteY8" fmla="*/ 1188720 h 6441440"/>
                <a:gd name="connsiteX9" fmla="*/ 203200 w 2971800"/>
                <a:gd name="connsiteY9" fmla="*/ 1463040 h 6441440"/>
                <a:gd name="connsiteX10" fmla="*/ 457200 w 2971800"/>
                <a:gd name="connsiteY10" fmla="*/ 1595120 h 6441440"/>
                <a:gd name="connsiteX11" fmla="*/ 528320 w 2971800"/>
                <a:gd name="connsiteY11" fmla="*/ 1778000 h 6441440"/>
                <a:gd name="connsiteX12" fmla="*/ 568960 w 2971800"/>
                <a:gd name="connsiteY12" fmla="*/ 2174240 h 6441440"/>
                <a:gd name="connsiteX13" fmla="*/ 558800 w 2971800"/>
                <a:gd name="connsiteY13" fmla="*/ 2418080 h 6441440"/>
                <a:gd name="connsiteX14" fmla="*/ 447040 w 2971800"/>
                <a:gd name="connsiteY14" fmla="*/ 2661920 h 6441440"/>
                <a:gd name="connsiteX15" fmla="*/ 274320 w 2971800"/>
                <a:gd name="connsiteY15" fmla="*/ 2895600 h 6441440"/>
                <a:gd name="connsiteX16" fmla="*/ 101600 w 2971800"/>
                <a:gd name="connsiteY16" fmla="*/ 3149600 h 6441440"/>
                <a:gd name="connsiteX17" fmla="*/ 20320 w 2971800"/>
                <a:gd name="connsiteY17" fmla="*/ 3362960 h 6441440"/>
                <a:gd name="connsiteX18" fmla="*/ 0 w 2971800"/>
                <a:gd name="connsiteY18" fmla="*/ 3708400 h 6441440"/>
                <a:gd name="connsiteX19" fmla="*/ 30480 w 2971800"/>
                <a:gd name="connsiteY19" fmla="*/ 3931920 h 6441440"/>
                <a:gd name="connsiteX20" fmla="*/ 121920 w 2971800"/>
                <a:gd name="connsiteY20" fmla="*/ 4206240 h 6441440"/>
                <a:gd name="connsiteX21" fmla="*/ 213360 w 2971800"/>
                <a:gd name="connsiteY21" fmla="*/ 4439920 h 6441440"/>
                <a:gd name="connsiteX22" fmla="*/ 325120 w 2971800"/>
                <a:gd name="connsiteY22" fmla="*/ 4572000 h 6441440"/>
                <a:gd name="connsiteX23" fmla="*/ 508000 w 2971800"/>
                <a:gd name="connsiteY23" fmla="*/ 4734560 h 6441440"/>
                <a:gd name="connsiteX24" fmla="*/ 670560 w 2971800"/>
                <a:gd name="connsiteY24" fmla="*/ 4785360 h 6441440"/>
                <a:gd name="connsiteX25" fmla="*/ 853440 w 2971800"/>
                <a:gd name="connsiteY25" fmla="*/ 4836160 h 6441440"/>
                <a:gd name="connsiteX26" fmla="*/ 1026160 w 2971800"/>
                <a:gd name="connsiteY26" fmla="*/ 4836160 h 6441440"/>
                <a:gd name="connsiteX27" fmla="*/ 1178560 w 2971800"/>
                <a:gd name="connsiteY27" fmla="*/ 4866640 h 6441440"/>
                <a:gd name="connsiteX28" fmla="*/ 1320800 w 2971800"/>
                <a:gd name="connsiteY28" fmla="*/ 4897120 h 6441440"/>
                <a:gd name="connsiteX29" fmla="*/ 1381760 w 2971800"/>
                <a:gd name="connsiteY29" fmla="*/ 4968240 h 6441440"/>
                <a:gd name="connsiteX30" fmla="*/ 1432560 w 2971800"/>
                <a:gd name="connsiteY30" fmla="*/ 5059680 h 6441440"/>
                <a:gd name="connsiteX31" fmla="*/ 1432560 w 2971800"/>
                <a:gd name="connsiteY31" fmla="*/ 5222240 h 6441440"/>
                <a:gd name="connsiteX32" fmla="*/ 1432560 w 2971800"/>
                <a:gd name="connsiteY32" fmla="*/ 5334000 h 6441440"/>
                <a:gd name="connsiteX33" fmla="*/ 1432560 w 2971800"/>
                <a:gd name="connsiteY33" fmla="*/ 5476240 h 6441440"/>
                <a:gd name="connsiteX34" fmla="*/ 1412240 w 2971800"/>
                <a:gd name="connsiteY34" fmla="*/ 5669280 h 6441440"/>
                <a:gd name="connsiteX35" fmla="*/ 1361440 w 2971800"/>
                <a:gd name="connsiteY35" fmla="*/ 5760720 h 6441440"/>
                <a:gd name="connsiteX36" fmla="*/ 1371600 w 2971800"/>
                <a:gd name="connsiteY36" fmla="*/ 5862320 h 6441440"/>
                <a:gd name="connsiteX37" fmla="*/ 1391920 w 2971800"/>
                <a:gd name="connsiteY37" fmla="*/ 6075680 h 6441440"/>
                <a:gd name="connsiteX38" fmla="*/ 1422400 w 2971800"/>
                <a:gd name="connsiteY38" fmla="*/ 6126480 h 6441440"/>
                <a:gd name="connsiteX39" fmla="*/ 1452880 w 2971800"/>
                <a:gd name="connsiteY39" fmla="*/ 6116320 h 6441440"/>
                <a:gd name="connsiteX40" fmla="*/ 1605280 w 2971800"/>
                <a:gd name="connsiteY40" fmla="*/ 6004560 h 6441440"/>
                <a:gd name="connsiteX41" fmla="*/ 1696720 w 2971800"/>
                <a:gd name="connsiteY41" fmla="*/ 5923280 h 6441440"/>
                <a:gd name="connsiteX42" fmla="*/ 1767840 w 2971800"/>
                <a:gd name="connsiteY42" fmla="*/ 5882640 h 6441440"/>
                <a:gd name="connsiteX43" fmla="*/ 1818640 w 2971800"/>
                <a:gd name="connsiteY43" fmla="*/ 5892800 h 6441440"/>
                <a:gd name="connsiteX44" fmla="*/ 1879600 w 2971800"/>
                <a:gd name="connsiteY44" fmla="*/ 5963920 h 6441440"/>
                <a:gd name="connsiteX45" fmla="*/ 1940560 w 2971800"/>
                <a:gd name="connsiteY45" fmla="*/ 6085840 h 6441440"/>
                <a:gd name="connsiteX46" fmla="*/ 2032000 w 2971800"/>
                <a:gd name="connsiteY46" fmla="*/ 6217920 h 6441440"/>
                <a:gd name="connsiteX47" fmla="*/ 2113280 w 2971800"/>
                <a:gd name="connsiteY47" fmla="*/ 6370320 h 6441440"/>
                <a:gd name="connsiteX48" fmla="*/ 2153920 w 2971800"/>
                <a:gd name="connsiteY48" fmla="*/ 6441440 h 6441440"/>
                <a:gd name="connsiteX49" fmla="*/ 2468880 w 2971800"/>
                <a:gd name="connsiteY49" fmla="*/ 5623560 h 6441440"/>
                <a:gd name="connsiteX0" fmla="*/ 2468880 w 2971800"/>
                <a:gd name="connsiteY0" fmla="*/ 5623560 h 6441440"/>
                <a:gd name="connsiteX1" fmla="*/ 2072640 w 2971800"/>
                <a:gd name="connsiteY1" fmla="*/ 1767840 h 6441440"/>
                <a:gd name="connsiteX2" fmla="*/ 2390799 w 2971800"/>
                <a:gd name="connsiteY2" fmla="*/ 1067373 h 6441440"/>
                <a:gd name="connsiteX3" fmla="*/ 2971800 w 2971800"/>
                <a:gd name="connsiteY3" fmla="*/ 35560 h 6441440"/>
                <a:gd name="connsiteX4" fmla="*/ 782320 w 2971800"/>
                <a:gd name="connsiteY4" fmla="*/ 0 h 6441440"/>
                <a:gd name="connsiteX5" fmla="*/ 690880 w 2971800"/>
                <a:gd name="connsiteY5" fmla="*/ 264160 h 6441440"/>
                <a:gd name="connsiteX6" fmla="*/ 487680 w 2971800"/>
                <a:gd name="connsiteY6" fmla="*/ 447040 h 6441440"/>
                <a:gd name="connsiteX7" fmla="*/ 325120 w 2971800"/>
                <a:gd name="connsiteY7" fmla="*/ 660400 h 6441440"/>
                <a:gd name="connsiteX8" fmla="*/ 193040 w 2971800"/>
                <a:gd name="connsiteY8" fmla="*/ 944880 h 6441440"/>
                <a:gd name="connsiteX9" fmla="*/ 132080 w 2971800"/>
                <a:gd name="connsiteY9" fmla="*/ 1188720 h 6441440"/>
                <a:gd name="connsiteX10" fmla="*/ 203200 w 2971800"/>
                <a:gd name="connsiteY10" fmla="*/ 1463040 h 6441440"/>
                <a:gd name="connsiteX11" fmla="*/ 457200 w 2971800"/>
                <a:gd name="connsiteY11" fmla="*/ 1595120 h 6441440"/>
                <a:gd name="connsiteX12" fmla="*/ 528320 w 2971800"/>
                <a:gd name="connsiteY12" fmla="*/ 1778000 h 6441440"/>
                <a:gd name="connsiteX13" fmla="*/ 568960 w 2971800"/>
                <a:gd name="connsiteY13" fmla="*/ 2174240 h 6441440"/>
                <a:gd name="connsiteX14" fmla="*/ 558800 w 2971800"/>
                <a:gd name="connsiteY14" fmla="*/ 2418080 h 6441440"/>
                <a:gd name="connsiteX15" fmla="*/ 447040 w 2971800"/>
                <a:gd name="connsiteY15" fmla="*/ 2661920 h 6441440"/>
                <a:gd name="connsiteX16" fmla="*/ 274320 w 2971800"/>
                <a:gd name="connsiteY16" fmla="*/ 2895600 h 6441440"/>
                <a:gd name="connsiteX17" fmla="*/ 101600 w 2971800"/>
                <a:gd name="connsiteY17" fmla="*/ 3149600 h 6441440"/>
                <a:gd name="connsiteX18" fmla="*/ 20320 w 2971800"/>
                <a:gd name="connsiteY18" fmla="*/ 3362960 h 6441440"/>
                <a:gd name="connsiteX19" fmla="*/ 0 w 2971800"/>
                <a:gd name="connsiteY19" fmla="*/ 3708400 h 6441440"/>
                <a:gd name="connsiteX20" fmla="*/ 30480 w 2971800"/>
                <a:gd name="connsiteY20" fmla="*/ 3931920 h 6441440"/>
                <a:gd name="connsiteX21" fmla="*/ 121920 w 2971800"/>
                <a:gd name="connsiteY21" fmla="*/ 4206240 h 6441440"/>
                <a:gd name="connsiteX22" fmla="*/ 213360 w 2971800"/>
                <a:gd name="connsiteY22" fmla="*/ 4439920 h 6441440"/>
                <a:gd name="connsiteX23" fmla="*/ 325120 w 2971800"/>
                <a:gd name="connsiteY23" fmla="*/ 4572000 h 6441440"/>
                <a:gd name="connsiteX24" fmla="*/ 508000 w 2971800"/>
                <a:gd name="connsiteY24" fmla="*/ 4734560 h 6441440"/>
                <a:gd name="connsiteX25" fmla="*/ 670560 w 2971800"/>
                <a:gd name="connsiteY25" fmla="*/ 4785360 h 6441440"/>
                <a:gd name="connsiteX26" fmla="*/ 853440 w 2971800"/>
                <a:gd name="connsiteY26" fmla="*/ 4836160 h 6441440"/>
                <a:gd name="connsiteX27" fmla="*/ 1026160 w 2971800"/>
                <a:gd name="connsiteY27" fmla="*/ 4836160 h 6441440"/>
                <a:gd name="connsiteX28" fmla="*/ 1178560 w 2971800"/>
                <a:gd name="connsiteY28" fmla="*/ 4866640 h 6441440"/>
                <a:gd name="connsiteX29" fmla="*/ 1320800 w 2971800"/>
                <a:gd name="connsiteY29" fmla="*/ 4897120 h 6441440"/>
                <a:gd name="connsiteX30" fmla="*/ 1381760 w 2971800"/>
                <a:gd name="connsiteY30" fmla="*/ 4968240 h 6441440"/>
                <a:gd name="connsiteX31" fmla="*/ 1432560 w 2971800"/>
                <a:gd name="connsiteY31" fmla="*/ 5059680 h 6441440"/>
                <a:gd name="connsiteX32" fmla="*/ 1432560 w 2971800"/>
                <a:gd name="connsiteY32" fmla="*/ 5222240 h 6441440"/>
                <a:gd name="connsiteX33" fmla="*/ 1432560 w 2971800"/>
                <a:gd name="connsiteY33" fmla="*/ 5334000 h 6441440"/>
                <a:gd name="connsiteX34" fmla="*/ 1432560 w 2971800"/>
                <a:gd name="connsiteY34" fmla="*/ 5476240 h 6441440"/>
                <a:gd name="connsiteX35" fmla="*/ 1412240 w 2971800"/>
                <a:gd name="connsiteY35" fmla="*/ 5669280 h 6441440"/>
                <a:gd name="connsiteX36" fmla="*/ 1361440 w 2971800"/>
                <a:gd name="connsiteY36" fmla="*/ 5760720 h 6441440"/>
                <a:gd name="connsiteX37" fmla="*/ 1371600 w 2971800"/>
                <a:gd name="connsiteY37" fmla="*/ 5862320 h 6441440"/>
                <a:gd name="connsiteX38" fmla="*/ 1391920 w 2971800"/>
                <a:gd name="connsiteY38" fmla="*/ 6075680 h 6441440"/>
                <a:gd name="connsiteX39" fmla="*/ 1422400 w 2971800"/>
                <a:gd name="connsiteY39" fmla="*/ 6126480 h 6441440"/>
                <a:gd name="connsiteX40" fmla="*/ 1452880 w 2971800"/>
                <a:gd name="connsiteY40" fmla="*/ 6116320 h 6441440"/>
                <a:gd name="connsiteX41" fmla="*/ 1605280 w 2971800"/>
                <a:gd name="connsiteY41" fmla="*/ 6004560 h 6441440"/>
                <a:gd name="connsiteX42" fmla="*/ 1696720 w 2971800"/>
                <a:gd name="connsiteY42" fmla="*/ 5923280 h 6441440"/>
                <a:gd name="connsiteX43" fmla="*/ 1767840 w 2971800"/>
                <a:gd name="connsiteY43" fmla="*/ 5882640 h 6441440"/>
                <a:gd name="connsiteX44" fmla="*/ 1818640 w 2971800"/>
                <a:gd name="connsiteY44" fmla="*/ 5892800 h 6441440"/>
                <a:gd name="connsiteX45" fmla="*/ 1879600 w 2971800"/>
                <a:gd name="connsiteY45" fmla="*/ 5963920 h 6441440"/>
                <a:gd name="connsiteX46" fmla="*/ 1940560 w 2971800"/>
                <a:gd name="connsiteY46" fmla="*/ 6085840 h 6441440"/>
                <a:gd name="connsiteX47" fmla="*/ 2032000 w 2971800"/>
                <a:gd name="connsiteY47" fmla="*/ 6217920 h 6441440"/>
                <a:gd name="connsiteX48" fmla="*/ 2113280 w 2971800"/>
                <a:gd name="connsiteY48" fmla="*/ 6370320 h 6441440"/>
                <a:gd name="connsiteX49" fmla="*/ 2153920 w 2971800"/>
                <a:gd name="connsiteY49" fmla="*/ 6441440 h 6441440"/>
                <a:gd name="connsiteX50" fmla="*/ 2468880 w 2971800"/>
                <a:gd name="connsiteY50" fmla="*/ 5623560 h 6441440"/>
                <a:gd name="connsiteX0" fmla="*/ 2468880 w 3609999"/>
                <a:gd name="connsiteY0" fmla="*/ 5623560 h 6441440"/>
                <a:gd name="connsiteX1" fmla="*/ 2072640 w 3609999"/>
                <a:gd name="connsiteY1" fmla="*/ 1767840 h 6441440"/>
                <a:gd name="connsiteX2" fmla="*/ 3609999 w 3609999"/>
                <a:gd name="connsiteY2" fmla="*/ 1097853 h 6441440"/>
                <a:gd name="connsiteX3" fmla="*/ 2971800 w 3609999"/>
                <a:gd name="connsiteY3" fmla="*/ 35560 h 6441440"/>
                <a:gd name="connsiteX4" fmla="*/ 782320 w 3609999"/>
                <a:gd name="connsiteY4" fmla="*/ 0 h 6441440"/>
                <a:gd name="connsiteX5" fmla="*/ 690880 w 3609999"/>
                <a:gd name="connsiteY5" fmla="*/ 264160 h 6441440"/>
                <a:gd name="connsiteX6" fmla="*/ 487680 w 3609999"/>
                <a:gd name="connsiteY6" fmla="*/ 447040 h 6441440"/>
                <a:gd name="connsiteX7" fmla="*/ 325120 w 3609999"/>
                <a:gd name="connsiteY7" fmla="*/ 660400 h 6441440"/>
                <a:gd name="connsiteX8" fmla="*/ 193040 w 3609999"/>
                <a:gd name="connsiteY8" fmla="*/ 944880 h 6441440"/>
                <a:gd name="connsiteX9" fmla="*/ 132080 w 3609999"/>
                <a:gd name="connsiteY9" fmla="*/ 1188720 h 6441440"/>
                <a:gd name="connsiteX10" fmla="*/ 203200 w 3609999"/>
                <a:gd name="connsiteY10" fmla="*/ 1463040 h 6441440"/>
                <a:gd name="connsiteX11" fmla="*/ 457200 w 3609999"/>
                <a:gd name="connsiteY11" fmla="*/ 1595120 h 6441440"/>
                <a:gd name="connsiteX12" fmla="*/ 528320 w 3609999"/>
                <a:gd name="connsiteY12" fmla="*/ 1778000 h 6441440"/>
                <a:gd name="connsiteX13" fmla="*/ 568960 w 3609999"/>
                <a:gd name="connsiteY13" fmla="*/ 2174240 h 6441440"/>
                <a:gd name="connsiteX14" fmla="*/ 558800 w 3609999"/>
                <a:gd name="connsiteY14" fmla="*/ 2418080 h 6441440"/>
                <a:gd name="connsiteX15" fmla="*/ 447040 w 3609999"/>
                <a:gd name="connsiteY15" fmla="*/ 2661920 h 6441440"/>
                <a:gd name="connsiteX16" fmla="*/ 274320 w 3609999"/>
                <a:gd name="connsiteY16" fmla="*/ 2895600 h 6441440"/>
                <a:gd name="connsiteX17" fmla="*/ 101600 w 3609999"/>
                <a:gd name="connsiteY17" fmla="*/ 3149600 h 6441440"/>
                <a:gd name="connsiteX18" fmla="*/ 20320 w 3609999"/>
                <a:gd name="connsiteY18" fmla="*/ 3362960 h 6441440"/>
                <a:gd name="connsiteX19" fmla="*/ 0 w 3609999"/>
                <a:gd name="connsiteY19" fmla="*/ 3708400 h 6441440"/>
                <a:gd name="connsiteX20" fmla="*/ 30480 w 3609999"/>
                <a:gd name="connsiteY20" fmla="*/ 3931920 h 6441440"/>
                <a:gd name="connsiteX21" fmla="*/ 121920 w 3609999"/>
                <a:gd name="connsiteY21" fmla="*/ 4206240 h 6441440"/>
                <a:gd name="connsiteX22" fmla="*/ 213360 w 3609999"/>
                <a:gd name="connsiteY22" fmla="*/ 4439920 h 6441440"/>
                <a:gd name="connsiteX23" fmla="*/ 325120 w 3609999"/>
                <a:gd name="connsiteY23" fmla="*/ 4572000 h 6441440"/>
                <a:gd name="connsiteX24" fmla="*/ 508000 w 3609999"/>
                <a:gd name="connsiteY24" fmla="*/ 4734560 h 6441440"/>
                <a:gd name="connsiteX25" fmla="*/ 670560 w 3609999"/>
                <a:gd name="connsiteY25" fmla="*/ 4785360 h 6441440"/>
                <a:gd name="connsiteX26" fmla="*/ 853440 w 3609999"/>
                <a:gd name="connsiteY26" fmla="*/ 4836160 h 6441440"/>
                <a:gd name="connsiteX27" fmla="*/ 1026160 w 3609999"/>
                <a:gd name="connsiteY27" fmla="*/ 4836160 h 6441440"/>
                <a:gd name="connsiteX28" fmla="*/ 1178560 w 3609999"/>
                <a:gd name="connsiteY28" fmla="*/ 4866640 h 6441440"/>
                <a:gd name="connsiteX29" fmla="*/ 1320800 w 3609999"/>
                <a:gd name="connsiteY29" fmla="*/ 4897120 h 6441440"/>
                <a:gd name="connsiteX30" fmla="*/ 1381760 w 3609999"/>
                <a:gd name="connsiteY30" fmla="*/ 4968240 h 6441440"/>
                <a:gd name="connsiteX31" fmla="*/ 1432560 w 3609999"/>
                <a:gd name="connsiteY31" fmla="*/ 5059680 h 6441440"/>
                <a:gd name="connsiteX32" fmla="*/ 1432560 w 3609999"/>
                <a:gd name="connsiteY32" fmla="*/ 5222240 h 6441440"/>
                <a:gd name="connsiteX33" fmla="*/ 1432560 w 3609999"/>
                <a:gd name="connsiteY33" fmla="*/ 5334000 h 6441440"/>
                <a:gd name="connsiteX34" fmla="*/ 1432560 w 3609999"/>
                <a:gd name="connsiteY34" fmla="*/ 5476240 h 6441440"/>
                <a:gd name="connsiteX35" fmla="*/ 1412240 w 3609999"/>
                <a:gd name="connsiteY35" fmla="*/ 5669280 h 6441440"/>
                <a:gd name="connsiteX36" fmla="*/ 1361440 w 3609999"/>
                <a:gd name="connsiteY36" fmla="*/ 5760720 h 6441440"/>
                <a:gd name="connsiteX37" fmla="*/ 1371600 w 3609999"/>
                <a:gd name="connsiteY37" fmla="*/ 5862320 h 6441440"/>
                <a:gd name="connsiteX38" fmla="*/ 1391920 w 3609999"/>
                <a:gd name="connsiteY38" fmla="*/ 6075680 h 6441440"/>
                <a:gd name="connsiteX39" fmla="*/ 1422400 w 3609999"/>
                <a:gd name="connsiteY39" fmla="*/ 6126480 h 6441440"/>
                <a:gd name="connsiteX40" fmla="*/ 1452880 w 3609999"/>
                <a:gd name="connsiteY40" fmla="*/ 6116320 h 6441440"/>
                <a:gd name="connsiteX41" fmla="*/ 1605280 w 3609999"/>
                <a:gd name="connsiteY41" fmla="*/ 6004560 h 6441440"/>
                <a:gd name="connsiteX42" fmla="*/ 1696720 w 3609999"/>
                <a:gd name="connsiteY42" fmla="*/ 5923280 h 6441440"/>
                <a:gd name="connsiteX43" fmla="*/ 1767840 w 3609999"/>
                <a:gd name="connsiteY43" fmla="*/ 5882640 h 6441440"/>
                <a:gd name="connsiteX44" fmla="*/ 1818640 w 3609999"/>
                <a:gd name="connsiteY44" fmla="*/ 5892800 h 6441440"/>
                <a:gd name="connsiteX45" fmla="*/ 1879600 w 3609999"/>
                <a:gd name="connsiteY45" fmla="*/ 5963920 h 6441440"/>
                <a:gd name="connsiteX46" fmla="*/ 1940560 w 3609999"/>
                <a:gd name="connsiteY46" fmla="*/ 6085840 h 6441440"/>
                <a:gd name="connsiteX47" fmla="*/ 2032000 w 3609999"/>
                <a:gd name="connsiteY47" fmla="*/ 6217920 h 6441440"/>
                <a:gd name="connsiteX48" fmla="*/ 2113280 w 3609999"/>
                <a:gd name="connsiteY48" fmla="*/ 6370320 h 6441440"/>
                <a:gd name="connsiteX49" fmla="*/ 2153920 w 3609999"/>
                <a:gd name="connsiteY49" fmla="*/ 6441440 h 6441440"/>
                <a:gd name="connsiteX50" fmla="*/ 2468880 w 3609999"/>
                <a:gd name="connsiteY50" fmla="*/ 5623560 h 6441440"/>
                <a:gd name="connsiteX0" fmla="*/ 2468880 w 4389120"/>
                <a:gd name="connsiteY0" fmla="*/ 5623560 h 6441440"/>
                <a:gd name="connsiteX1" fmla="*/ 4389120 w 4389120"/>
                <a:gd name="connsiteY1" fmla="*/ 1600200 h 6441440"/>
                <a:gd name="connsiteX2" fmla="*/ 3609999 w 4389120"/>
                <a:gd name="connsiteY2" fmla="*/ 1097853 h 6441440"/>
                <a:gd name="connsiteX3" fmla="*/ 2971800 w 4389120"/>
                <a:gd name="connsiteY3" fmla="*/ 35560 h 6441440"/>
                <a:gd name="connsiteX4" fmla="*/ 782320 w 4389120"/>
                <a:gd name="connsiteY4" fmla="*/ 0 h 6441440"/>
                <a:gd name="connsiteX5" fmla="*/ 690880 w 4389120"/>
                <a:gd name="connsiteY5" fmla="*/ 264160 h 6441440"/>
                <a:gd name="connsiteX6" fmla="*/ 487680 w 4389120"/>
                <a:gd name="connsiteY6" fmla="*/ 447040 h 6441440"/>
                <a:gd name="connsiteX7" fmla="*/ 325120 w 4389120"/>
                <a:gd name="connsiteY7" fmla="*/ 660400 h 6441440"/>
                <a:gd name="connsiteX8" fmla="*/ 193040 w 4389120"/>
                <a:gd name="connsiteY8" fmla="*/ 944880 h 6441440"/>
                <a:gd name="connsiteX9" fmla="*/ 132080 w 4389120"/>
                <a:gd name="connsiteY9" fmla="*/ 1188720 h 6441440"/>
                <a:gd name="connsiteX10" fmla="*/ 203200 w 4389120"/>
                <a:gd name="connsiteY10" fmla="*/ 1463040 h 6441440"/>
                <a:gd name="connsiteX11" fmla="*/ 457200 w 4389120"/>
                <a:gd name="connsiteY11" fmla="*/ 1595120 h 6441440"/>
                <a:gd name="connsiteX12" fmla="*/ 528320 w 4389120"/>
                <a:gd name="connsiteY12" fmla="*/ 1778000 h 6441440"/>
                <a:gd name="connsiteX13" fmla="*/ 568960 w 4389120"/>
                <a:gd name="connsiteY13" fmla="*/ 2174240 h 6441440"/>
                <a:gd name="connsiteX14" fmla="*/ 558800 w 4389120"/>
                <a:gd name="connsiteY14" fmla="*/ 2418080 h 6441440"/>
                <a:gd name="connsiteX15" fmla="*/ 447040 w 4389120"/>
                <a:gd name="connsiteY15" fmla="*/ 2661920 h 6441440"/>
                <a:gd name="connsiteX16" fmla="*/ 274320 w 4389120"/>
                <a:gd name="connsiteY16" fmla="*/ 2895600 h 6441440"/>
                <a:gd name="connsiteX17" fmla="*/ 101600 w 4389120"/>
                <a:gd name="connsiteY17" fmla="*/ 3149600 h 6441440"/>
                <a:gd name="connsiteX18" fmla="*/ 20320 w 4389120"/>
                <a:gd name="connsiteY18" fmla="*/ 3362960 h 6441440"/>
                <a:gd name="connsiteX19" fmla="*/ 0 w 4389120"/>
                <a:gd name="connsiteY19" fmla="*/ 3708400 h 6441440"/>
                <a:gd name="connsiteX20" fmla="*/ 30480 w 4389120"/>
                <a:gd name="connsiteY20" fmla="*/ 3931920 h 6441440"/>
                <a:gd name="connsiteX21" fmla="*/ 121920 w 4389120"/>
                <a:gd name="connsiteY21" fmla="*/ 4206240 h 6441440"/>
                <a:gd name="connsiteX22" fmla="*/ 213360 w 4389120"/>
                <a:gd name="connsiteY22" fmla="*/ 4439920 h 6441440"/>
                <a:gd name="connsiteX23" fmla="*/ 325120 w 4389120"/>
                <a:gd name="connsiteY23" fmla="*/ 4572000 h 6441440"/>
                <a:gd name="connsiteX24" fmla="*/ 508000 w 4389120"/>
                <a:gd name="connsiteY24" fmla="*/ 4734560 h 6441440"/>
                <a:gd name="connsiteX25" fmla="*/ 670560 w 4389120"/>
                <a:gd name="connsiteY25" fmla="*/ 4785360 h 6441440"/>
                <a:gd name="connsiteX26" fmla="*/ 853440 w 4389120"/>
                <a:gd name="connsiteY26" fmla="*/ 4836160 h 6441440"/>
                <a:gd name="connsiteX27" fmla="*/ 1026160 w 4389120"/>
                <a:gd name="connsiteY27" fmla="*/ 4836160 h 6441440"/>
                <a:gd name="connsiteX28" fmla="*/ 1178560 w 4389120"/>
                <a:gd name="connsiteY28" fmla="*/ 4866640 h 6441440"/>
                <a:gd name="connsiteX29" fmla="*/ 1320800 w 4389120"/>
                <a:gd name="connsiteY29" fmla="*/ 4897120 h 6441440"/>
                <a:gd name="connsiteX30" fmla="*/ 1381760 w 4389120"/>
                <a:gd name="connsiteY30" fmla="*/ 4968240 h 6441440"/>
                <a:gd name="connsiteX31" fmla="*/ 1432560 w 4389120"/>
                <a:gd name="connsiteY31" fmla="*/ 5059680 h 6441440"/>
                <a:gd name="connsiteX32" fmla="*/ 1432560 w 4389120"/>
                <a:gd name="connsiteY32" fmla="*/ 5222240 h 6441440"/>
                <a:gd name="connsiteX33" fmla="*/ 1432560 w 4389120"/>
                <a:gd name="connsiteY33" fmla="*/ 5334000 h 6441440"/>
                <a:gd name="connsiteX34" fmla="*/ 1432560 w 4389120"/>
                <a:gd name="connsiteY34" fmla="*/ 5476240 h 6441440"/>
                <a:gd name="connsiteX35" fmla="*/ 1412240 w 4389120"/>
                <a:gd name="connsiteY35" fmla="*/ 5669280 h 6441440"/>
                <a:gd name="connsiteX36" fmla="*/ 1361440 w 4389120"/>
                <a:gd name="connsiteY36" fmla="*/ 5760720 h 6441440"/>
                <a:gd name="connsiteX37" fmla="*/ 1371600 w 4389120"/>
                <a:gd name="connsiteY37" fmla="*/ 5862320 h 6441440"/>
                <a:gd name="connsiteX38" fmla="*/ 1391920 w 4389120"/>
                <a:gd name="connsiteY38" fmla="*/ 6075680 h 6441440"/>
                <a:gd name="connsiteX39" fmla="*/ 1422400 w 4389120"/>
                <a:gd name="connsiteY39" fmla="*/ 6126480 h 6441440"/>
                <a:gd name="connsiteX40" fmla="*/ 1452880 w 4389120"/>
                <a:gd name="connsiteY40" fmla="*/ 6116320 h 6441440"/>
                <a:gd name="connsiteX41" fmla="*/ 1605280 w 4389120"/>
                <a:gd name="connsiteY41" fmla="*/ 6004560 h 6441440"/>
                <a:gd name="connsiteX42" fmla="*/ 1696720 w 4389120"/>
                <a:gd name="connsiteY42" fmla="*/ 5923280 h 6441440"/>
                <a:gd name="connsiteX43" fmla="*/ 1767840 w 4389120"/>
                <a:gd name="connsiteY43" fmla="*/ 5882640 h 6441440"/>
                <a:gd name="connsiteX44" fmla="*/ 1818640 w 4389120"/>
                <a:gd name="connsiteY44" fmla="*/ 5892800 h 6441440"/>
                <a:gd name="connsiteX45" fmla="*/ 1879600 w 4389120"/>
                <a:gd name="connsiteY45" fmla="*/ 5963920 h 6441440"/>
                <a:gd name="connsiteX46" fmla="*/ 1940560 w 4389120"/>
                <a:gd name="connsiteY46" fmla="*/ 6085840 h 6441440"/>
                <a:gd name="connsiteX47" fmla="*/ 2032000 w 4389120"/>
                <a:gd name="connsiteY47" fmla="*/ 6217920 h 6441440"/>
                <a:gd name="connsiteX48" fmla="*/ 2113280 w 4389120"/>
                <a:gd name="connsiteY48" fmla="*/ 6370320 h 6441440"/>
                <a:gd name="connsiteX49" fmla="*/ 2153920 w 4389120"/>
                <a:gd name="connsiteY49" fmla="*/ 6441440 h 6441440"/>
                <a:gd name="connsiteX50" fmla="*/ 2468880 w 4389120"/>
                <a:gd name="connsiteY50" fmla="*/ 5623560 h 6441440"/>
                <a:gd name="connsiteX0" fmla="*/ 2468880 w 4389120"/>
                <a:gd name="connsiteY0" fmla="*/ 5623560 h 6441440"/>
                <a:gd name="connsiteX1" fmla="*/ 4389120 w 4389120"/>
                <a:gd name="connsiteY1" fmla="*/ 1600200 h 6441440"/>
                <a:gd name="connsiteX2" fmla="*/ 3107079 w 4389120"/>
                <a:gd name="connsiteY2" fmla="*/ 1585533 h 6441440"/>
                <a:gd name="connsiteX3" fmla="*/ 2971800 w 4389120"/>
                <a:gd name="connsiteY3" fmla="*/ 35560 h 6441440"/>
                <a:gd name="connsiteX4" fmla="*/ 782320 w 4389120"/>
                <a:gd name="connsiteY4" fmla="*/ 0 h 6441440"/>
                <a:gd name="connsiteX5" fmla="*/ 690880 w 4389120"/>
                <a:gd name="connsiteY5" fmla="*/ 264160 h 6441440"/>
                <a:gd name="connsiteX6" fmla="*/ 487680 w 4389120"/>
                <a:gd name="connsiteY6" fmla="*/ 447040 h 6441440"/>
                <a:gd name="connsiteX7" fmla="*/ 325120 w 4389120"/>
                <a:gd name="connsiteY7" fmla="*/ 660400 h 6441440"/>
                <a:gd name="connsiteX8" fmla="*/ 193040 w 4389120"/>
                <a:gd name="connsiteY8" fmla="*/ 944880 h 6441440"/>
                <a:gd name="connsiteX9" fmla="*/ 132080 w 4389120"/>
                <a:gd name="connsiteY9" fmla="*/ 1188720 h 6441440"/>
                <a:gd name="connsiteX10" fmla="*/ 203200 w 4389120"/>
                <a:gd name="connsiteY10" fmla="*/ 1463040 h 6441440"/>
                <a:gd name="connsiteX11" fmla="*/ 457200 w 4389120"/>
                <a:gd name="connsiteY11" fmla="*/ 1595120 h 6441440"/>
                <a:gd name="connsiteX12" fmla="*/ 528320 w 4389120"/>
                <a:gd name="connsiteY12" fmla="*/ 1778000 h 6441440"/>
                <a:gd name="connsiteX13" fmla="*/ 568960 w 4389120"/>
                <a:gd name="connsiteY13" fmla="*/ 2174240 h 6441440"/>
                <a:gd name="connsiteX14" fmla="*/ 558800 w 4389120"/>
                <a:gd name="connsiteY14" fmla="*/ 2418080 h 6441440"/>
                <a:gd name="connsiteX15" fmla="*/ 447040 w 4389120"/>
                <a:gd name="connsiteY15" fmla="*/ 2661920 h 6441440"/>
                <a:gd name="connsiteX16" fmla="*/ 274320 w 4389120"/>
                <a:gd name="connsiteY16" fmla="*/ 2895600 h 6441440"/>
                <a:gd name="connsiteX17" fmla="*/ 101600 w 4389120"/>
                <a:gd name="connsiteY17" fmla="*/ 3149600 h 6441440"/>
                <a:gd name="connsiteX18" fmla="*/ 20320 w 4389120"/>
                <a:gd name="connsiteY18" fmla="*/ 3362960 h 6441440"/>
                <a:gd name="connsiteX19" fmla="*/ 0 w 4389120"/>
                <a:gd name="connsiteY19" fmla="*/ 3708400 h 6441440"/>
                <a:gd name="connsiteX20" fmla="*/ 30480 w 4389120"/>
                <a:gd name="connsiteY20" fmla="*/ 3931920 h 6441440"/>
                <a:gd name="connsiteX21" fmla="*/ 121920 w 4389120"/>
                <a:gd name="connsiteY21" fmla="*/ 4206240 h 6441440"/>
                <a:gd name="connsiteX22" fmla="*/ 213360 w 4389120"/>
                <a:gd name="connsiteY22" fmla="*/ 4439920 h 6441440"/>
                <a:gd name="connsiteX23" fmla="*/ 325120 w 4389120"/>
                <a:gd name="connsiteY23" fmla="*/ 4572000 h 6441440"/>
                <a:gd name="connsiteX24" fmla="*/ 508000 w 4389120"/>
                <a:gd name="connsiteY24" fmla="*/ 4734560 h 6441440"/>
                <a:gd name="connsiteX25" fmla="*/ 670560 w 4389120"/>
                <a:gd name="connsiteY25" fmla="*/ 4785360 h 6441440"/>
                <a:gd name="connsiteX26" fmla="*/ 853440 w 4389120"/>
                <a:gd name="connsiteY26" fmla="*/ 4836160 h 6441440"/>
                <a:gd name="connsiteX27" fmla="*/ 1026160 w 4389120"/>
                <a:gd name="connsiteY27" fmla="*/ 4836160 h 6441440"/>
                <a:gd name="connsiteX28" fmla="*/ 1178560 w 4389120"/>
                <a:gd name="connsiteY28" fmla="*/ 4866640 h 6441440"/>
                <a:gd name="connsiteX29" fmla="*/ 1320800 w 4389120"/>
                <a:gd name="connsiteY29" fmla="*/ 4897120 h 6441440"/>
                <a:gd name="connsiteX30" fmla="*/ 1381760 w 4389120"/>
                <a:gd name="connsiteY30" fmla="*/ 4968240 h 6441440"/>
                <a:gd name="connsiteX31" fmla="*/ 1432560 w 4389120"/>
                <a:gd name="connsiteY31" fmla="*/ 5059680 h 6441440"/>
                <a:gd name="connsiteX32" fmla="*/ 1432560 w 4389120"/>
                <a:gd name="connsiteY32" fmla="*/ 5222240 h 6441440"/>
                <a:gd name="connsiteX33" fmla="*/ 1432560 w 4389120"/>
                <a:gd name="connsiteY33" fmla="*/ 5334000 h 6441440"/>
                <a:gd name="connsiteX34" fmla="*/ 1432560 w 4389120"/>
                <a:gd name="connsiteY34" fmla="*/ 5476240 h 6441440"/>
                <a:gd name="connsiteX35" fmla="*/ 1412240 w 4389120"/>
                <a:gd name="connsiteY35" fmla="*/ 5669280 h 6441440"/>
                <a:gd name="connsiteX36" fmla="*/ 1361440 w 4389120"/>
                <a:gd name="connsiteY36" fmla="*/ 5760720 h 6441440"/>
                <a:gd name="connsiteX37" fmla="*/ 1371600 w 4389120"/>
                <a:gd name="connsiteY37" fmla="*/ 5862320 h 6441440"/>
                <a:gd name="connsiteX38" fmla="*/ 1391920 w 4389120"/>
                <a:gd name="connsiteY38" fmla="*/ 6075680 h 6441440"/>
                <a:gd name="connsiteX39" fmla="*/ 1422400 w 4389120"/>
                <a:gd name="connsiteY39" fmla="*/ 6126480 h 6441440"/>
                <a:gd name="connsiteX40" fmla="*/ 1452880 w 4389120"/>
                <a:gd name="connsiteY40" fmla="*/ 6116320 h 6441440"/>
                <a:gd name="connsiteX41" fmla="*/ 1605280 w 4389120"/>
                <a:gd name="connsiteY41" fmla="*/ 6004560 h 6441440"/>
                <a:gd name="connsiteX42" fmla="*/ 1696720 w 4389120"/>
                <a:gd name="connsiteY42" fmla="*/ 5923280 h 6441440"/>
                <a:gd name="connsiteX43" fmla="*/ 1767840 w 4389120"/>
                <a:gd name="connsiteY43" fmla="*/ 5882640 h 6441440"/>
                <a:gd name="connsiteX44" fmla="*/ 1818640 w 4389120"/>
                <a:gd name="connsiteY44" fmla="*/ 5892800 h 6441440"/>
                <a:gd name="connsiteX45" fmla="*/ 1879600 w 4389120"/>
                <a:gd name="connsiteY45" fmla="*/ 5963920 h 6441440"/>
                <a:gd name="connsiteX46" fmla="*/ 1940560 w 4389120"/>
                <a:gd name="connsiteY46" fmla="*/ 6085840 h 6441440"/>
                <a:gd name="connsiteX47" fmla="*/ 2032000 w 4389120"/>
                <a:gd name="connsiteY47" fmla="*/ 6217920 h 6441440"/>
                <a:gd name="connsiteX48" fmla="*/ 2113280 w 4389120"/>
                <a:gd name="connsiteY48" fmla="*/ 6370320 h 6441440"/>
                <a:gd name="connsiteX49" fmla="*/ 2153920 w 4389120"/>
                <a:gd name="connsiteY49" fmla="*/ 6441440 h 6441440"/>
                <a:gd name="connsiteX50" fmla="*/ 2468880 w 4389120"/>
                <a:gd name="connsiteY50" fmla="*/ 5623560 h 6441440"/>
                <a:gd name="connsiteX0" fmla="*/ 4389120 w 4389120"/>
                <a:gd name="connsiteY0" fmla="*/ 6827520 h 6827520"/>
                <a:gd name="connsiteX1" fmla="*/ 4389120 w 4389120"/>
                <a:gd name="connsiteY1" fmla="*/ 1600200 h 6827520"/>
                <a:gd name="connsiteX2" fmla="*/ 3107079 w 4389120"/>
                <a:gd name="connsiteY2" fmla="*/ 1585533 h 6827520"/>
                <a:gd name="connsiteX3" fmla="*/ 2971800 w 4389120"/>
                <a:gd name="connsiteY3" fmla="*/ 35560 h 6827520"/>
                <a:gd name="connsiteX4" fmla="*/ 782320 w 4389120"/>
                <a:gd name="connsiteY4" fmla="*/ 0 h 6827520"/>
                <a:gd name="connsiteX5" fmla="*/ 690880 w 4389120"/>
                <a:gd name="connsiteY5" fmla="*/ 264160 h 6827520"/>
                <a:gd name="connsiteX6" fmla="*/ 487680 w 4389120"/>
                <a:gd name="connsiteY6" fmla="*/ 447040 h 6827520"/>
                <a:gd name="connsiteX7" fmla="*/ 325120 w 4389120"/>
                <a:gd name="connsiteY7" fmla="*/ 660400 h 6827520"/>
                <a:gd name="connsiteX8" fmla="*/ 193040 w 4389120"/>
                <a:gd name="connsiteY8" fmla="*/ 944880 h 6827520"/>
                <a:gd name="connsiteX9" fmla="*/ 132080 w 4389120"/>
                <a:gd name="connsiteY9" fmla="*/ 1188720 h 6827520"/>
                <a:gd name="connsiteX10" fmla="*/ 203200 w 4389120"/>
                <a:gd name="connsiteY10" fmla="*/ 1463040 h 6827520"/>
                <a:gd name="connsiteX11" fmla="*/ 457200 w 4389120"/>
                <a:gd name="connsiteY11" fmla="*/ 1595120 h 6827520"/>
                <a:gd name="connsiteX12" fmla="*/ 528320 w 4389120"/>
                <a:gd name="connsiteY12" fmla="*/ 1778000 h 6827520"/>
                <a:gd name="connsiteX13" fmla="*/ 568960 w 4389120"/>
                <a:gd name="connsiteY13" fmla="*/ 2174240 h 6827520"/>
                <a:gd name="connsiteX14" fmla="*/ 558800 w 4389120"/>
                <a:gd name="connsiteY14" fmla="*/ 2418080 h 6827520"/>
                <a:gd name="connsiteX15" fmla="*/ 447040 w 4389120"/>
                <a:gd name="connsiteY15" fmla="*/ 2661920 h 6827520"/>
                <a:gd name="connsiteX16" fmla="*/ 274320 w 4389120"/>
                <a:gd name="connsiteY16" fmla="*/ 2895600 h 6827520"/>
                <a:gd name="connsiteX17" fmla="*/ 101600 w 4389120"/>
                <a:gd name="connsiteY17" fmla="*/ 3149600 h 6827520"/>
                <a:gd name="connsiteX18" fmla="*/ 20320 w 4389120"/>
                <a:gd name="connsiteY18" fmla="*/ 3362960 h 6827520"/>
                <a:gd name="connsiteX19" fmla="*/ 0 w 4389120"/>
                <a:gd name="connsiteY19" fmla="*/ 3708400 h 6827520"/>
                <a:gd name="connsiteX20" fmla="*/ 30480 w 4389120"/>
                <a:gd name="connsiteY20" fmla="*/ 3931920 h 6827520"/>
                <a:gd name="connsiteX21" fmla="*/ 121920 w 4389120"/>
                <a:gd name="connsiteY21" fmla="*/ 4206240 h 6827520"/>
                <a:gd name="connsiteX22" fmla="*/ 213360 w 4389120"/>
                <a:gd name="connsiteY22" fmla="*/ 4439920 h 6827520"/>
                <a:gd name="connsiteX23" fmla="*/ 325120 w 4389120"/>
                <a:gd name="connsiteY23" fmla="*/ 4572000 h 6827520"/>
                <a:gd name="connsiteX24" fmla="*/ 508000 w 4389120"/>
                <a:gd name="connsiteY24" fmla="*/ 4734560 h 6827520"/>
                <a:gd name="connsiteX25" fmla="*/ 670560 w 4389120"/>
                <a:gd name="connsiteY25" fmla="*/ 4785360 h 6827520"/>
                <a:gd name="connsiteX26" fmla="*/ 853440 w 4389120"/>
                <a:gd name="connsiteY26" fmla="*/ 4836160 h 6827520"/>
                <a:gd name="connsiteX27" fmla="*/ 1026160 w 4389120"/>
                <a:gd name="connsiteY27" fmla="*/ 4836160 h 6827520"/>
                <a:gd name="connsiteX28" fmla="*/ 1178560 w 4389120"/>
                <a:gd name="connsiteY28" fmla="*/ 4866640 h 6827520"/>
                <a:gd name="connsiteX29" fmla="*/ 1320800 w 4389120"/>
                <a:gd name="connsiteY29" fmla="*/ 4897120 h 6827520"/>
                <a:gd name="connsiteX30" fmla="*/ 1381760 w 4389120"/>
                <a:gd name="connsiteY30" fmla="*/ 4968240 h 6827520"/>
                <a:gd name="connsiteX31" fmla="*/ 1432560 w 4389120"/>
                <a:gd name="connsiteY31" fmla="*/ 5059680 h 6827520"/>
                <a:gd name="connsiteX32" fmla="*/ 1432560 w 4389120"/>
                <a:gd name="connsiteY32" fmla="*/ 5222240 h 6827520"/>
                <a:gd name="connsiteX33" fmla="*/ 1432560 w 4389120"/>
                <a:gd name="connsiteY33" fmla="*/ 5334000 h 6827520"/>
                <a:gd name="connsiteX34" fmla="*/ 1432560 w 4389120"/>
                <a:gd name="connsiteY34" fmla="*/ 5476240 h 6827520"/>
                <a:gd name="connsiteX35" fmla="*/ 1412240 w 4389120"/>
                <a:gd name="connsiteY35" fmla="*/ 5669280 h 6827520"/>
                <a:gd name="connsiteX36" fmla="*/ 1361440 w 4389120"/>
                <a:gd name="connsiteY36" fmla="*/ 5760720 h 6827520"/>
                <a:gd name="connsiteX37" fmla="*/ 1371600 w 4389120"/>
                <a:gd name="connsiteY37" fmla="*/ 5862320 h 6827520"/>
                <a:gd name="connsiteX38" fmla="*/ 1391920 w 4389120"/>
                <a:gd name="connsiteY38" fmla="*/ 6075680 h 6827520"/>
                <a:gd name="connsiteX39" fmla="*/ 1422400 w 4389120"/>
                <a:gd name="connsiteY39" fmla="*/ 6126480 h 6827520"/>
                <a:gd name="connsiteX40" fmla="*/ 1452880 w 4389120"/>
                <a:gd name="connsiteY40" fmla="*/ 6116320 h 6827520"/>
                <a:gd name="connsiteX41" fmla="*/ 1605280 w 4389120"/>
                <a:gd name="connsiteY41" fmla="*/ 6004560 h 6827520"/>
                <a:gd name="connsiteX42" fmla="*/ 1696720 w 4389120"/>
                <a:gd name="connsiteY42" fmla="*/ 5923280 h 6827520"/>
                <a:gd name="connsiteX43" fmla="*/ 1767840 w 4389120"/>
                <a:gd name="connsiteY43" fmla="*/ 5882640 h 6827520"/>
                <a:gd name="connsiteX44" fmla="*/ 1818640 w 4389120"/>
                <a:gd name="connsiteY44" fmla="*/ 5892800 h 6827520"/>
                <a:gd name="connsiteX45" fmla="*/ 1879600 w 4389120"/>
                <a:gd name="connsiteY45" fmla="*/ 5963920 h 6827520"/>
                <a:gd name="connsiteX46" fmla="*/ 1940560 w 4389120"/>
                <a:gd name="connsiteY46" fmla="*/ 6085840 h 6827520"/>
                <a:gd name="connsiteX47" fmla="*/ 2032000 w 4389120"/>
                <a:gd name="connsiteY47" fmla="*/ 6217920 h 6827520"/>
                <a:gd name="connsiteX48" fmla="*/ 2113280 w 4389120"/>
                <a:gd name="connsiteY48" fmla="*/ 6370320 h 6827520"/>
                <a:gd name="connsiteX49" fmla="*/ 2153920 w 4389120"/>
                <a:gd name="connsiteY49" fmla="*/ 6441440 h 6827520"/>
                <a:gd name="connsiteX50" fmla="*/ 4389120 w 4389120"/>
                <a:gd name="connsiteY50" fmla="*/ 6827520 h 6827520"/>
                <a:gd name="connsiteX0" fmla="*/ 4389120 w 4389120"/>
                <a:gd name="connsiteY0" fmla="*/ 6827520 h 6827520"/>
                <a:gd name="connsiteX1" fmla="*/ 4389120 w 4389120"/>
                <a:gd name="connsiteY1" fmla="*/ 1600200 h 6827520"/>
                <a:gd name="connsiteX2" fmla="*/ 3107079 w 4389120"/>
                <a:gd name="connsiteY2" fmla="*/ 1585533 h 6827520"/>
                <a:gd name="connsiteX3" fmla="*/ 2971800 w 4389120"/>
                <a:gd name="connsiteY3" fmla="*/ 35560 h 6827520"/>
                <a:gd name="connsiteX4" fmla="*/ 782320 w 4389120"/>
                <a:gd name="connsiteY4" fmla="*/ 0 h 6827520"/>
                <a:gd name="connsiteX5" fmla="*/ 690880 w 4389120"/>
                <a:gd name="connsiteY5" fmla="*/ 264160 h 6827520"/>
                <a:gd name="connsiteX6" fmla="*/ 487680 w 4389120"/>
                <a:gd name="connsiteY6" fmla="*/ 447040 h 6827520"/>
                <a:gd name="connsiteX7" fmla="*/ 325120 w 4389120"/>
                <a:gd name="connsiteY7" fmla="*/ 660400 h 6827520"/>
                <a:gd name="connsiteX8" fmla="*/ 193040 w 4389120"/>
                <a:gd name="connsiteY8" fmla="*/ 944880 h 6827520"/>
                <a:gd name="connsiteX9" fmla="*/ 132080 w 4389120"/>
                <a:gd name="connsiteY9" fmla="*/ 1188720 h 6827520"/>
                <a:gd name="connsiteX10" fmla="*/ 203200 w 4389120"/>
                <a:gd name="connsiteY10" fmla="*/ 1463040 h 6827520"/>
                <a:gd name="connsiteX11" fmla="*/ 457200 w 4389120"/>
                <a:gd name="connsiteY11" fmla="*/ 1595120 h 6827520"/>
                <a:gd name="connsiteX12" fmla="*/ 528320 w 4389120"/>
                <a:gd name="connsiteY12" fmla="*/ 1778000 h 6827520"/>
                <a:gd name="connsiteX13" fmla="*/ 568960 w 4389120"/>
                <a:gd name="connsiteY13" fmla="*/ 2174240 h 6827520"/>
                <a:gd name="connsiteX14" fmla="*/ 558800 w 4389120"/>
                <a:gd name="connsiteY14" fmla="*/ 2418080 h 6827520"/>
                <a:gd name="connsiteX15" fmla="*/ 447040 w 4389120"/>
                <a:gd name="connsiteY15" fmla="*/ 2661920 h 6827520"/>
                <a:gd name="connsiteX16" fmla="*/ 274320 w 4389120"/>
                <a:gd name="connsiteY16" fmla="*/ 2895600 h 6827520"/>
                <a:gd name="connsiteX17" fmla="*/ 101600 w 4389120"/>
                <a:gd name="connsiteY17" fmla="*/ 3149600 h 6827520"/>
                <a:gd name="connsiteX18" fmla="*/ 20320 w 4389120"/>
                <a:gd name="connsiteY18" fmla="*/ 3362960 h 6827520"/>
                <a:gd name="connsiteX19" fmla="*/ 0 w 4389120"/>
                <a:gd name="connsiteY19" fmla="*/ 3708400 h 6827520"/>
                <a:gd name="connsiteX20" fmla="*/ 30480 w 4389120"/>
                <a:gd name="connsiteY20" fmla="*/ 3931920 h 6827520"/>
                <a:gd name="connsiteX21" fmla="*/ 121920 w 4389120"/>
                <a:gd name="connsiteY21" fmla="*/ 4206240 h 6827520"/>
                <a:gd name="connsiteX22" fmla="*/ 213360 w 4389120"/>
                <a:gd name="connsiteY22" fmla="*/ 4439920 h 6827520"/>
                <a:gd name="connsiteX23" fmla="*/ 325120 w 4389120"/>
                <a:gd name="connsiteY23" fmla="*/ 4572000 h 6827520"/>
                <a:gd name="connsiteX24" fmla="*/ 508000 w 4389120"/>
                <a:gd name="connsiteY24" fmla="*/ 4734560 h 6827520"/>
                <a:gd name="connsiteX25" fmla="*/ 670560 w 4389120"/>
                <a:gd name="connsiteY25" fmla="*/ 4785360 h 6827520"/>
                <a:gd name="connsiteX26" fmla="*/ 853440 w 4389120"/>
                <a:gd name="connsiteY26" fmla="*/ 4836160 h 6827520"/>
                <a:gd name="connsiteX27" fmla="*/ 1026160 w 4389120"/>
                <a:gd name="connsiteY27" fmla="*/ 4836160 h 6827520"/>
                <a:gd name="connsiteX28" fmla="*/ 1178560 w 4389120"/>
                <a:gd name="connsiteY28" fmla="*/ 4866640 h 6827520"/>
                <a:gd name="connsiteX29" fmla="*/ 1320800 w 4389120"/>
                <a:gd name="connsiteY29" fmla="*/ 4897120 h 6827520"/>
                <a:gd name="connsiteX30" fmla="*/ 1381760 w 4389120"/>
                <a:gd name="connsiteY30" fmla="*/ 4968240 h 6827520"/>
                <a:gd name="connsiteX31" fmla="*/ 1432560 w 4389120"/>
                <a:gd name="connsiteY31" fmla="*/ 5059680 h 6827520"/>
                <a:gd name="connsiteX32" fmla="*/ 1432560 w 4389120"/>
                <a:gd name="connsiteY32" fmla="*/ 5222240 h 6827520"/>
                <a:gd name="connsiteX33" fmla="*/ 1432560 w 4389120"/>
                <a:gd name="connsiteY33" fmla="*/ 5334000 h 6827520"/>
                <a:gd name="connsiteX34" fmla="*/ 1432560 w 4389120"/>
                <a:gd name="connsiteY34" fmla="*/ 5476240 h 6827520"/>
                <a:gd name="connsiteX35" fmla="*/ 1412240 w 4389120"/>
                <a:gd name="connsiteY35" fmla="*/ 5669280 h 6827520"/>
                <a:gd name="connsiteX36" fmla="*/ 1361440 w 4389120"/>
                <a:gd name="connsiteY36" fmla="*/ 5760720 h 6827520"/>
                <a:gd name="connsiteX37" fmla="*/ 1371600 w 4389120"/>
                <a:gd name="connsiteY37" fmla="*/ 5862320 h 6827520"/>
                <a:gd name="connsiteX38" fmla="*/ 1391920 w 4389120"/>
                <a:gd name="connsiteY38" fmla="*/ 6075680 h 6827520"/>
                <a:gd name="connsiteX39" fmla="*/ 1422400 w 4389120"/>
                <a:gd name="connsiteY39" fmla="*/ 6126480 h 6827520"/>
                <a:gd name="connsiteX40" fmla="*/ 1452880 w 4389120"/>
                <a:gd name="connsiteY40" fmla="*/ 6116320 h 6827520"/>
                <a:gd name="connsiteX41" fmla="*/ 1605280 w 4389120"/>
                <a:gd name="connsiteY41" fmla="*/ 6004560 h 6827520"/>
                <a:gd name="connsiteX42" fmla="*/ 1696720 w 4389120"/>
                <a:gd name="connsiteY42" fmla="*/ 5923280 h 6827520"/>
                <a:gd name="connsiteX43" fmla="*/ 1767840 w 4389120"/>
                <a:gd name="connsiteY43" fmla="*/ 5882640 h 6827520"/>
                <a:gd name="connsiteX44" fmla="*/ 1818640 w 4389120"/>
                <a:gd name="connsiteY44" fmla="*/ 5892800 h 6827520"/>
                <a:gd name="connsiteX45" fmla="*/ 1879600 w 4389120"/>
                <a:gd name="connsiteY45" fmla="*/ 5963920 h 6827520"/>
                <a:gd name="connsiteX46" fmla="*/ 1940560 w 4389120"/>
                <a:gd name="connsiteY46" fmla="*/ 6085840 h 6827520"/>
                <a:gd name="connsiteX47" fmla="*/ 2032000 w 4389120"/>
                <a:gd name="connsiteY47" fmla="*/ 6217920 h 6827520"/>
                <a:gd name="connsiteX48" fmla="*/ 2113280 w 4389120"/>
                <a:gd name="connsiteY48" fmla="*/ 6370320 h 6827520"/>
                <a:gd name="connsiteX49" fmla="*/ 2153920 w 4389120"/>
                <a:gd name="connsiteY49" fmla="*/ 6441440 h 6827520"/>
                <a:gd name="connsiteX50" fmla="*/ 2954678 w 4389120"/>
                <a:gd name="connsiteY50" fmla="*/ 6569013 h 6827520"/>
                <a:gd name="connsiteX51" fmla="*/ 4389120 w 4389120"/>
                <a:gd name="connsiteY51" fmla="*/ 6827520 h 6827520"/>
                <a:gd name="connsiteX0" fmla="*/ 4389120 w 4389120"/>
                <a:gd name="connsiteY0" fmla="*/ 6827520 h 6919533"/>
                <a:gd name="connsiteX1" fmla="*/ 4389120 w 4389120"/>
                <a:gd name="connsiteY1" fmla="*/ 1600200 h 6919533"/>
                <a:gd name="connsiteX2" fmla="*/ 3107079 w 4389120"/>
                <a:gd name="connsiteY2" fmla="*/ 1585533 h 6919533"/>
                <a:gd name="connsiteX3" fmla="*/ 2971800 w 4389120"/>
                <a:gd name="connsiteY3" fmla="*/ 35560 h 6919533"/>
                <a:gd name="connsiteX4" fmla="*/ 782320 w 4389120"/>
                <a:gd name="connsiteY4" fmla="*/ 0 h 6919533"/>
                <a:gd name="connsiteX5" fmla="*/ 690880 w 4389120"/>
                <a:gd name="connsiteY5" fmla="*/ 264160 h 6919533"/>
                <a:gd name="connsiteX6" fmla="*/ 487680 w 4389120"/>
                <a:gd name="connsiteY6" fmla="*/ 447040 h 6919533"/>
                <a:gd name="connsiteX7" fmla="*/ 325120 w 4389120"/>
                <a:gd name="connsiteY7" fmla="*/ 660400 h 6919533"/>
                <a:gd name="connsiteX8" fmla="*/ 193040 w 4389120"/>
                <a:gd name="connsiteY8" fmla="*/ 944880 h 6919533"/>
                <a:gd name="connsiteX9" fmla="*/ 132080 w 4389120"/>
                <a:gd name="connsiteY9" fmla="*/ 1188720 h 6919533"/>
                <a:gd name="connsiteX10" fmla="*/ 203200 w 4389120"/>
                <a:gd name="connsiteY10" fmla="*/ 1463040 h 6919533"/>
                <a:gd name="connsiteX11" fmla="*/ 457200 w 4389120"/>
                <a:gd name="connsiteY11" fmla="*/ 1595120 h 6919533"/>
                <a:gd name="connsiteX12" fmla="*/ 528320 w 4389120"/>
                <a:gd name="connsiteY12" fmla="*/ 1778000 h 6919533"/>
                <a:gd name="connsiteX13" fmla="*/ 568960 w 4389120"/>
                <a:gd name="connsiteY13" fmla="*/ 2174240 h 6919533"/>
                <a:gd name="connsiteX14" fmla="*/ 558800 w 4389120"/>
                <a:gd name="connsiteY14" fmla="*/ 2418080 h 6919533"/>
                <a:gd name="connsiteX15" fmla="*/ 447040 w 4389120"/>
                <a:gd name="connsiteY15" fmla="*/ 2661920 h 6919533"/>
                <a:gd name="connsiteX16" fmla="*/ 274320 w 4389120"/>
                <a:gd name="connsiteY16" fmla="*/ 2895600 h 6919533"/>
                <a:gd name="connsiteX17" fmla="*/ 101600 w 4389120"/>
                <a:gd name="connsiteY17" fmla="*/ 3149600 h 6919533"/>
                <a:gd name="connsiteX18" fmla="*/ 20320 w 4389120"/>
                <a:gd name="connsiteY18" fmla="*/ 3362960 h 6919533"/>
                <a:gd name="connsiteX19" fmla="*/ 0 w 4389120"/>
                <a:gd name="connsiteY19" fmla="*/ 3708400 h 6919533"/>
                <a:gd name="connsiteX20" fmla="*/ 30480 w 4389120"/>
                <a:gd name="connsiteY20" fmla="*/ 3931920 h 6919533"/>
                <a:gd name="connsiteX21" fmla="*/ 121920 w 4389120"/>
                <a:gd name="connsiteY21" fmla="*/ 4206240 h 6919533"/>
                <a:gd name="connsiteX22" fmla="*/ 213360 w 4389120"/>
                <a:gd name="connsiteY22" fmla="*/ 4439920 h 6919533"/>
                <a:gd name="connsiteX23" fmla="*/ 325120 w 4389120"/>
                <a:gd name="connsiteY23" fmla="*/ 4572000 h 6919533"/>
                <a:gd name="connsiteX24" fmla="*/ 508000 w 4389120"/>
                <a:gd name="connsiteY24" fmla="*/ 4734560 h 6919533"/>
                <a:gd name="connsiteX25" fmla="*/ 670560 w 4389120"/>
                <a:gd name="connsiteY25" fmla="*/ 4785360 h 6919533"/>
                <a:gd name="connsiteX26" fmla="*/ 853440 w 4389120"/>
                <a:gd name="connsiteY26" fmla="*/ 4836160 h 6919533"/>
                <a:gd name="connsiteX27" fmla="*/ 1026160 w 4389120"/>
                <a:gd name="connsiteY27" fmla="*/ 4836160 h 6919533"/>
                <a:gd name="connsiteX28" fmla="*/ 1178560 w 4389120"/>
                <a:gd name="connsiteY28" fmla="*/ 4866640 h 6919533"/>
                <a:gd name="connsiteX29" fmla="*/ 1320800 w 4389120"/>
                <a:gd name="connsiteY29" fmla="*/ 4897120 h 6919533"/>
                <a:gd name="connsiteX30" fmla="*/ 1381760 w 4389120"/>
                <a:gd name="connsiteY30" fmla="*/ 4968240 h 6919533"/>
                <a:gd name="connsiteX31" fmla="*/ 1432560 w 4389120"/>
                <a:gd name="connsiteY31" fmla="*/ 5059680 h 6919533"/>
                <a:gd name="connsiteX32" fmla="*/ 1432560 w 4389120"/>
                <a:gd name="connsiteY32" fmla="*/ 5222240 h 6919533"/>
                <a:gd name="connsiteX33" fmla="*/ 1432560 w 4389120"/>
                <a:gd name="connsiteY33" fmla="*/ 5334000 h 6919533"/>
                <a:gd name="connsiteX34" fmla="*/ 1432560 w 4389120"/>
                <a:gd name="connsiteY34" fmla="*/ 5476240 h 6919533"/>
                <a:gd name="connsiteX35" fmla="*/ 1412240 w 4389120"/>
                <a:gd name="connsiteY35" fmla="*/ 5669280 h 6919533"/>
                <a:gd name="connsiteX36" fmla="*/ 1361440 w 4389120"/>
                <a:gd name="connsiteY36" fmla="*/ 5760720 h 6919533"/>
                <a:gd name="connsiteX37" fmla="*/ 1371600 w 4389120"/>
                <a:gd name="connsiteY37" fmla="*/ 5862320 h 6919533"/>
                <a:gd name="connsiteX38" fmla="*/ 1391920 w 4389120"/>
                <a:gd name="connsiteY38" fmla="*/ 6075680 h 6919533"/>
                <a:gd name="connsiteX39" fmla="*/ 1422400 w 4389120"/>
                <a:gd name="connsiteY39" fmla="*/ 6126480 h 6919533"/>
                <a:gd name="connsiteX40" fmla="*/ 1452880 w 4389120"/>
                <a:gd name="connsiteY40" fmla="*/ 6116320 h 6919533"/>
                <a:gd name="connsiteX41" fmla="*/ 1605280 w 4389120"/>
                <a:gd name="connsiteY41" fmla="*/ 6004560 h 6919533"/>
                <a:gd name="connsiteX42" fmla="*/ 1696720 w 4389120"/>
                <a:gd name="connsiteY42" fmla="*/ 5923280 h 6919533"/>
                <a:gd name="connsiteX43" fmla="*/ 1767840 w 4389120"/>
                <a:gd name="connsiteY43" fmla="*/ 5882640 h 6919533"/>
                <a:gd name="connsiteX44" fmla="*/ 1818640 w 4389120"/>
                <a:gd name="connsiteY44" fmla="*/ 5892800 h 6919533"/>
                <a:gd name="connsiteX45" fmla="*/ 1879600 w 4389120"/>
                <a:gd name="connsiteY45" fmla="*/ 5963920 h 6919533"/>
                <a:gd name="connsiteX46" fmla="*/ 1940560 w 4389120"/>
                <a:gd name="connsiteY46" fmla="*/ 6085840 h 6919533"/>
                <a:gd name="connsiteX47" fmla="*/ 2032000 w 4389120"/>
                <a:gd name="connsiteY47" fmla="*/ 6217920 h 6919533"/>
                <a:gd name="connsiteX48" fmla="*/ 2113280 w 4389120"/>
                <a:gd name="connsiteY48" fmla="*/ 6370320 h 6919533"/>
                <a:gd name="connsiteX49" fmla="*/ 2153920 w 4389120"/>
                <a:gd name="connsiteY49" fmla="*/ 6441440 h 6919533"/>
                <a:gd name="connsiteX50" fmla="*/ 2223158 w 4389120"/>
                <a:gd name="connsiteY50" fmla="*/ 6919533 h 6919533"/>
                <a:gd name="connsiteX51" fmla="*/ 4389120 w 4389120"/>
                <a:gd name="connsiteY51" fmla="*/ 6827520 h 6919533"/>
                <a:gd name="connsiteX0" fmla="*/ 4389120 w 4389120"/>
                <a:gd name="connsiteY0" fmla="*/ 6827520 h 6873813"/>
                <a:gd name="connsiteX1" fmla="*/ 4389120 w 4389120"/>
                <a:gd name="connsiteY1" fmla="*/ 1600200 h 6873813"/>
                <a:gd name="connsiteX2" fmla="*/ 3107079 w 4389120"/>
                <a:gd name="connsiteY2" fmla="*/ 1585533 h 6873813"/>
                <a:gd name="connsiteX3" fmla="*/ 2971800 w 4389120"/>
                <a:gd name="connsiteY3" fmla="*/ 35560 h 6873813"/>
                <a:gd name="connsiteX4" fmla="*/ 782320 w 4389120"/>
                <a:gd name="connsiteY4" fmla="*/ 0 h 6873813"/>
                <a:gd name="connsiteX5" fmla="*/ 690880 w 4389120"/>
                <a:gd name="connsiteY5" fmla="*/ 264160 h 6873813"/>
                <a:gd name="connsiteX6" fmla="*/ 487680 w 4389120"/>
                <a:gd name="connsiteY6" fmla="*/ 447040 h 6873813"/>
                <a:gd name="connsiteX7" fmla="*/ 325120 w 4389120"/>
                <a:gd name="connsiteY7" fmla="*/ 660400 h 6873813"/>
                <a:gd name="connsiteX8" fmla="*/ 193040 w 4389120"/>
                <a:gd name="connsiteY8" fmla="*/ 944880 h 6873813"/>
                <a:gd name="connsiteX9" fmla="*/ 132080 w 4389120"/>
                <a:gd name="connsiteY9" fmla="*/ 1188720 h 6873813"/>
                <a:gd name="connsiteX10" fmla="*/ 203200 w 4389120"/>
                <a:gd name="connsiteY10" fmla="*/ 1463040 h 6873813"/>
                <a:gd name="connsiteX11" fmla="*/ 457200 w 4389120"/>
                <a:gd name="connsiteY11" fmla="*/ 1595120 h 6873813"/>
                <a:gd name="connsiteX12" fmla="*/ 528320 w 4389120"/>
                <a:gd name="connsiteY12" fmla="*/ 1778000 h 6873813"/>
                <a:gd name="connsiteX13" fmla="*/ 568960 w 4389120"/>
                <a:gd name="connsiteY13" fmla="*/ 2174240 h 6873813"/>
                <a:gd name="connsiteX14" fmla="*/ 558800 w 4389120"/>
                <a:gd name="connsiteY14" fmla="*/ 2418080 h 6873813"/>
                <a:gd name="connsiteX15" fmla="*/ 447040 w 4389120"/>
                <a:gd name="connsiteY15" fmla="*/ 2661920 h 6873813"/>
                <a:gd name="connsiteX16" fmla="*/ 274320 w 4389120"/>
                <a:gd name="connsiteY16" fmla="*/ 2895600 h 6873813"/>
                <a:gd name="connsiteX17" fmla="*/ 101600 w 4389120"/>
                <a:gd name="connsiteY17" fmla="*/ 3149600 h 6873813"/>
                <a:gd name="connsiteX18" fmla="*/ 20320 w 4389120"/>
                <a:gd name="connsiteY18" fmla="*/ 3362960 h 6873813"/>
                <a:gd name="connsiteX19" fmla="*/ 0 w 4389120"/>
                <a:gd name="connsiteY19" fmla="*/ 3708400 h 6873813"/>
                <a:gd name="connsiteX20" fmla="*/ 30480 w 4389120"/>
                <a:gd name="connsiteY20" fmla="*/ 3931920 h 6873813"/>
                <a:gd name="connsiteX21" fmla="*/ 121920 w 4389120"/>
                <a:gd name="connsiteY21" fmla="*/ 4206240 h 6873813"/>
                <a:gd name="connsiteX22" fmla="*/ 213360 w 4389120"/>
                <a:gd name="connsiteY22" fmla="*/ 4439920 h 6873813"/>
                <a:gd name="connsiteX23" fmla="*/ 325120 w 4389120"/>
                <a:gd name="connsiteY23" fmla="*/ 4572000 h 6873813"/>
                <a:gd name="connsiteX24" fmla="*/ 508000 w 4389120"/>
                <a:gd name="connsiteY24" fmla="*/ 4734560 h 6873813"/>
                <a:gd name="connsiteX25" fmla="*/ 670560 w 4389120"/>
                <a:gd name="connsiteY25" fmla="*/ 4785360 h 6873813"/>
                <a:gd name="connsiteX26" fmla="*/ 853440 w 4389120"/>
                <a:gd name="connsiteY26" fmla="*/ 4836160 h 6873813"/>
                <a:gd name="connsiteX27" fmla="*/ 1026160 w 4389120"/>
                <a:gd name="connsiteY27" fmla="*/ 4836160 h 6873813"/>
                <a:gd name="connsiteX28" fmla="*/ 1178560 w 4389120"/>
                <a:gd name="connsiteY28" fmla="*/ 4866640 h 6873813"/>
                <a:gd name="connsiteX29" fmla="*/ 1320800 w 4389120"/>
                <a:gd name="connsiteY29" fmla="*/ 4897120 h 6873813"/>
                <a:gd name="connsiteX30" fmla="*/ 1381760 w 4389120"/>
                <a:gd name="connsiteY30" fmla="*/ 4968240 h 6873813"/>
                <a:gd name="connsiteX31" fmla="*/ 1432560 w 4389120"/>
                <a:gd name="connsiteY31" fmla="*/ 5059680 h 6873813"/>
                <a:gd name="connsiteX32" fmla="*/ 1432560 w 4389120"/>
                <a:gd name="connsiteY32" fmla="*/ 5222240 h 6873813"/>
                <a:gd name="connsiteX33" fmla="*/ 1432560 w 4389120"/>
                <a:gd name="connsiteY33" fmla="*/ 5334000 h 6873813"/>
                <a:gd name="connsiteX34" fmla="*/ 1432560 w 4389120"/>
                <a:gd name="connsiteY34" fmla="*/ 5476240 h 6873813"/>
                <a:gd name="connsiteX35" fmla="*/ 1412240 w 4389120"/>
                <a:gd name="connsiteY35" fmla="*/ 5669280 h 6873813"/>
                <a:gd name="connsiteX36" fmla="*/ 1361440 w 4389120"/>
                <a:gd name="connsiteY36" fmla="*/ 5760720 h 6873813"/>
                <a:gd name="connsiteX37" fmla="*/ 1371600 w 4389120"/>
                <a:gd name="connsiteY37" fmla="*/ 5862320 h 6873813"/>
                <a:gd name="connsiteX38" fmla="*/ 1391920 w 4389120"/>
                <a:gd name="connsiteY38" fmla="*/ 6075680 h 6873813"/>
                <a:gd name="connsiteX39" fmla="*/ 1422400 w 4389120"/>
                <a:gd name="connsiteY39" fmla="*/ 6126480 h 6873813"/>
                <a:gd name="connsiteX40" fmla="*/ 1452880 w 4389120"/>
                <a:gd name="connsiteY40" fmla="*/ 6116320 h 6873813"/>
                <a:gd name="connsiteX41" fmla="*/ 1605280 w 4389120"/>
                <a:gd name="connsiteY41" fmla="*/ 6004560 h 6873813"/>
                <a:gd name="connsiteX42" fmla="*/ 1696720 w 4389120"/>
                <a:gd name="connsiteY42" fmla="*/ 5923280 h 6873813"/>
                <a:gd name="connsiteX43" fmla="*/ 1767840 w 4389120"/>
                <a:gd name="connsiteY43" fmla="*/ 5882640 h 6873813"/>
                <a:gd name="connsiteX44" fmla="*/ 1818640 w 4389120"/>
                <a:gd name="connsiteY44" fmla="*/ 5892800 h 6873813"/>
                <a:gd name="connsiteX45" fmla="*/ 1879600 w 4389120"/>
                <a:gd name="connsiteY45" fmla="*/ 5963920 h 6873813"/>
                <a:gd name="connsiteX46" fmla="*/ 1940560 w 4389120"/>
                <a:gd name="connsiteY46" fmla="*/ 6085840 h 6873813"/>
                <a:gd name="connsiteX47" fmla="*/ 2032000 w 4389120"/>
                <a:gd name="connsiteY47" fmla="*/ 6217920 h 6873813"/>
                <a:gd name="connsiteX48" fmla="*/ 2113280 w 4389120"/>
                <a:gd name="connsiteY48" fmla="*/ 6370320 h 6873813"/>
                <a:gd name="connsiteX49" fmla="*/ 2153920 w 4389120"/>
                <a:gd name="connsiteY49" fmla="*/ 6441440 h 6873813"/>
                <a:gd name="connsiteX50" fmla="*/ 2177438 w 4389120"/>
                <a:gd name="connsiteY50" fmla="*/ 6873813 h 6873813"/>
                <a:gd name="connsiteX51" fmla="*/ 4389120 w 4389120"/>
                <a:gd name="connsiteY51" fmla="*/ 6827520 h 6873813"/>
                <a:gd name="connsiteX0" fmla="*/ 4389120 w 4389120"/>
                <a:gd name="connsiteY0" fmla="*/ 6827520 h 6873813"/>
                <a:gd name="connsiteX1" fmla="*/ 4389120 w 4389120"/>
                <a:gd name="connsiteY1" fmla="*/ 1600200 h 6873813"/>
                <a:gd name="connsiteX2" fmla="*/ 3107079 w 4389120"/>
                <a:gd name="connsiteY2" fmla="*/ 1585533 h 6873813"/>
                <a:gd name="connsiteX3" fmla="*/ 2971800 w 4389120"/>
                <a:gd name="connsiteY3" fmla="*/ 35560 h 6873813"/>
                <a:gd name="connsiteX4" fmla="*/ 782320 w 4389120"/>
                <a:gd name="connsiteY4" fmla="*/ 0 h 6873813"/>
                <a:gd name="connsiteX5" fmla="*/ 690880 w 4389120"/>
                <a:gd name="connsiteY5" fmla="*/ 264160 h 6873813"/>
                <a:gd name="connsiteX6" fmla="*/ 487680 w 4389120"/>
                <a:gd name="connsiteY6" fmla="*/ 447040 h 6873813"/>
                <a:gd name="connsiteX7" fmla="*/ 325120 w 4389120"/>
                <a:gd name="connsiteY7" fmla="*/ 660400 h 6873813"/>
                <a:gd name="connsiteX8" fmla="*/ 193040 w 4389120"/>
                <a:gd name="connsiteY8" fmla="*/ 944880 h 6873813"/>
                <a:gd name="connsiteX9" fmla="*/ 132080 w 4389120"/>
                <a:gd name="connsiteY9" fmla="*/ 1188720 h 6873813"/>
                <a:gd name="connsiteX10" fmla="*/ 203200 w 4389120"/>
                <a:gd name="connsiteY10" fmla="*/ 1463040 h 6873813"/>
                <a:gd name="connsiteX11" fmla="*/ 457200 w 4389120"/>
                <a:gd name="connsiteY11" fmla="*/ 1595120 h 6873813"/>
                <a:gd name="connsiteX12" fmla="*/ 528320 w 4389120"/>
                <a:gd name="connsiteY12" fmla="*/ 1778000 h 6873813"/>
                <a:gd name="connsiteX13" fmla="*/ 568960 w 4389120"/>
                <a:gd name="connsiteY13" fmla="*/ 2174240 h 6873813"/>
                <a:gd name="connsiteX14" fmla="*/ 558800 w 4389120"/>
                <a:gd name="connsiteY14" fmla="*/ 2418080 h 6873813"/>
                <a:gd name="connsiteX15" fmla="*/ 447040 w 4389120"/>
                <a:gd name="connsiteY15" fmla="*/ 2661920 h 6873813"/>
                <a:gd name="connsiteX16" fmla="*/ 274320 w 4389120"/>
                <a:gd name="connsiteY16" fmla="*/ 2895600 h 6873813"/>
                <a:gd name="connsiteX17" fmla="*/ 101600 w 4389120"/>
                <a:gd name="connsiteY17" fmla="*/ 3149600 h 6873813"/>
                <a:gd name="connsiteX18" fmla="*/ 20320 w 4389120"/>
                <a:gd name="connsiteY18" fmla="*/ 3362960 h 6873813"/>
                <a:gd name="connsiteX19" fmla="*/ 0 w 4389120"/>
                <a:gd name="connsiteY19" fmla="*/ 3708400 h 6873813"/>
                <a:gd name="connsiteX20" fmla="*/ 30480 w 4389120"/>
                <a:gd name="connsiteY20" fmla="*/ 3931920 h 6873813"/>
                <a:gd name="connsiteX21" fmla="*/ 121920 w 4389120"/>
                <a:gd name="connsiteY21" fmla="*/ 4206240 h 6873813"/>
                <a:gd name="connsiteX22" fmla="*/ 213360 w 4389120"/>
                <a:gd name="connsiteY22" fmla="*/ 4439920 h 6873813"/>
                <a:gd name="connsiteX23" fmla="*/ 325120 w 4389120"/>
                <a:gd name="connsiteY23" fmla="*/ 4572000 h 6873813"/>
                <a:gd name="connsiteX24" fmla="*/ 508000 w 4389120"/>
                <a:gd name="connsiteY24" fmla="*/ 4734560 h 6873813"/>
                <a:gd name="connsiteX25" fmla="*/ 670560 w 4389120"/>
                <a:gd name="connsiteY25" fmla="*/ 4785360 h 6873813"/>
                <a:gd name="connsiteX26" fmla="*/ 853440 w 4389120"/>
                <a:gd name="connsiteY26" fmla="*/ 4836160 h 6873813"/>
                <a:gd name="connsiteX27" fmla="*/ 1026160 w 4389120"/>
                <a:gd name="connsiteY27" fmla="*/ 4836160 h 6873813"/>
                <a:gd name="connsiteX28" fmla="*/ 1178560 w 4389120"/>
                <a:gd name="connsiteY28" fmla="*/ 4866640 h 6873813"/>
                <a:gd name="connsiteX29" fmla="*/ 1320800 w 4389120"/>
                <a:gd name="connsiteY29" fmla="*/ 4897120 h 6873813"/>
                <a:gd name="connsiteX30" fmla="*/ 1381760 w 4389120"/>
                <a:gd name="connsiteY30" fmla="*/ 4968240 h 6873813"/>
                <a:gd name="connsiteX31" fmla="*/ 1432560 w 4389120"/>
                <a:gd name="connsiteY31" fmla="*/ 5059680 h 6873813"/>
                <a:gd name="connsiteX32" fmla="*/ 1432560 w 4389120"/>
                <a:gd name="connsiteY32" fmla="*/ 5222240 h 6873813"/>
                <a:gd name="connsiteX33" fmla="*/ 1432560 w 4389120"/>
                <a:gd name="connsiteY33" fmla="*/ 5334000 h 6873813"/>
                <a:gd name="connsiteX34" fmla="*/ 1432560 w 4389120"/>
                <a:gd name="connsiteY34" fmla="*/ 5476240 h 6873813"/>
                <a:gd name="connsiteX35" fmla="*/ 1412240 w 4389120"/>
                <a:gd name="connsiteY35" fmla="*/ 5669280 h 6873813"/>
                <a:gd name="connsiteX36" fmla="*/ 1361440 w 4389120"/>
                <a:gd name="connsiteY36" fmla="*/ 5760720 h 6873813"/>
                <a:gd name="connsiteX37" fmla="*/ 1371600 w 4389120"/>
                <a:gd name="connsiteY37" fmla="*/ 5862320 h 6873813"/>
                <a:gd name="connsiteX38" fmla="*/ 1391920 w 4389120"/>
                <a:gd name="connsiteY38" fmla="*/ 6075680 h 6873813"/>
                <a:gd name="connsiteX39" fmla="*/ 1422400 w 4389120"/>
                <a:gd name="connsiteY39" fmla="*/ 6126480 h 6873813"/>
                <a:gd name="connsiteX40" fmla="*/ 1452880 w 4389120"/>
                <a:gd name="connsiteY40" fmla="*/ 6116320 h 6873813"/>
                <a:gd name="connsiteX41" fmla="*/ 1605280 w 4389120"/>
                <a:gd name="connsiteY41" fmla="*/ 6004560 h 6873813"/>
                <a:gd name="connsiteX42" fmla="*/ 1696720 w 4389120"/>
                <a:gd name="connsiteY42" fmla="*/ 5923280 h 6873813"/>
                <a:gd name="connsiteX43" fmla="*/ 1767840 w 4389120"/>
                <a:gd name="connsiteY43" fmla="*/ 5882640 h 6873813"/>
                <a:gd name="connsiteX44" fmla="*/ 1818640 w 4389120"/>
                <a:gd name="connsiteY44" fmla="*/ 5892800 h 6873813"/>
                <a:gd name="connsiteX45" fmla="*/ 1879600 w 4389120"/>
                <a:gd name="connsiteY45" fmla="*/ 5963920 h 6873813"/>
                <a:gd name="connsiteX46" fmla="*/ 1940560 w 4389120"/>
                <a:gd name="connsiteY46" fmla="*/ 6085840 h 6873813"/>
                <a:gd name="connsiteX47" fmla="*/ 2032000 w 4389120"/>
                <a:gd name="connsiteY47" fmla="*/ 6217920 h 6873813"/>
                <a:gd name="connsiteX48" fmla="*/ 2113280 w 4389120"/>
                <a:gd name="connsiteY48" fmla="*/ 6370320 h 6873813"/>
                <a:gd name="connsiteX49" fmla="*/ 2123440 w 4389120"/>
                <a:gd name="connsiteY49" fmla="*/ 6578600 h 6873813"/>
                <a:gd name="connsiteX50" fmla="*/ 2177438 w 4389120"/>
                <a:gd name="connsiteY50" fmla="*/ 6873813 h 6873813"/>
                <a:gd name="connsiteX51" fmla="*/ 4389120 w 4389120"/>
                <a:gd name="connsiteY51" fmla="*/ 6827520 h 687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389120" h="6873813">
                  <a:moveTo>
                    <a:pt x="4389120" y="6827520"/>
                  </a:moveTo>
                  <a:lnTo>
                    <a:pt x="4389120" y="1600200"/>
                  </a:lnTo>
                  <a:lnTo>
                    <a:pt x="3107079" y="1585533"/>
                  </a:lnTo>
                  <a:lnTo>
                    <a:pt x="2971800" y="35560"/>
                  </a:lnTo>
                  <a:lnTo>
                    <a:pt x="782320" y="0"/>
                  </a:lnTo>
                  <a:cubicBezTo>
                    <a:pt x="762000" y="220133"/>
                    <a:pt x="721360" y="176107"/>
                    <a:pt x="690880" y="264160"/>
                  </a:cubicBezTo>
                  <a:lnTo>
                    <a:pt x="487680" y="447040"/>
                  </a:lnTo>
                  <a:lnTo>
                    <a:pt x="325120" y="660400"/>
                  </a:lnTo>
                  <a:lnTo>
                    <a:pt x="193040" y="944880"/>
                  </a:lnTo>
                  <a:lnTo>
                    <a:pt x="132080" y="1188720"/>
                  </a:lnTo>
                  <a:lnTo>
                    <a:pt x="203200" y="1463040"/>
                  </a:lnTo>
                  <a:lnTo>
                    <a:pt x="457200" y="1595120"/>
                  </a:lnTo>
                  <a:lnTo>
                    <a:pt x="528320" y="1778000"/>
                  </a:lnTo>
                  <a:lnTo>
                    <a:pt x="568960" y="2174240"/>
                  </a:lnTo>
                  <a:lnTo>
                    <a:pt x="558800" y="2418080"/>
                  </a:lnTo>
                  <a:lnTo>
                    <a:pt x="447040" y="2661920"/>
                  </a:lnTo>
                  <a:lnTo>
                    <a:pt x="274320" y="2895600"/>
                  </a:lnTo>
                  <a:lnTo>
                    <a:pt x="101600" y="3149600"/>
                  </a:lnTo>
                  <a:lnTo>
                    <a:pt x="20320" y="3362960"/>
                  </a:lnTo>
                  <a:lnTo>
                    <a:pt x="0" y="3708400"/>
                  </a:lnTo>
                  <a:lnTo>
                    <a:pt x="30480" y="3931920"/>
                  </a:lnTo>
                  <a:lnTo>
                    <a:pt x="121920" y="4206240"/>
                  </a:lnTo>
                  <a:lnTo>
                    <a:pt x="213360" y="4439920"/>
                  </a:lnTo>
                  <a:lnTo>
                    <a:pt x="325120" y="4572000"/>
                  </a:lnTo>
                  <a:lnTo>
                    <a:pt x="508000" y="4734560"/>
                  </a:lnTo>
                  <a:lnTo>
                    <a:pt x="670560" y="4785360"/>
                  </a:lnTo>
                  <a:lnTo>
                    <a:pt x="853440" y="4836160"/>
                  </a:lnTo>
                  <a:lnTo>
                    <a:pt x="1026160" y="4836160"/>
                  </a:lnTo>
                  <a:lnTo>
                    <a:pt x="1178560" y="4866640"/>
                  </a:lnTo>
                  <a:lnTo>
                    <a:pt x="1320800" y="4897120"/>
                  </a:lnTo>
                  <a:lnTo>
                    <a:pt x="1381760" y="4968240"/>
                  </a:lnTo>
                  <a:lnTo>
                    <a:pt x="1432560" y="5059680"/>
                  </a:lnTo>
                  <a:lnTo>
                    <a:pt x="1432560" y="5222240"/>
                  </a:lnTo>
                  <a:lnTo>
                    <a:pt x="1432560" y="5334000"/>
                  </a:lnTo>
                  <a:lnTo>
                    <a:pt x="1432560" y="5476240"/>
                  </a:lnTo>
                  <a:lnTo>
                    <a:pt x="1412240" y="5669280"/>
                  </a:lnTo>
                  <a:lnTo>
                    <a:pt x="1361440" y="5760720"/>
                  </a:lnTo>
                  <a:lnTo>
                    <a:pt x="1371600" y="5862320"/>
                  </a:lnTo>
                  <a:lnTo>
                    <a:pt x="1391920" y="6075680"/>
                  </a:lnTo>
                  <a:lnTo>
                    <a:pt x="1422400" y="6126480"/>
                  </a:lnTo>
                  <a:lnTo>
                    <a:pt x="1452880" y="6116320"/>
                  </a:lnTo>
                  <a:lnTo>
                    <a:pt x="1605280" y="6004560"/>
                  </a:lnTo>
                  <a:lnTo>
                    <a:pt x="1696720" y="5923280"/>
                  </a:lnTo>
                  <a:lnTo>
                    <a:pt x="1767840" y="5882640"/>
                  </a:lnTo>
                  <a:lnTo>
                    <a:pt x="1818640" y="5892800"/>
                  </a:lnTo>
                  <a:lnTo>
                    <a:pt x="1879600" y="5963920"/>
                  </a:lnTo>
                  <a:lnTo>
                    <a:pt x="1940560" y="6085840"/>
                  </a:lnTo>
                  <a:lnTo>
                    <a:pt x="2032000" y="6217920"/>
                  </a:lnTo>
                  <a:lnTo>
                    <a:pt x="2113280" y="6370320"/>
                  </a:lnTo>
                  <a:lnTo>
                    <a:pt x="2123440" y="6578600"/>
                  </a:lnTo>
                  <a:lnTo>
                    <a:pt x="2177438" y="6873813"/>
                  </a:lnTo>
                  <a:lnTo>
                    <a:pt x="4389120" y="6827520"/>
                  </a:lnTo>
                  <a:close/>
                </a:path>
              </a:pathLst>
            </a:custGeom>
            <a:solidFill>
              <a:schemeClr val="accent2">
                <a:lumMod val="40000"/>
                <a:lumOff val="6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Freeform: Shape 55">
              <a:extLst>
                <a:ext uri="{FF2B5EF4-FFF2-40B4-BE49-F238E27FC236}">
                  <a16:creationId xmlns:a16="http://schemas.microsoft.com/office/drawing/2014/main" id="{51D8F315-89A6-437B-93DF-71523BFDC077}"/>
                </a:ext>
              </a:extLst>
            </p:cNvPr>
            <p:cNvSpPr/>
            <p:nvPr/>
          </p:nvSpPr>
          <p:spPr>
            <a:xfrm>
              <a:off x="1431410" y="22298"/>
              <a:ext cx="7759700" cy="679196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7759700" h="6791960">
                  <a:moveTo>
                    <a:pt x="335280" y="4775200"/>
                  </a:moveTo>
                  <a:lnTo>
                    <a:pt x="2854960" y="1127760"/>
                  </a:lnTo>
                  <a:lnTo>
                    <a:pt x="3830320" y="477520"/>
                  </a:lnTo>
                  <a:lnTo>
                    <a:pt x="3860800" y="50800"/>
                  </a:lnTo>
                  <a:lnTo>
                    <a:pt x="6289040" y="0"/>
                  </a:lnTo>
                  <a:cubicBezTo>
                    <a:pt x="6268720" y="220133"/>
                    <a:pt x="6228080" y="176107"/>
                    <a:pt x="6197600" y="264160"/>
                  </a:cubicBezTo>
                  <a:lnTo>
                    <a:pt x="5994400" y="447040"/>
                  </a:lnTo>
                  <a:lnTo>
                    <a:pt x="5831840" y="660400"/>
                  </a:lnTo>
                  <a:lnTo>
                    <a:pt x="5699760" y="944880"/>
                  </a:lnTo>
                  <a:lnTo>
                    <a:pt x="5638800" y="1188720"/>
                  </a:lnTo>
                  <a:lnTo>
                    <a:pt x="5709920" y="1463040"/>
                  </a:lnTo>
                  <a:lnTo>
                    <a:pt x="5963920" y="1595120"/>
                  </a:lnTo>
                  <a:lnTo>
                    <a:pt x="6035040" y="1778000"/>
                  </a:lnTo>
                  <a:lnTo>
                    <a:pt x="6075680" y="2174240"/>
                  </a:lnTo>
                  <a:lnTo>
                    <a:pt x="6065520" y="2418080"/>
                  </a:lnTo>
                  <a:lnTo>
                    <a:pt x="5953760" y="2661920"/>
                  </a:lnTo>
                  <a:lnTo>
                    <a:pt x="5781040" y="2895600"/>
                  </a:lnTo>
                  <a:lnTo>
                    <a:pt x="5608320" y="3149600"/>
                  </a:lnTo>
                  <a:lnTo>
                    <a:pt x="5527040" y="3362960"/>
                  </a:lnTo>
                  <a:lnTo>
                    <a:pt x="5506720" y="3708400"/>
                  </a:lnTo>
                  <a:lnTo>
                    <a:pt x="5537200" y="3931920"/>
                  </a:lnTo>
                  <a:lnTo>
                    <a:pt x="5628640" y="4206240"/>
                  </a:lnTo>
                  <a:lnTo>
                    <a:pt x="5720080" y="4439920"/>
                  </a:lnTo>
                  <a:lnTo>
                    <a:pt x="5831840" y="4572000"/>
                  </a:lnTo>
                  <a:lnTo>
                    <a:pt x="6014720" y="4734560"/>
                  </a:lnTo>
                  <a:lnTo>
                    <a:pt x="6177280" y="4785360"/>
                  </a:lnTo>
                  <a:lnTo>
                    <a:pt x="6360160" y="4836160"/>
                  </a:lnTo>
                  <a:lnTo>
                    <a:pt x="6532880" y="4836160"/>
                  </a:lnTo>
                  <a:lnTo>
                    <a:pt x="6685280" y="4866640"/>
                  </a:lnTo>
                  <a:lnTo>
                    <a:pt x="6827520" y="4897120"/>
                  </a:lnTo>
                  <a:lnTo>
                    <a:pt x="6888480" y="4968240"/>
                  </a:lnTo>
                  <a:lnTo>
                    <a:pt x="6939280" y="5059680"/>
                  </a:lnTo>
                  <a:lnTo>
                    <a:pt x="6939280" y="5222240"/>
                  </a:lnTo>
                  <a:lnTo>
                    <a:pt x="6939280" y="5334000"/>
                  </a:lnTo>
                  <a:lnTo>
                    <a:pt x="6939280" y="5476240"/>
                  </a:lnTo>
                  <a:lnTo>
                    <a:pt x="6918960" y="5669280"/>
                  </a:lnTo>
                  <a:lnTo>
                    <a:pt x="6868160" y="5760720"/>
                  </a:lnTo>
                  <a:lnTo>
                    <a:pt x="6878320" y="5862320"/>
                  </a:lnTo>
                  <a:lnTo>
                    <a:pt x="6898640" y="6075680"/>
                  </a:lnTo>
                  <a:lnTo>
                    <a:pt x="6929120" y="6126480"/>
                  </a:lnTo>
                  <a:lnTo>
                    <a:pt x="7051040" y="6226810"/>
                  </a:lnTo>
                  <a:lnTo>
                    <a:pt x="7119620" y="6240780"/>
                  </a:lnTo>
                  <a:lnTo>
                    <a:pt x="7211060" y="6231890"/>
                  </a:lnTo>
                  <a:lnTo>
                    <a:pt x="7278370" y="6134100"/>
                  </a:lnTo>
                  <a:lnTo>
                    <a:pt x="7420610" y="6007100"/>
                  </a:lnTo>
                  <a:lnTo>
                    <a:pt x="7512050" y="6002020"/>
                  </a:lnTo>
                  <a:lnTo>
                    <a:pt x="7538720" y="6093460"/>
                  </a:lnTo>
                  <a:lnTo>
                    <a:pt x="7630160" y="6240780"/>
                  </a:lnTo>
                  <a:lnTo>
                    <a:pt x="7620000" y="6370320"/>
                  </a:lnTo>
                  <a:lnTo>
                    <a:pt x="7759700" y="6791960"/>
                  </a:lnTo>
                  <a:lnTo>
                    <a:pt x="6973570" y="6576060"/>
                  </a:lnTo>
                  <a:lnTo>
                    <a:pt x="5801360" y="6553200"/>
                  </a:lnTo>
                  <a:lnTo>
                    <a:pt x="4511040" y="6370320"/>
                  </a:lnTo>
                  <a:lnTo>
                    <a:pt x="4297680" y="6217920"/>
                  </a:lnTo>
                  <a:lnTo>
                    <a:pt x="4663440" y="5618480"/>
                  </a:lnTo>
                  <a:lnTo>
                    <a:pt x="4663440" y="5049520"/>
                  </a:lnTo>
                  <a:lnTo>
                    <a:pt x="4409440" y="4663440"/>
                  </a:lnTo>
                  <a:lnTo>
                    <a:pt x="3515360" y="4277360"/>
                  </a:lnTo>
                  <a:lnTo>
                    <a:pt x="2824480" y="4216400"/>
                  </a:lnTo>
                  <a:lnTo>
                    <a:pt x="2001520" y="4246880"/>
                  </a:lnTo>
                  <a:lnTo>
                    <a:pt x="1524000" y="4399280"/>
                  </a:lnTo>
                  <a:lnTo>
                    <a:pt x="1209040" y="4714240"/>
                  </a:lnTo>
                  <a:lnTo>
                    <a:pt x="1087120" y="5140960"/>
                  </a:lnTo>
                  <a:lnTo>
                    <a:pt x="101600" y="5171440"/>
                  </a:lnTo>
                  <a:lnTo>
                    <a:pt x="0" y="5110480"/>
                  </a:lnTo>
                  <a:lnTo>
                    <a:pt x="335280" y="4775200"/>
                  </a:lnTo>
                  <a:close/>
                </a:path>
              </a:pathLst>
            </a:cu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Groep 1">
              <a:extLst>
                <a:ext uri="{FF2B5EF4-FFF2-40B4-BE49-F238E27FC236}">
                  <a16:creationId xmlns:a16="http://schemas.microsoft.com/office/drawing/2014/main" id="{F93C65BA-F80C-4C90-9AC2-9810FF3C2BD0}"/>
                </a:ext>
              </a:extLst>
            </p:cNvPr>
            <p:cNvGrpSpPr/>
            <p:nvPr/>
          </p:nvGrpSpPr>
          <p:grpSpPr>
            <a:xfrm>
              <a:off x="2590240" y="4295163"/>
              <a:ext cx="3668616" cy="2072984"/>
              <a:chOff x="2590240" y="1565587"/>
              <a:chExt cx="8440153" cy="4837824"/>
            </a:xfrm>
          </p:grpSpPr>
          <mc:AlternateContent xmlns:mc="http://schemas.openxmlformats.org/markup-compatibility/2006" xmlns:p14="http://schemas.microsoft.com/office/powerpoint/2010/main">
            <mc:Choice Requires="p14">
              <p:contentPart p14:bwMode="auto" r:id="rId2">
                <p14:nvContentPartPr>
                  <p14:cNvPr id="4" name="Inkt 3">
                    <a:extLst>
                      <a:ext uri="{FF2B5EF4-FFF2-40B4-BE49-F238E27FC236}">
                        <a16:creationId xmlns:a16="http://schemas.microsoft.com/office/drawing/2014/main" id="{82A9C780-A69F-4918-941C-F6A7A23E64B0}"/>
                      </a:ext>
                    </a:extLst>
                  </p14:cNvPr>
                  <p14:cNvContentPartPr/>
                  <p14:nvPr/>
                </p14:nvContentPartPr>
                <p14:xfrm>
                  <a:off x="2590240" y="1565587"/>
                  <a:ext cx="7217280" cy="4776120"/>
                </p14:xfrm>
              </p:contentPart>
            </mc:Choice>
            <mc:Fallback xmlns="">
              <p:pic>
                <p:nvPicPr>
                  <p:cNvPr id="4" name="Inkt 3">
                    <a:extLst>
                      <a:ext uri="{FF2B5EF4-FFF2-40B4-BE49-F238E27FC236}">
                        <a16:creationId xmlns:a16="http://schemas.microsoft.com/office/drawing/2014/main" id="{82A9C780-A69F-4918-941C-F6A7A23E64B0}"/>
                      </a:ext>
                    </a:extLst>
                  </p:cNvPr>
                  <p:cNvPicPr/>
                  <p:nvPr/>
                </p:nvPicPr>
                <p:blipFill>
                  <a:blip r:embed="rId3"/>
                  <a:stretch>
                    <a:fillRect/>
                  </a:stretch>
                </p:blipFill>
                <p:spPr>
                  <a:xfrm>
                    <a:off x="2569536" y="1544584"/>
                    <a:ext cx="7257859" cy="481728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t 4">
                    <a:extLst>
                      <a:ext uri="{FF2B5EF4-FFF2-40B4-BE49-F238E27FC236}">
                        <a16:creationId xmlns:a16="http://schemas.microsoft.com/office/drawing/2014/main" id="{B814BE88-94C7-4DB6-8D34-C67BF6CE72AE}"/>
                      </a:ext>
                    </a:extLst>
                  </p14:cNvPr>
                  <p14:cNvContentPartPr/>
                  <p14:nvPr/>
                </p14:nvContentPartPr>
                <p14:xfrm>
                  <a:off x="6788622" y="1623791"/>
                  <a:ext cx="3813840" cy="4228560"/>
                </p14:xfrm>
              </p:contentPart>
            </mc:Choice>
            <mc:Fallback xmlns="">
              <p:pic>
                <p:nvPicPr>
                  <p:cNvPr id="5" name="Inkt 4">
                    <a:extLst>
                      <a:ext uri="{FF2B5EF4-FFF2-40B4-BE49-F238E27FC236}">
                        <a16:creationId xmlns:a16="http://schemas.microsoft.com/office/drawing/2014/main" id="{B814BE88-94C7-4DB6-8D34-C67BF6CE72AE}"/>
                      </a:ext>
                    </a:extLst>
                  </p:cNvPr>
                  <p:cNvPicPr/>
                  <p:nvPr/>
                </p:nvPicPr>
                <p:blipFill>
                  <a:blip r:embed="rId5"/>
                  <a:stretch>
                    <a:fillRect/>
                  </a:stretch>
                </p:blipFill>
                <p:spPr>
                  <a:xfrm>
                    <a:off x="6767917" y="1602791"/>
                    <a:ext cx="3854422" cy="426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t 7">
                    <a:extLst>
                      <a:ext uri="{FF2B5EF4-FFF2-40B4-BE49-F238E27FC236}">
                        <a16:creationId xmlns:a16="http://schemas.microsoft.com/office/drawing/2014/main" id="{86A56191-DA9D-4085-993A-89A6808FE266}"/>
                      </a:ext>
                    </a:extLst>
                  </p14:cNvPr>
                  <p14:cNvContentPartPr/>
                  <p14:nvPr/>
                </p14:nvContentPartPr>
                <p14:xfrm>
                  <a:off x="5780465" y="1644258"/>
                  <a:ext cx="147240" cy="1964520"/>
                </p14:xfrm>
              </p:contentPart>
            </mc:Choice>
            <mc:Fallback xmlns="">
              <p:pic>
                <p:nvPicPr>
                  <p:cNvPr id="8" name="Inkt 7">
                    <a:extLst>
                      <a:ext uri="{FF2B5EF4-FFF2-40B4-BE49-F238E27FC236}">
                        <a16:creationId xmlns:a16="http://schemas.microsoft.com/office/drawing/2014/main" id="{86A56191-DA9D-4085-993A-89A6808FE266}"/>
                      </a:ext>
                    </a:extLst>
                  </p:cNvPr>
                  <p:cNvPicPr/>
                  <p:nvPr/>
                </p:nvPicPr>
                <p:blipFill>
                  <a:blip r:embed="rId7"/>
                  <a:stretch>
                    <a:fillRect/>
                  </a:stretch>
                </p:blipFill>
                <p:spPr>
                  <a:xfrm>
                    <a:off x="5759785" y="1623261"/>
                    <a:ext cx="187772" cy="200567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t 9">
                    <a:extLst>
                      <a:ext uri="{FF2B5EF4-FFF2-40B4-BE49-F238E27FC236}">
                        <a16:creationId xmlns:a16="http://schemas.microsoft.com/office/drawing/2014/main" id="{4D10985E-3B0E-4435-AAEF-7AD734135D5E}"/>
                      </a:ext>
                    </a:extLst>
                  </p14:cNvPr>
                  <p14:cNvContentPartPr/>
                  <p14:nvPr/>
                </p14:nvContentPartPr>
                <p14:xfrm>
                  <a:off x="5725025" y="3908658"/>
                  <a:ext cx="157320" cy="1569240"/>
                </p14:xfrm>
              </p:contentPart>
            </mc:Choice>
            <mc:Fallback xmlns="">
              <p:pic>
                <p:nvPicPr>
                  <p:cNvPr id="10" name="Inkt 9">
                    <a:extLst>
                      <a:ext uri="{FF2B5EF4-FFF2-40B4-BE49-F238E27FC236}">
                        <a16:creationId xmlns:a16="http://schemas.microsoft.com/office/drawing/2014/main" id="{4D10985E-3B0E-4435-AAEF-7AD734135D5E}"/>
                      </a:ext>
                    </a:extLst>
                  </p:cNvPr>
                  <p:cNvPicPr/>
                  <p:nvPr/>
                </p:nvPicPr>
                <p:blipFill>
                  <a:blip r:embed="rId9"/>
                  <a:stretch>
                    <a:fillRect/>
                  </a:stretch>
                </p:blipFill>
                <p:spPr>
                  <a:xfrm>
                    <a:off x="5704433" y="3887656"/>
                    <a:ext cx="197680" cy="161040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t 11">
                    <a:extLst>
                      <a:ext uri="{FF2B5EF4-FFF2-40B4-BE49-F238E27FC236}">
                        <a16:creationId xmlns:a16="http://schemas.microsoft.com/office/drawing/2014/main" id="{0F241947-81E6-4F79-BC01-7A62C0D46239}"/>
                      </a:ext>
                    </a:extLst>
                  </p14:cNvPr>
                  <p14:cNvContentPartPr/>
                  <p14:nvPr/>
                </p14:nvContentPartPr>
                <p14:xfrm>
                  <a:off x="5696585" y="5451618"/>
                  <a:ext cx="61920" cy="786240"/>
                </p14:xfrm>
              </p:contentPart>
            </mc:Choice>
            <mc:Fallback xmlns="">
              <p:pic>
                <p:nvPicPr>
                  <p:cNvPr id="12" name="Inkt 11">
                    <a:extLst>
                      <a:ext uri="{FF2B5EF4-FFF2-40B4-BE49-F238E27FC236}">
                        <a16:creationId xmlns:a16="http://schemas.microsoft.com/office/drawing/2014/main" id="{0F241947-81E6-4F79-BC01-7A62C0D46239}"/>
                      </a:ext>
                    </a:extLst>
                  </p:cNvPr>
                  <p:cNvPicPr/>
                  <p:nvPr/>
                </p:nvPicPr>
                <p:blipFill>
                  <a:blip r:embed="rId11"/>
                  <a:stretch>
                    <a:fillRect/>
                  </a:stretch>
                </p:blipFill>
                <p:spPr>
                  <a:xfrm>
                    <a:off x="5675945" y="5430618"/>
                    <a:ext cx="102374" cy="82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t 12">
                    <a:extLst>
                      <a:ext uri="{FF2B5EF4-FFF2-40B4-BE49-F238E27FC236}">
                        <a16:creationId xmlns:a16="http://schemas.microsoft.com/office/drawing/2014/main" id="{45D6ED8E-76BF-4F93-BBA3-B356FB1ADABE}"/>
                      </a:ext>
                    </a:extLst>
                  </p14:cNvPr>
                  <p14:cNvContentPartPr/>
                  <p14:nvPr/>
                </p14:nvContentPartPr>
                <p14:xfrm>
                  <a:off x="6082145" y="1623378"/>
                  <a:ext cx="78480" cy="1408680"/>
                </p14:xfrm>
              </p:contentPart>
            </mc:Choice>
            <mc:Fallback xmlns="">
              <p:pic>
                <p:nvPicPr>
                  <p:cNvPr id="13" name="Inkt 12">
                    <a:extLst>
                      <a:ext uri="{FF2B5EF4-FFF2-40B4-BE49-F238E27FC236}">
                        <a16:creationId xmlns:a16="http://schemas.microsoft.com/office/drawing/2014/main" id="{45D6ED8E-76BF-4F93-BBA3-B356FB1ADABE}"/>
                      </a:ext>
                    </a:extLst>
                  </p:cNvPr>
                  <p:cNvPicPr/>
                  <p:nvPr/>
                </p:nvPicPr>
                <p:blipFill>
                  <a:blip r:embed="rId13"/>
                  <a:stretch>
                    <a:fillRect/>
                  </a:stretch>
                </p:blipFill>
                <p:spPr>
                  <a:xfrm>
                    <a:off x="6061492" y="1602378"/>
                    <a:ext cx="118959" cy="144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t 17">
                    <a:extLst>
                      <a:ext uri="{FF2B5EF4-FFF2-40B4-BE49-F238E27FC236}">
                        <a16:creationId xmlns:a16="http://schemas.microsoft.com/office/drawing/2014/main" id="{D28442EC-A6A7-4B95-A975-3C4116152C93}"/>
                      </a:ext>
                    </a:extLst>
                  </p14:cNvPr>
                  <p14:cNvContentPartPr/>
                  <p14:nvPr/>
                </p14:nvContentPartPr>
                <p14:xfrm>
                  <a:off x="5918345" y="3564138"/>
                  <a:ext cx="234360" cy="2704320"/>
                </p14:xfrm>
              </p:contentPart>
            </mc:Choice>
            <mc:Fallback xmlns="">
              <p:pic>
                <p:nvPicPr>
                  <p:cNvPr id="18" name="Inkt 17">
                    <a:extLst>
                      <a:ext uri="{FF2B5EF4-FFF2-40B4-BE49-F238E27FC236}">
                        <a16:creationId xmlns:a16="http://schemas.microsoft.com/office/drawing/2014/main" id="{D28442EC-A6A7-4B95-A975-3C4116152C93}"/>
                      </a:ext>
                    </a:extLst>
                  </p:cNvPr>
                  <p:cNvPicPr/>
                  <p:nvPr/>
                </p:nvPicPr>
                <p:blipFill>
                  <a:blip r:embed="rId15"/>
                  <a:stretch>
                    <a:fillRect/>
                  </a:stretch>
                </p:blipFill>
                <p:spPr>
                  <a:xfrm>
                    <a:off x="5897715" y="3543135"/>
                    <a:ext cx="274795" cy="274548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t 19">
                    <a:extLst>
                      <a:ext uri="{FF2B5EF4-FFF2-40B4-BE49-F238E27FC236}">
                        <a16:creationId xmlns:a16="http://schemas.microsoft.com/office/drawing/2014/main" id="{6A8D0C73-027A-494D-BCA9-DFA4C620C563}"/>
                      </a:ext>
                    </a:extLst>
                  </p14:cNvPr>
                  <p14:cNvContentPartPr/>
                  <p14:nvPr/>
                </p14:nvContentPartPr>
                <p14:xfrm>
                  <a:off x="6096185" y="3207738"/>
                  <a:ext cx="1916640" cy="57600"/>
                </p14:xfrm>
              </p:contentPart>
            </mc:Choice>
            <mc:Fallback xmlns="">
              <p:pic>
                <p:nvPicPr>
                  <p:cNvPr id="20" name="Inkt 19">
                    <a:extLst>
                      <a:ext uri="{FF2B5EF4-FFF2-40B4-BE49-F238E27FC236}">
                        <a16:creationId xmlns:a16="http://schemas.microsoft.com/office/drawing/2014/main" id="{6A8D0C73-027A-494D-BCA9-DFA4C620C563}"/>
                      </a:ext>
                    </a:extLst>
                  </p:cNvPr>
                  <p:cNvPicPr/>
                  <p:nvPr/>
                </p:nvPicPr>
                <p:blipFill>
                  <a:blip r:embed="rId17"/>
                  <a:stretch>
                    <a:fillRect/>
                  </a:stretch>
                </p:blipFill>
                <p:spPr>
                  <a:xfrm>
                    <a:off x="6075487" y="3186868"/>
                    <a:ext cx="1957208" cy="9850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Inkt 28">
                    <a:extLst>
                      <a:ext uri="{FF2B5EF4-FFF2-40B4-BE49-F238E27FC236}">
                        <a16:creationId xmlns:a16="http://schemas.microsoft.com/office/drawing/2014/main" id="{0DD939F7-EB7C-45C3-A558-9BFDBF866695}"/>
                      </a:ext>
                    </a:extLst>
                  </p14:cNvPr>
                  <p14:cNvContentPartPr/>
                  <p14:nvPr/>
                </p14:nvContentPartPr>
                <p14:xfrm>
                  <a:off x="4445945" y="1732458"/>
                  <a:ext cx="124200" cy="1913400"/>
                </p14:xfrm>
              </p:contentPart>
            </mc:Choice>
            <mc:Fallback xmlns="">
              <p:pic>
                <p:nvPicPr>
                  <p:cNvPr id="29" name="Inkt 28">
                    <a:extLst>
                      <a:ext uri="{FF2B5EF4-FFF2-40B4-BE49-F238E27FC236}">
                        <a16:creationId xmlns:a16="http://schemas.microsoft.com/office/drawing/2014/main" id="{0DD939F7-EB7C-45C3-A558-9BFDBF866695}"/>
                      </a:ext>
                    </a:extLst>
                  </p:cNvPr>
                  <p:cNvPicPr/>
                  <p:nvPr/>
                </p:nvPicPr>
                <p:blipFill>
                  <a:blip r:embed="rId19"/>
                  <a:stretch>
                    <a:fillRect/>
                  </a:stretch>
                </p:blipFill>
                <p:spPr>
                  <a:xfrm>
                    <a:off x="4425382" y="1711459"/>
                    <a:ext cx="164503" cy="195455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t 54">
                    <a:extLst>
                      <a:ext uri="{FF2B5EF4-FFF2-40B4-BE49-F238E27FC236}">
                        <a16:creationId xmlns:a16="http://schemas.microsoft.com/office/drawing/2014/main" id="{558009EB-1DB3-4DBB-A7CA-D5EF71D0304C}"/>
                      </a:ext>
                    </a:extLst>
                  </p14:cNvPr>
                  <p14:cNvContentPartPr/>
                  <p14:nvPr/>
                </p14:nvContentPartPr>
                <p14:xfrm>
                  <a:off x="6070265" y="5383218"/>
                  <a:ext cx="1262880" cy="73440"/>
                </p14:xfrm>
              </p:contentPart>
            </mc:Choice>
            <mc:Fallback xmlns="">
              <p:pic>
                <p:nvPicPr>
                  <p:cNvPr id="55" name="Inkt 54">
                    <a:extLst>
                      <a:ext uri="{FF2B5EF4-FFF2-40B4-BE49-F238E27FC236}">
                        <a16:creationId xmlns:a16="http://schemas.microsoft.com/office/drawing/2014/main" id="{558009EB-1DB3-4DBB-A7CA-D5EF71D0304C}"/>
                      </a:ext>
                    </a:extLst>
                  </p:cNvPr>
                  <p:cNvPicPr/>
                  <p:nvPr/>
                </p:nvPicPr>
                <p:blipFill>
                  <a:blip r:embed="rId21"/>
                  <a:stretch>
                    <a:fillRect/>
                  </a:stretch>
                </p:blipFill>
                <p:spPr>
                  <a:xfrm>
                    <a:off x="6049576" y="5362354"/>
                    <a:ext cx="1303431" cy="11433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Inkt 64">
                    <a:extLst>
                      <a:ext uri="{FF2B5EF4-FFF2-40B4-BE49-F238E27FC236}">
                        <a16:creationId xmlns:a16="http://schemas.microsoft.com/office/drawing/2014/main" id="{EEC4BE1A-8B89-4B28-AF31-20BA0839CF60}"/>
                      </a:ext>
                    </a:extLst>
                  </p14:cNvPr>
                  <p14:cNvContentPartPr/>
                  <p14:nvPr/>
                </p14:nvContentPartPr>
                <p14:xfrm>
                  <a:off x="4382945" y="3842058"/>
                  <a:ext cx="75240" cy="1927440"/>
                </p14:xfrm>
              </p:contentPart>
            </mc:Choice>
            <mc:Fallback xmlns="">
              <p:pic>
                <p:nvPicPr>
                  <p:cNvPr id="65" name="Inkt 64">
                    <a:extLst>
                      <a:ext uri="{FF2B5EF4-FFF2-40B4-BE49-F238E27FC236}">
                        <a16:creationId xmlns:a16="http://schemas.microsoft.com/office/drawing/2014/main" id="{EEC4BE1A-8B89-4B28-AF31-20BA0839CF60}"/>
                      </a:ext>
                    </a:extLst>
                  </p:cNvPr>
                  <p:cNvPicPr/>
                  <p:nvPr/>
                </p:nvPicPr>
                <p:blipFill>
                  <a:blip r:embed="rId23"/>
                  <a:stretch>
                    <a:fillRect/>
                  </a:stretch>
                </p:blipFill>
                <p:spPr>
                  <a:xfrm>
                    <a:off x="4362275" y="3821062"/>
                    <a:ext cx="115754" cy="196859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7" name="Inkt 66">
                    <a:extLst>
                      <a:ext uri="{FF2B5EF4-FFF2-40B4-BE49-F238E27FC236}">
                        <a16:creationId xmlns:a16="http://schemas.microsoft.com/office/drawing/2014/main" id="{ABD7BF5B-EE5C-4E73-8B73-E5BDE2708A9C}"/>
                      </a:ext>
                    </a:extLst>
                  </p14:cNvPr>
                  <p14:cNvContentPartPr/>
                  <p14:nvPr/>
                </p14:nvContentPartPr>
                <p14:xfrm>
                  <a:off x="5193808" y="3705003"/>
                  <a:ext cx="61920" cy="2221200"/>
                </p14:xfrm>
              </p:contentPart>
            </mc:Choice>
            <mc:Fallback xmlns="">
              <p:pic>
                <p:nvPicPr>
                  <p:cNvPr id="67" name="Inkt 66">
                    <a:extLst>
                      <a:ext uri="{FF2B5EF4-FFF2-40B4-BE49-F238E27FC236}">
                        <a16:creationId xmlns:a16="http://schemas.microsoft.com/office/drawing/2014/main" id="{ABD7BF5B-EE5C-4E73-8B73-E5BDE2708A9C}"/>
                      </a:ext>
                    </a:extLst>
                  </p:cNvPr>
                  <p:cNvPicPr/>
                  <p:nvPr/>
                </p:nvPicPr>
                <p:blipFill>
                  <a:blip r:embed="rId25"/>
                  <a:stretch>
                    <a:fillRect/>
                  </a:stretch>
                </p:blipFill>
                <p:spPr>
                  <a:xfrm>
                    <a:off x="5173168" y="3684001"/>
                    <a:ext cx="102374" cy="226236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9" name="Inkt 68">
                    <a:extLst>
                      <a:ext uri="{FF2B5EF4-FFF2-40B4-BE49-F238E27FC236}">
                        <a16:creationId xmlns:a16="http://schemas.microsoft.com/office/drawing/2014/main" id="{EA077946-7437-4B13-88EA-8C17AAD0CE66}"/>
                      </a:ext>
                    </a:extLst>
                  </p14:cNvPr>
                  <p14:cNvContentPartPr/>
                  <p14:nvPr/>
                </p14:nvContentPartPr>
                <p14:xfrm>
                  <a:off x="4456745" y="4915578"/>
                  <a:ext cx="1258200" cy="22680"/>
                </p14:xfrm>
              </p:contentPart>
            </mc:Choice>
            <mc:Fallback xmlns="">
              <p:pic>
                <p:nvPicPr>
                  <p:cNvPr id="69" name="Inkt 68">
                    <a:extLst>
                      <a:ext uri="{FF2B5EF4-FFF2-40B4-BE49-F238E27FC236}">
                        <a16:creationId xmlns:a16="http://schemas.microsoft.com/office/drawing/2014/main" id="{EA077946-7437-4B13-88EA-8C17AAD0CE66}"/>
                      </a:ext>
                    </a:extLst>
                  </p:cNvPr>
                  <p:cNvPicPr/>
                  <p:nvPr/>
                </p:nvPicPr>
                <p:blipFill>
                  <a:blip r:embed="rId27"/>
                  <a:stretch>
                    <a:fillRect/>
                  </a:stretch>
                </p:blipFill>
                <p:spPr>
                  <a:xfrm>
                    <a:off x="4436051" y="4895328"/>
                    <a:ext cx="1298760" cy="6237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0" name="Inkt 69">
                    <a:extLst>
                      <a:ext uri="{FF2B5EF4-FFF2-40B4-BE49-F238E27FC236}">
                        <a16:creationId xmlns:a16="http://schemas.microsoft.com/office/drawing/2014/main" id="{71EC4CB1-9A23-40B1-9CFD-9F77126ECF62}"/>
                      </a:ext>
                    </a:extLst>
                  </p14:cNvPr>
                  <p14:cNvContentPartPr/>
                  <p14:nvPr/>
                </p14:nvContentPartPr>
                <p14:xfrm>
                  <a:off x="3089105" y="4899738"/>
                  <a:ext cx="1414440" cy="42120"/>
                </p14:xfrm>
              </p:contentPart>
            </mc:Choice>
            <mc:Fallback xmlns="">
              <p:pic>
                <p:nvPicPr>
                  <p:cNvPr id="70" name="Inkt 69">
                    <a:extLst>
                      <a:ext uri="{FF2B5EF4-FFF2-40B4-BE49-F238E27FC236}">
                        <a16:creationId xmlns:a16="http://schemas.microsoft.com/office/drawing/2014/main" id="{71EC4CB1-9A23-40B1-9CFD-9F77126ECF62}"/>
                      </a:ext>
                    </a:extLst>
                  </p:cNvPr>
                  <p:cNvPicPr/>
                  <p:nvPr/>
                </p:nvPicPr>
                <p:blipFill>
                  <a:blip r:embed="rId29"/>
                  <a:stretch>
                    <a:fillRect/>
                  </a:stretch>
                </p:blipFill>
                <p:spPr>
                  <a:xfrm>
                    <a:off x="3068402" y="4879091"/>
                    <a:ext cx="1455018" cy="8258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6" name="Inkt 105">
                    <a:extLst>
                      <a:ext uri="{FF2B5EF4-FFF2-40B4-BE49-F238E27FC236}">
                        <a16:creationId xmlns:a16="http://schemas.microsoft.com/office/drawing/2014/main" id="{76589150-BAC2-4DC2-BEFA-0086D314BD4A}"/>
                      </a:ext>
                    </a:extLst>
                  </p14:cNvPr>
                  <p14:cNvContentPartPr/>
                  <p14:nvPr/>
                </p14:nvContentPartPr>
                <p14:xfrm>
                  <a:off x="7699265" y="3455418"/>
                  <a:ext cx="322920" cy="29880"/>
                </p14:xfrm>
              </p:contentPart>
            </mc:Choice>
            <mc:Fallback xmlns="">
              <p:pic>
                <p:nvPicPr>
                  <p:cNvPr id="106" name="Inkt 105">
                    <a:extLst>
                      <a:ext uri="{FF2B5EF4-FFF2-40B4-BE49-F238E27FC236}">
                        <a16:creationId xmlns:a16="http://schemas.microsoft.com/office/drawing/2014/main" id="{76589150-BAC2-4DC2-BEFA-0086D314BD4A}"/>
                      </a:ext>
                    </a:extLst>
                  </p:cNvPr>
                  <p:cNvPicPr/>
                  <p:nvPr/>
                </p:nvPicPr>
                <p:blipFill>
                  <a:blip r:embed="rId31"/>
                  <a:stretch>
                    <a:fillRect/>
                  </a:stretch>
                </p:blipFill>
                <p:spPr>
                  <a:xfrm>
                    <a:off x="7678565" y="3434668"/>
                    <a:ext cx="363492" cy="7055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8" name="Inkt 107">
                    <a:extLst>
                      <a:ext uri="{FF2B5EF4-FFF2-40B4-BE49-F238E27FC236}">
                        <a16:creationId xmlns:a16="http://schemas.microsoft.com/office/drawing/2014/main" id="{80D86140-BB5A-4D08-AE7C-D27F0FAA8415}"/>
                      </a:ext>
                    </a:extLst>
                  </p14:cNvPr>
                  <p14:cNvContentPartPr/>
                  <p14:nvPr/>
                </p14:nvContentPartPr>
                <p14:xfrm>
                  <a:off x="7711505" y="3801018"/>
                  <a:ext cx="253080" cy="20880"/>
                </p14:xfrm>
              </p:contentPart>
            </mc:Choice>
            <mc:Fallback xmlns="">
              <p:pic>
                <p:nvPicPr>
                  <p:cNvPr id="108" name="Inkt 107">
                    <a:extLst>
                      <a:ext uri="{FF2B5EF4-FFF2-40B4-BE49-F238E27FC236}">
                        <a16:creationId xmlns:a16="http://schemas.microsoft.com/office/drawing/2014/main" id="{80D86140-BB5A-4D08-AE7C-D27F0FAA8415}"/>
                      </a:ext>
                    </a:extLst>
                  </p:cNvPr>
                  <p:cNvPicPr/>
                  <p:nvPr/>
                </p:nvPicPr>
                <p:blipFill>
                  <a:blip r:embed="rId33"/>
                  <a:stretch>
                    <a:fillRect/>
                  </a:stretch>
                </p:blipFill>
                <p:spPr>
                  <a:xfrm>
                    <a:off x="7690829" y="3780138"/>
                    <a:ext cx="293606" cy="61805"/>
                  </a:xfrm>
                  <a:prstGeom prst="rect">
                    <a:avLst/>
                  </a:prstGeom>
                </p:spPr>
              </p:pic>
            </mc:Fallback>
          </mc:AlternateContent>
          <p:grpSp>
            <p:nvGrpSpPr>
              <p:cNvPr id="120" name="Groep 119">
                <a:extLst>
                  <a:ext uri="{FF2B5EF4-FFF2-40B4-BE49-F238E27FC236}">
                    <a16:creationId xmlns:a16="http://schemas.microsoft.com/office/drawing/2014/main" id="{E8A91F3E-CEDF-4D1B-9D9C-510F7B6AEC00}"/>
                  </a:ext>
                </a:extLst>
              </p:cNvPr>
              <p:cNvGrpSpPr/>
              <p:nvPr/>
            </p:nvGrpSpPr>
            <p:grpSpPr>
              <a:xfrm>
                <a:off x="6270425" y="3293778"/>
                <a:ext cx="1684800" cy="616320"/>
                <a:chOff x="6270425" y="3293778"/>
                <a:chExt cx="1684800" cy="616320"/>
              </a:xfrm>
            </p:grpSpPr>
            <mc:AlternateContent xmlns:mc="http://schemas.openxmlformats.org/markup-compatibility/2006" xmlns:p14="http://schemas.microsoft.com/office/powerpoint/2010/main">
              <mc:Choice Requires="p14">
                <p:contentPart p14:bwMode="auto" r:id="rId34">
                  <p14:nvContentPartPr>
                    <p14:cNvPr id="110" name="Inkt 109">
                      <a:extLst>
                        <a:ext uri="{FF2B5EF4-FFF2-40B4-BE49-F238E27FC236}">
                          <a16:creationId xmlns:a16="http://schemas.microsoft.com/office/drawing/2014/main" id="{CA9083A9-2512-4D99-B36A-E18A3056A928}"/>
                        </a:ext>
                      </a:extLst>
                    </p14:cNvPr>
                    <p14:cNvContentPartPr/>
                    <p14:nvPr/>
                  </p14:nvContentPartPr>
                  <p14:xfrm>
                    <a:off x="6270425" y="3328698"/>
                    <a:ext cx="111600" cy="157320"/>
                  </p14:xfrm>
                </p:contentPart>
              </mc:Choice>
              <mc:Fallback xmlns="">
                <p:pic>
                  <p:nvPicPr>
                    <p:cNvPr id="110" name="Inkt 109">
                      <a:extLst>
                        <a:ext uri="{FF2B5EF4-FFF2-40B4-BE49-F238E27FC236}">
                          <a16:creationId xmlns:a16="http://schemas.microsoft.com/office/drawing/2014/main" id="{CA9083A9-2512-4D99-B36A-E18A3056A928}"/>
                        </a:ext>
                      </a:extLst>
                    </p:cNvPr>
                    <p:cNvPicPr/>
                    <p:nvPr/>
                  </p:nvPicPr>
                  <p:blipFill>
                    <a:blip r:embed="rId35"/>
                    <a:stretch>
                      <a:fillRect/>
                    </a:stretch>
                  </p:blipFill>
                  <p:spPr>
                    <a:xfrm>
                      <a:off x="6261425" y="3319698"/>
                      <a:ext cx="129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1" name="Inkt 110">
                      <a:extLst>
                        <a:ext uri="{FF2B5EF4-FFF2-40B4-BE49-F238E27FC236}">
                          <a16:creationId xmlns:a16="http://schemas.microsoft.com/office/drawing/2014/main" id="{6305FF28-09DD-4AE7-892D-A7322B82F39A}"/>
                        </a:ext>
                      </a:extLst>
                    </p14:cNvPr>
                    <p14:cNvContentPartPr/>
                    <p14:nvPr/>
                  </p14:nvContentPartPr>
                  <p14:xfrm>
                    <a:off x="6554105" y="3345618"/>
                    <a:ext cx="86760" cy="126720"/>
                  </p14:xfrm>
                </p:contentPart>
              </mc:Choice>
              <mc:Fallback xmlns="">
                <p:pic>
                  <p:nvPicPr>
                    <p:cNvPr id="111" name="Inkt 110">
                      <a:extLst>
                        <a:ext uri="{FF2B5EF4-FFF2-40B4-BE49-F238E27FC236}">
                          <a16:creationId xmlns:a16="http://schemas.microsoft.com/office/drawing/2014/main" id="{6305FF28-09DD-4AE7-892D-A7322B82F39A}"/>
                        </a:ext>
                      </a:extLst>
                    </p:cNvPr>
                    <p:cNvPicPr/>
                    <p:nvPr/>
                  </p:nvPicPr>
                  <p:blipFill>
                    <a:blip r:embed="rId37"/>
                    <a:stretch>
                      <a:fillRect/>
                    </a:stretch>
                  </p:blipFill>
                  <p:spPr>
                    <a:xfrm>
                      <a:off x="6545105" y="3336978"/>
                      <a:ext cx="104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2" name="Inkt 111">
                      <a:extLst>
                        <a:ext uri="{FF2B5EF4-FFF2-40B4-BE49-F238E27FC236}">
                          <a16:creationId xmlns:a16="http://schemas.microsoft.com/office/drawing/2014/main" id="{CF124F4C-D4EF-4A8C-B9C9-D784B6C785DD}"/>
                        </a:ext>
                      </a:extLst>
                    </p14:cNvPr>
                    <p14:cNvContentPartPr/>
                    <p14:nvPr/>
                  </p14:nvContentPartPr>
                  <p14:xfrm>
                    <a:off x="6835265" y="3331938"/>
                    <a:ext cx="140400" cy="157320"/>
                  </p14:xfrm>
                </p:contentPart>
              </mc:Choice>
              <mc:Fallback xmlns="">
                <p:pic>
                  <p:nvPicPr>
                    <p:cNvPr id="112" name="Inkt 111">
                      <a:extLst>
                        <a:ext uri="{FF2B5EF4-FFF2-40B4-BE49-F238E27FC236}">
                          <a16:creationId xmlns:a16="http://schemas.microsoft.com/office/drawing/2014/main" id="{CF124F4C-D4EF-4A8C-B9C9-D784B6C785DD}"/>
                        </a:ext>
                      </a:extLst>
                    </p:cNvPr>
                    <p:cNvPicPr/>
                    <p:nvPr/>
                  </p:nvPicPr>
                  <p:blipFill>
                    <a:blip r:embed="rId39"/>
                    <a:stretch>
                      <a:fillRect/>
                    </a:stretch>
                  </p:blipFill>
                  <p:spPr>
                    <a:xfrm>
                      <a:off x="6826625" y="3323298"/>
                      <a:ext cx="158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4" name="Inkt 113">
                      <a:extLst>
                        <a:ext uri="{FF2B5EF4-FFF2-40B4-BE49-F238E27FC236}">
                          <a16:creationId xmlns:a16="http://schemas.microsoft.com/office/drawing/2014/main" id="{A3EC6820-DC16-4B9C-BA4F-A69FE382D357}"/>
                        </a:ext>
                      </a:extLst>
                    </p14:cNvPr>
                    <p14:cNvContentPartPr/>
                    <p14:nvPr/>
                  </p14:nvContentPartPr>
                  <p14:xfrm>
                    <a:off x="7165385" y="3338418"/>
                    <a:ext cx="134280" cy="167760"/>
                  </p14:xfrm>
                </p:contentPart>
              </mc:Choice>
              <mc:Fallback xmlns="">
                <p:pic>
                  <p:nvPicPr>
                    <p:cNvPr id="114" name="Inkt 113">
                      <a:extLst>
                        <a:ext uri="{FF2B5EF4-FFF2-40B4-BE49-F238E27FC236}">
                          <a16:creationId xmlns:a16="http://schemas.microsoft.com/office/drawing/2014/main" id="{A3EC6820-DC16-4B9C-BA4F-A69FE382D357}"/>
                        </a:ext>
                      </a:extLst>
                    </p:cNvPr>
                    <p:cNvPicPr/>
                    <p:nvPr/>
                  </p:nvPicPr>
                  <p:blipFill>
                    <a:blip r:embed="rId41"/>
                    <a:stretch>
                      <a:fillRect/>
                    </a:stretch>
                  </p:blipFill>
                  <p:spPr>
                    <a:xfrm>
                      <a:off x="7156745" y="3329418"/>
                      <a:ext cx="151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5" name="Inkt 114">
                      <a:extLst>
                        <a:ext uri="{FF2B5EF4-FFF2-40B4-BE49-F238E27FC236}">
                          <a16:creationId xmlns:a16="http://schemas.microsoft.com/office/drawing/2014/main" id="{660573EE-4657-48BC-9544-0E0DA7DBB07E}"/>
                        </a:ext>
                      </a:extLst>
                    </p14:cNvPr>
                    <p14:cNvContentPartPr/>
                    <p14:nvPr/>
                  </p14:nvContentPartPr>
                  <p14:xfrm>
                    <a:off x="7832825" y="3293778"/>
                    <a:ext cx="105120" cy="128160"/>
                  </p14:xfrm>
                </p:contentPart>
              </mc:Choice>
              <mc:Fallback xmlns="">
                <p:pic>
                  <p:nvPicPr>
                    <p:cNvPr id="115" name="Inkt 114">
                      <a:extLst>
                        <a:ext uri="{FF2B5EF4-FFF2-40B4-BE49-F238E27FC236}">
                          <a16:creationId xmlns:a16="http://schemas.microsoft.com/office/drawing/2014/main" id="{660573EE-4657-48BC-9544-0E0DA7DBB07E}"/>
                        </a:ext>
                      </a:extLst>
                    </p:cNvPr>
                    <p:cNvPicPr/>
                    <p:nvPr/>
                  </p:nvPicPr>
                  <p:blipFill>
                    <a:blip r:embed="rId43"/>
                    <a:stretch>
                      <a:fillRect/>
                    </a:stretch>
                  </p:blipFill>
                  <p:spPr>
                    <a:xfrm>
                      <a:off x="7824185" y="3285138"/>
                      <a:ext cx="1227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6" name="Inkt 115">
                      <a:extLst>
                        <a:ext uri="{FF2B5EF4-FFF2-40B4-BE49-F238E27FC236}">
                          <a16:creationId xmlns:a16="http://schemas.microsoft.com/office/drawing/2014/main" id="{110A762A-740E-485F-8E2C-E9543656A500}"/>
                        </a:ext>
                      </a:extLst>
                    </p14:cNvPr>
                    <p14:cNvContentPartPr/>
                    <p14:nvPr/>
                  </p14:nvContentPartPr>
                  <p14:xfrm>
                    <a:off x="7859825" y="3513378"/>
                    <a:ext cx="95400" cy="102240"/>
                  </p14:xfrm>
                </p:contentPart>
              </mc:Choice>
              <mc:Fallback xmlns="">
                <p:pic>
                  <p:nvPicPr>
                    <p:cNvPr id="116" name="Inkt 115">
                      <a:extLst>
                        <a:ext uri="{FF2B5EF4-FFF2-40B4-BE49-F238E27FC236}">
                          <a16:creationId xmlns:a16="http://schemas.microsoft.com/office/drawing/2014/main" id="{110A762A-740E-485F-8E2C-E9543656A500}"/>
                        </a:ext>
                      </a:extLst>
                    </p:cNvPr>
                    <p:cNvPicPr/>
                    <p:nvPr/>
                  </p:nvPicPr>
                  <p:blipFill>
                    <a:blip r:embed="rId45"/>
                    <a:stretch>
                      <a:fillRect/>
                    </a:stretch>
                  </p:blipFill>
                  <p:spPr>
                    <a:xfrm>
                      <a:off x="7851185" y="3504378"/>
                      <a:ext cx="113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17" name="Inkt 116">
                      <a:extLst>
                        <a:ext uri="{FF2B5EF4-FFF2-40B4-BE49-F238E27FC236}">
                          <a16:creationId xmlns:a16="http://schemas.microsoft.com/office/drawing/2014/main" id="{D319475B-E1A1-4A30-8754-298B1710008B}"/>
                        </a:ext>
                      </a:extLst>
                    </p14:cNvPr>
                    <p14:cNvContentPartPr/>
                    <p14:nvPr/>
                  </p14:nvContentPartPr>
                  <p14:xfrm>
                    <a:off x="7843625" y="3677178"/>
                    <a:ext cx="99360" cy="88200"/>
                  </p14:xfrm>
                </p:contentPart>
              </mc:Choice>
              <mc:Fallback xmlns="">
                <p:pic>
                  <p:nvPicPr>
                    <p:cNvPr id="117" name="Inkt 116">
                      <a:extLst>
                        <a:ext uri="{FF2B5EF4-FFF2-40B4-BE49-F238E27FC236}">
                          <a16:creationId xmlns:a16="http://schemas.microsoft.com/office/drawing/2014/main" id="{D319475B-E1A1-4A30-8754-298B1710008B}"/>
                        </a:ext>
                      </a:extLst>
                    </p:cNvPr>
                    <p:cNvPicPr/>
                    <p:nvPr/>
                  </p:nvPicPr>
                  <p:blipFill>
                    <a:blip r:embed="rId47"/>
                    <a:stretch>
                      <a:fillRect/>
                    </a:stretch>
                  </p:blipFill>
                  <p:spPr>
                    <a:xfrm>
                      <a:off x="7834985" y="3668178"/>
                      <a:ext cx="117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19" name="Inkt 118">
                      <a:extLst>
                        <a:ext uri="{FF2B5EF4-FFF2-40B4-BE49-F238E27FC236}">
                          <a16:creationId xmlns:a16="http://schemas.microsoft.com/office/drawing/2014/main" id="{D3331A4B-3390-418B-9A1E-8DDB5BBDF5BF}"/>
                        </a:ext>
                      </a:extLst>
                    </p14:cNvPr>
                    <p14:cNvContentPartPr/>
                    <p14:nvPr/>
                  </p14:nvContentPartPr>
                  <p14:xfrm>
                    <a:off x="7838585" y="3852858"/>
                    <a:ext cx="85320" cy="57240"/>
                  </p14:xfrm>
                </p:contentPart>
              </mc:Choice>
              <mc:Fallback xmlns="">
                <p:pic>
                  <p:nvPicPr>
                    <p:cNvPr id="119" name="Inkt 118">
                      <a:extLst>
                        <a:ext uri="{FF2B5EF4-FFF2-40B4-BE49-F238E27FC236}">
                          <a16:creationId xmlns:a16="http://schemas.microsoft.com/office/drawing/2014/main" id="{D3331A4B-3390-418B-9A1E-8DDB5BBDF5BF}"/>
                        </a:ext>
                      </a:extLst>
                    </p:cNvPr>
                    <p:cNvPicPr/>
                    <p:nvPr/>
                  </p:nvPicPr>
                  <p:blipFill>
                    <a:blip r:embed="rId49"/>
                    <a:stretch>
                      <a:fillRect/>
                    </a:stretch>
                  </p:blipFill>
                  <p:spPr>
                    <a:xfrm>
                      <a:off x="7829585" y="3844218"/>
                      <a:ext cx="102960" cy="74880"/>
                    </a:xfrm>
                    <a:prstGeom prst="rect">
                      <a:avLst/>
                    </a:prstGeom>
                  </p:spPr>
                </p:pic>
              </mc:Fallback>
            </mc:AlternateContent>
          </p:grpSp>
          <p:grpSp>
            <p:nvGrpSpPr>
              <p:cNvPr id="125" name="Groep 124">
                <a:extLst>
                  <a:ext uri="{FF2B5EF4-FFF2-40B4-BE49-F238E27FC236}">
                    <a16:creationId xmlns:a16="http://schemas.microsoft.com/office/drawing/2014/main" id="{46C7DABA-5139-4E3D-88ED-21716748FB54}"/>
                  </a:ext>
                </a:extLst>
              </p:cNvPr>
              <p:cNvGrpSpPr/>
              <p:nvPr/>
            </p:nvGrpSpPr>
            <p:grpSpPr>
              <a:xfrm>
                <a:off x="8383625" y="4667178"/>
                <a:ext cx="364680" cy="467640"/>
                <a:chOff x="8383625" y="4667178"/>
                <a:chExt cx="364680" cy="467640"/>
              </a:xfrm>
            </p:grpSpPr>
            <mc:AlternateContent xmlns:mc="http://schemas.openxmlformats.org/markup-compatibility/2006" xmlns:p14="http://schemas.microsoft.com/office/powerpoint/2010/main">
              <mc:Choice Requires="p14">
                <p:contentPart p14:bwMode="auto" r:id="rId50">
                  <p14:nvContentPartPr>
                    <p14:cNvPr id="121" name="Inkt 120">
                      <a:extLst>
                        <a:ext uri="{FF2B5EF4-FFF2-40B4-BE49-F238E27FC236}">
                          <a16:creationId xmlns:a16="http://schemas.microsoft.com/office/drawing/2014/main" id="{6BD2E9A9-20F6-4979-A2B6-151C2A9AC319}"/>
                        </a:ext>
                      </a:extLst>
                    </p14:cNvPr>
                    <p14:cNvContentPartPr/>
                    <p14:nvPr/>
                  </p14:nvContentPartPr>
                  <p14:xfrm>
                    <a:off x="8383625" y="4873458"/>
                    <a:ext cx="164880" cy="245520"/>
                  </p14:xfrm>
                </p:contentPart>
              </mc:Choice>
              <mc:Fallback xmlns="">
                <p:pic>
                  <p:nvPicPr>
                    <p:cNvPr id="121" name="Inkt 120">
                      <a:extLst>
                        <a:ext uri="{FF2B5EF4-FFF2-40B4-BE49-F238E27FC236}">
                          <a16:creationId xmlns:a16="http://schemas.microsoft.com/office/drawing/2014/main" id="{6BD2E9A9-20F6-4979-A2B6-151C2A9AC319}"/>
                        </a:ext>
                      </a:extLst>
                    </p:cNvPr>
                    <p:cNvPicPr/>
                    <p:nvPr/>
                  </p:nvPicPr>
                  <p:blipFill>
                    <a:blip r:embed="rId51"/>
                    <a:stretch>
                      <a:fillRect/>
                    </a:stretch>
                  </p:blipFill>
                  <p:spPr>
                    <a:xfrm>
                      <a:off x="8374985" y="4864818"/>
                      <a:ext cx="182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2" name="Inkt 121">
                      <a:extLst>
                        <a:ext uri="{FF2B5EF4-FFF2-40B4-BE49-F238E27FC236}">
                          <a16:creationId xmlns:a16="http://schemas.microsoft.com/office/drawing/2014/main" id="{3FA5FDAB-DADC-4180-9001-062EB65722ED}"/>
                        </a:ext>
                      </a:extLst>
                    </p14:cNvPr>
                    <p14:cNvContentPartPr/>
                    <p14:nvPr/>
                  </p14:nvContentPartPr>
                  <p14:xfrm>
                    <a:off x="8596385" y="4910898"/>
                    <a:ext cx="151920" cy="223920"/>
                  </p14:xfrm>
                </p:contentPart>
              </mc:Choice>
              <mc:Fallback xmlns="">
                <p:pic>
                  <p:nvPicPr>
                    <p:cNvPr id="122" name="Inkt 121">
                      <a:extLst>
                        <a:ext uri="{FF2B5EF4-FFF2-40B4-BE49-F238E27FC236}">
                          <a16:creationId xmlns:a16="http://schemas.microsoft.com/office/drawing/2014/main" id="{3FA5FDAB-DADC-4180-9001-062EB65722ED}"/>
                        </a:ext>
                      </a:extLst>
                    </p:cNvPr>
                    <p:cNvPicPr/>
                    <p:nvPr/>
                  </p:nvPicPr>
                  <p:blipFill>
                    <a:blip r:embed="rId53"/>
                    <a:stretch>
                      <a:fillRect/>
                    </a:stretch>
                  </p:blipFill>
                  <p:spPr>
                    <a:xfrm>
                      <a:off x="8587745" y="4902258"/>
                      <a:ext cx="16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4" name="Inkt 123">
                      <a:extLst>
                        <a:ext uri="{FF2B5EF4-FFF2-40B4-BE49-F238E27FC236}">
                          <a16:creationId xmlns:a16="http://schemas.microsoft.com/office/drawing/2014/main" id="{C7A28B3B-4902-4357-BBE8-905DABCB445E}"/>
                        </a:ext>
                      </a:extLst>
                    </p14:cNvPr>
                    <p14:cNvContentPartPr/>
                    <p14:nvPr/>
                  </p14:nvContentPartPr>
                  <p14:xfrm>
                    <a:off x="8389385" y="4667178"/>
                    <a:ext cx="141840" cy="143640"/>
                  </p14:xfrm>
                </p:contentPart>
              </mc:Choice>
              <mc:Fallback xmlns="">
                <p:pic>
                  <p:nvPicPr>
                    <p:cNvPr id="124" name="Inkt 123">
                      <a:extLst>
                        <a:ext uri="{FF2B5EF4-FFF2-40B4-BE49-F238E27FC236}">
                          <a16:creationId xmlns:a16="http://schemas.microsoft.com/office/drawing/2014/main" id="{C7A28B3B-4902-4357-BBE8-905DABCB445E}"/>
                        </a:ext>
                      </a:extLst>
                    </p:cNvPr>
                    <p:cNvPicPr/>
                    <p:nvPr/>
                  </p:nvPicPr>
                  <p:blipFill>
                    <a:blip r:embed="rId55"/>
                    <a:stretch>
                      <a:fillRect/>
                    </a:stretch>
                  </p:blipFill>
                  <p:spPr>
                    <a:xfrm>
                      <a:off x="8380385" y="4658538"/>
                      <a:ext cx="159480" cy="161280"/>
                    </a:xfrm>
                    <a:prstGeom prst="rect">
                      <a:avLst/>
                    </a:prstGeom>
                  </p:spPr>
                </p:pic>
              </mc:Fallback>
            </mc:AlternateContent>
          </p:grpSp>
          <p:grpSp>
            <p:nvGrpSpPr>
              <p:cNvPr id="131" name="Groep 130">
                <a:extLst>
                  <a:ext uri="{FF2B5EF4-FFF2-40B4-BE49-F238E27FC236}">
                    <a16:creationId xmlns:a16="http://schemas.microsoft.com/office/drawing/2014/main" id="{01C098EE-4A05-4E6C-81A7-7A509DCB21D6}"/>
                  </a:ext>
                </a:extLst>
              </p:cNvPr>
              <p:cNvGrpSpPr/>
              <p:nvPr/>
            </p:nvGrpSpPr>
            <p:grpSpPr>
              <a:xfrm>
                <a:off x="4969385" y="2913978"/>
                <a:ext cx="753480" cy="659160"/>
                <a:chOff x="4969385" y="2913978"/>
                <a:chExt cx="753480" cy="659160"/>
              </a:xfrm>
            </p:grpSpPr>
            <mc:AlternateContent xmlns:mc="http://schemas.openxmlformats.org/markup-compatibility/2006" xmlns:p14="http://schemas.microsoft.com/office/powerpoint/2010/main">
              <mc:Choice Requires="p14">
                <p:contentPart p14:bwMode="auto" r:id="rId56">
                  <p14:nvContentPartPr>
                    <p14:cNvPr id="126" name="Inkt 125">
                      <a:extLst>
                        <a:ext uri="{FF2B5EF4-FFF2-40B4-BE49-F238E27FC236}">
                          <a16:creationId xmlns:a16="http://schemas.microsoft.com/office/drawing/2014/main" id="{27CD859D-C78F-4117-B8EC-4D096866B849}"/>
                        </a:ext>
                      </a:extLst>
                    </p14:cNvPr>
                    <p14:cNvContentPartPr/>
                    <p14:nvPr/>
                  </p14:nvContentPartPr>
                  <p14:xfrm>
                    <a:off x="5524505" y="3216738"/>
                    <a:ext cx="198360" cy="298800"/>
                  </p14:xfrm>
                </p:contentPart>
              </mc:Choice>
              <mc:Fallback xmlns="">
                <p:pic>
                  <p:nvPicPr>
                    <p:cNvPr id="126" name="Inkt 125">
                      <a:extLst>
                        <a:ext uri="{FF2B5EF4-FFF2-40B4-BE49-F238E27FC236}">
                          <a16:creationId xmlns:a16="http://schemas.microsoft.com/office/drawing/2014/main" id="{27CD859D-C78F-4117-B8EC-4D096866B849}"/>
                        </a:ext>
                      </a:extLst>
                    </p:cNvPr>
                    <p:cNvPicPr/>
                    <p:nvPr/>
                  </p:nvPicPr>
                  <p:blipFill>
                    <a:blip r:embed="rId57"/>
                    <a:stretch>
                      <a:fillRect/>
                    </a:stretch>
                  </p:blipFill>
                  <p:spPr>
                    <a:xfrm>
                      <a:off x="5515505" y="3207738"/>
                      <a:ext cx="2160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7" name="Inkt 126">
                      <a:extLst>
                        <a:ext uri="{FF2B5EF4-FFF2-40B4-BE49-F238E27FC236}">
                          <a16:creationId xmlns:a16="http://schemas.microsoft.com/office/drawing/2014/main" id="{FEAC095B-270D-468E-8F3C-4F02EEDDD165}"/>
                        </a:ext>
                      </a:extLst>
                    </p14:cNvPr>
                    <p14:cNvContentPartPr/>
                    <p14:nvPr/>
                  </p14:nvContentPartPr>
                  <p14:xfrm>
                    <a:off x="5129585" y="2913978"/>
                    <a:ext cx="315360" cy="618120"/>
                  </p14:xfrm>
                </p:contentPart>
              </mc:Choice>
              <mc:Fallback xmlns="">
                <p:pic>
                  <p:nvPicPr>
                    <p:cNvPr id="127" name="Inkt 126">
                      <a:extLst>
                        <a:ext uri="{FF2B5EF4-FFF2-40B4-BE49-F238E27FC236}">
                          <a16:creationId xmlns:a16="http://schemas.microsoft.com/office/drawing/2014/main" id="{FEAC095B-270D-468E-8F3C-4F02EEDDD165}"/>
                        </a:ext>
                      </a:extLst>
                    </p:cNvPr>
                    <p:cNvPicPr/>
                    <p:nvPr/>
                  </p:nvPicPr>
                  <p:blipFill>
                    <a:blip r:embed="rId59"/>
                    <a:stretch>
                      <a:fillRect/>
                    </a:stretch>
                  </p:blipFill>
                  <p:spPr>
                    <a:xfrm>
                      <a:off x="5120585" y="2904978"/>
                      <a:ext cx="3330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8" name="Inkt 127">
                      <a:extLst>
                        <a:ext uri="{FF2B5EF4-FFF2-40B4-BE49-F238E27FC236}">
                          <a16:creationId xmlns:a16="http://schemas.microsoft.com/office/drawing/2014/main" id="{779F82CE-AF34-44CE-9298-106BAF653EBC}"/>
                        </a:ext>
                      </a:extLst>
                    </p14:cNvPr>
                    <p14:cNvContentPartPr/>
                    <p14:nvPr/>
                  </p14:nvContentPartPr>
                  <p14:xfrm>
                    <a:off x="5206265" y="2989218"/>
                    <a:ext cx="177840" cy="583920"/>
                  </p14:xfrm>
                </p:contentPart>
              </mc:Choice>
              <mc:Fallback xmlns="">
                <p:pic>
                  <p:nvPicPr>
                    <p:cNvPr id="128" name="Inkt 127">
                      <a:extLst>
                        <a:ext uri="{FF2B5EF4-FFF2-40B4-BE49-F238E27FC236}">
                          <a16:creationId xmlns:a16="http://schemas.microsoft.com/office/drawing/2014/main" id="{779F82CE-AF34-44CE-9298-106BAF653EBC}"/>
                        </a:ext>
                      </a:extLst>
                    </p:cNvPr>
                    <p:cNvPicPr/>
                    <p:nvPr/>
                  </p:nvPicPr>
                  <p:blipFill>
                    <a:blip r:embed="rId61"/>
                    <a:stretch>
                      <a:fillRect/>
                    </a:stretch>
                  </p:blipFill>
                  <p:spPr>
                    <a:xfrm>
                      <a:off x="5197625" y="2980578"/>
                      <a:ext cx="1954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9" name="Inkt 128">
                      <a:extLst>
                        <a:ext uri="{FF2B5EF4-FFF2-40B4-BE49-F238E27FC236}">
                          <a16:creationId xmlns:a16="http://schemas.microsoft.com/office/drawing/2014/main" id="{9009B583-EDAA-4C45-A610-B4175F75243B}"/>
                        </a:ext>
                      </a:extLst>
                    </p14:cNvPr>
                    <p14:cNvContentPartPr/>
                    <p14:nvPr/>
                  </p14:nvContentPartPr>
                  <p14:xfrm>
                    <a:off x="4969385" y="3428778"/>
                    <a:ext cx="130320" cy="119880"/>
                  </p14:xfrm>
                </p:contentPart>
              </mc:Choice>
              <mc:Fallback xmlns="">
                <p:pic>
                  <p:nvPicPr>
                    <p:cNvPr id="129" name="Inkt 128">
                      <a:extLst>
                        <a:ext uri="{FF2B5EF4-FFF2-40B4-BE49-F238E27FC236}">
                          <a16:creationId xmlns:a16="http://schemas.microsoft.com/office/drawing/2014/main" id="{9009B583-EDAA-4C45-A610-B4175F75243B}"/>
                        </a:ext>
                      </a:extLst>
                    </p:cNvPr>
                    <p:cNvPicPr/>
                    <p:nvPr/>
                  </p:nvPicPr>
                  <p:blipFill>
                    <a:blip r:embed="rId63"/>
                    <a:stretch>
                      <a:fillRect/>
                    </a:stretch>
                  </p:blipFill>
                  <p:spPr>
                    <a:xfrm>
                      <a:off x="4960745" y="3420138"/>
                      <a:ext cx="147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0" name="Inkt 129">
                      <a:extLst>
                        <a:ext uri="{FF2B5EF4-FFF2-40B4-BE49-F238E27FC236}">
                          <a16:creationId xmlns:a16="http://schemas.microsoft.com/office/drawing/2014/main" id="{A9FBAF74-373D-4FDC-9857-13BF131FECF4}"/>
                        </a:ext>
                      </a:extLst>
                    </p14:cNvPr>
                    <p14:cNvContentPartPr/>
                    <p14:nvPr/>
                  </p14:nvContentPartPr>
                  <p14:xfrm>
                    <a:off x="5201945" y="2960418"/>
                    <a:ext cx="46080" cy="187200"/>
                  </p14:xfrm>
                </p:contentPart>
              </mc:Choice>
              <mc:Fallback xmlns="">
                <p:pic>
                  <p:nvPicPr>
                    <p:cNvPr id="130" name="Inkt 129">
                      <a:extLst>
                        <a:ext uri="{FF2B5EF4-FFF2-40B4-BE49-F238E27FC236}">
                          <a16:creationId xmlns:a16="http://schemas.microsoft.com/office/drawing/2014/main" id="{A9FBAF74-373D-4FDC-9857-13BF131FECF4}"/>
                        </a:ext>
                      </a:extLst>
                    </p:cNvPr>
                    <p:cNvPicPr/>
                    <p:nvPr/>
                  </p:nvPicPr>
                  <p:blipFill>
                    <a:blip r:embed="rId65"/>
                    <a:stretch>
                      <a:fillRect/>
                    </a:stretch>
                  </p:blipFill>
                  <p:spPr>
                    <a:xfrm>
                      <a:off x="5193305" y="2951778"/>
                      <a:ext cx="63720" cy="204840"/>
                    </a:xfrm>
                    <a:prstGeom prst="rect">
                      <a:avLst/>
                    </a:prstGeom>
                  </p:spPr>
                </p:pic>
              </mc:Fallback>
            </mc:AlternateContent>
          </p:grpSp>
          <p:grpSp>
            <p:nvGrpSpPr>
              <p:cNvPr id="135" name="Groep 134">
                <a:extLst>
                  <a:ext uri="{FF2B5EF4-FFF2-40B4-BE49-F238E27FC236}">
                    <a16:creationId xmlns:a16="http://schemas.microsoft.com/office/drawing/2014/main" id="{535BF3F9-B13A-48FC-B4A9-F1079652A621}"/>
                  </a:ext>
                </a:extLst>
              </p:cNvPr>
              <p:cNvGrpSpPr/>
              <p:nvPr/>
            </p:nvGrpSpPr>
            <p:grpSpPr>
              <a:xfrm>
                <a:off x="3751505" y="2969058"/>
                <a:ext cx="654120" cy="529560"/>
                <a:chOff x="3751505" y="2969058"/>
                <a:chExt cx="654120" cy="529560"/>
              </a:xfrm>
            </p:grpSpPr>
            <mc:AlternateContent xmlns:mc="http://schemas.openxmlformats.org/markup-compatibility/2006" xmlns:p14="http://schemas.microsoft.com/office/powerpoint/2010/main">
              <mc:Choice Requires="p14">
                <p:contentPart p14:bwMode="auto" r:id="rId66">
                  <p14:nvContentPartPr>
                    <p14:cNvPr id="132" name="Inkt 131">
                      <a:extLst>
                        <a:ext uri="{FF2B5EF4-FFF2-40B4-BE49-F238E27FC236}">
                          <a16:creationId xmlns:a16="http://schemas.microsoft.com/office/drawing/2014/main" id="{56503DEC-67CA-486C-86A7-9CFD1BB8B1FA}"/>
                        </a:ext>
                      </a:extLst>
                    </p14:cNvPr>
                    <p14:cNvContentPartPr/>
                    <p14:nvPr/>
                  </p14:nvContentPartPr>
                  <p14:xfrm>
                    <a:off x="4099985" y="2973018"/>
                    <a:ext cx="49680" cy="464760"/>
                  </p14:xfrm>
                </p:contentPart>
              </mc:Choice>
              <mc:Fallback xmlns="">
                <p:pic>
                  <p:nvPicPr>
                    <p:cNvPr id="132" name="Inkt 131">
                      <a:extLst>
                        <a:ext uri="{FF2B5EF4-FFF2-40B4-BE49-F238E27FC236}">
                          <a16:creationId xmlns:a16="http://schemas.microsoft.com/office/drawing/2014/main" id="{56503DEC-67CA-486C-86A7-9CFD1BB8B1FA}"/>
                        </a:ext>
                      </a:extLst>
                    </p:cNvPr>
                    <p:cNvPicPr/>
                    <p:nvPr/>
                  </p:nvPicPr>
                  <p:blipFill>
                    <a:blip r:embed="rId67"/>
                    <a:stretch>
                      <a:fillRect/>
                    </a:stretch>
                  </p:blipFill>
                  <p:spPr>
                    <a:xfrm>
                      <a:off x="4090985" y="2964018"/>
                      <a:ext cx="673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3" name="Inkt 132">
                      <a:extLst>
                        <a:ext uri="{FF2B5EF4-FFF2-40B4-BE49-F238E27FC236}">
                          <a16:creationId xmlns:a16="http://schemas.microsoft.com/office/drawing/2014/main" id="{08ACE615-4F62-486C-9B8E-646107723648}"/>
                        </a:ext>
                      </a:extLst>
                    </p14:cNvPr>
                    <p14:cNvContentPartPr/>
                    <p14:nvPr/>
                  </p14:nvContentPartPr>
                  <p14:xfrm>
                    <a:off x="4087745" y="2969058"/>
                    <a:ext cx="317880" cy="529560"/>
                  </p14:xfrm>
                </p:contentPart>
              </mc:Choice>
              <mc:Fallback xmlns="">
                <p:pic>
                  <p:nvPicPr>
                    <p:cNvPr id="133" name="Inkt 132">
                      <a:extLst>
                        <a:ext uri="{FF2B5EF4-FFF2-40B4-BE49-F238E27FC236}">
                          <a16:creationId xmlns:a16="http://schemas.microsoft.com/office/drawing/2014/main" id="{08ACE615-4F62-486C-9B8E-646107723648}"/>
                        </a:ext>
                      </a:extLst>
                    </p:cNvPr>
                    <p:cNvPicPr/>
                    <p:nvPr/>
                  </p:nvPicPr>
                  <p:blipFill>
                    <a:blip r:embed="rId69"/>
                    <a:stretch>
                      <a:fillRect/>
                    </a:stretch>
                  </p:blipFill>
                  <p:spPr>
                    <a:xfrm>
                      <a:off x="4079105" y="2960058"/>
                      <a:ext cx="3355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4" name="Inkt 133">
                      <a:extLst>
                        <a:ext uri="{FF2B5EF4-FFF2-40B4-BE49-F238E27FC236}">
                          <a16:creationId xmlns:a16="http://schemas.microsoft.com/office/drawing/2014/main" id="{DC6F7351-145C-46AD-8C27-B18C39656DE7}"/>
                        </a:ext>
                      </a:extLst>
                    </p14:cNvPr>
                    <p14:cNvContentPartPr/>
                    <p14:nvPr/>
                  </p14:nvContentPartPr>
                  <p14:xfrm>
                    <a:off x="3751505" y="3340938"/>
                    <a:ext cx="169560" cy="148320"/>
                  </p14:xfrm>
                </p:contentPart>
              </mc:Choice>
              <mc:Fallback xmlns="">
                <p:pic>
                  <p:nvPicPr>
                    <p:cNvPr id="134" name="Inkt 133">
                      <a:extLst>
                        <a:ext uri="{FF2B5EF4-FFF2-40B4-BE49-F238E27FC236}">
                          <a16:creationId xmlns:a16="http://schemas.microsoft.com/office/drawing/2014/main" id="{DC6F7351-145C-46AD-8C27-B18C39656DE7}"/>
                        </a:ext>
                      </a:extLst>
                    </p:cNvPr>
                    <p:cNvPicPr/>
                    <p:nvPr/>
                  </p:nvPicPr>
                  <p:blipFill>
                    <a:blip r:embed="rId71"/>
                    <a:stretch>
                      <a:fillRect/>
                    </a:stretch>
                  </p:blipFill>
                  <p:spPr>
                    <a:xfrm>
                      <a:off x="3742505" y="3332298"/>
                      <a:ext cx="18720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136" name="Inkt 135">
                    <a:extLst>
                      <a:ext uri="{FF2B5EF4-FFF2-40B4-BE49-F238E27FC236}">
                        <a16:creationId xmlns:a16="http://schemas.microsoft.com/office/drawing/2014/main" id="{9A1CA978-28D6-4B9E-87AA-E23975260576}"/>
                      </a:ext>
                    </a:extLst>
                  </p14:cNvPr>
                  <p14:cNvContentPartPr/>
                  <p14:nvPr/>
                </p14:nvContentPartPr>
                <p14:xfrm>
                  <a:off x="8212985" y="2507178"/>
                  <a:ext cx="180000" cy="302400"/>
                </p14:xfrm>
              </p:contentPart>
            </mc:Choice>
            <mc:Fallback xmlns="">
              <p:pic>
                <p:nvPicPr>
                  <p:cNvPr id="136" name="Inkt 135">
                    <a:extLst>
                      <a:ext uri="{FF2B5EF4-FFF2-40B4-BE49-F238E27FC236}">
                        <a16:creationId xmlns:a16="http://schemas.microsoft.com/office/drawing/2014/main" id="{9A1CA978-28D6-4B9E-87AA-E23975260576}"/>
                      </a:ext>
                    </a:extLst>
                  </p:cNvPr>
                  <p:cNvPicPr/>
                  <p:nvPr/>
                </p:nvPicPr>
                <p:blipFill>
                  <a:blip r:embed="rId73"/>
                  <a:stretch>
                    <a:fillRect/>
                  </a:stretch>
                </p:blipFill>
                <p:spPr>
                  <a:xfrm>
                    <a:off x="8192343" y="2486236"/>
                    <a:ext cx="220459" cy="34344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7" name="Inkt 136">
                    <a:extLst>
                      <a:ext uri="{FF2B5EF4-FFF2-40B4-BE49-F238E27FC236}">
                        <a16:creationId xmlns:a16="http://schemas.microsoft.com/office/drawing/2014/main" id="{AD90FA12-2C47-45F1-B862-3BA1B427E3C8}"/>
                      </a:ext>
                    </a:extLst>
                  </p14:cNvPr>
                  <p14:cNvContentPartPr/>
                  <p14:nvPr/>
                </p14:nvContentPartPr>
                <p14:xfrm>
                  <a:off x="4434278" y="5216919"/>
                  <a:ext cx="696960" cy="46080"/>
                </p14:xfrm>
              </p:contentPart>
            </mc:Choice>
            <mc:Fallback xmlns="">
              <p:pic>
                <p:nvPicPr>
                  <p:cNvPr id="137" name="Inkt 136">
                    <a:extLst>
                      <a:ext uri="{FF2B5EF4-FFF2-40B4-BE49-F238E27FC236}">
                        <a16:creationId xmlns:a16="http://schemas.microsoft.com/office/drawing/2014/main" id="{AD90FA12-2C47-45F1-B862-3BA1B427E3C8}"/>
                      </a:ext>
                    </a:extLst>
                  </p:cNvPr>
                  <p:cNvPicPr/>
                  <p:nvPr/>
                </p:nvPicPr>
                <p:blipFill>
                  <a:blip r:embed="rId75"/>
                  <a:stretch>
                    <a:fillRect/>
                  </a:stretch>
                </p:blipFill>
                <p:spPr>
                  <a:xfrm>
                    <a:off x="4413584" y="5195974"/>
                    <a:ext cx="737519" cy="87133"/>
                  </a:xfrm>
                  <a:prstGeom prst="rect">
                    <a:avLst/>
                  </a:prstGeom>
                </p:spPr>
              </p:pic>
            </mc:Fallback>
          </mc:AlternateContent>
          <p:sp>
            <p:nvSpPr>
              <p:cNvPr id="138" name="Tekstvak 137">
                <a:extLst>
                  <a:ext uri="{FF2B5EF4-FFF2-40B4-BE49-F238E27FC236}">
                    <a16:creationId xmlns:a16="http://schemas.microsoft.com/office/drawing/2014/main" id="{677BDA4A-6557-4783-BE90-3A86FE98E61B}"/>
                  </a:ext>
                </a:extLst>
              </p:cNvPr>
              <p:cNvSpPr txBox="1"/>
              <p:nvPr/>
            </p:nvSpPr>
            <p:spPr>
              <a:xfrm>
                <a:off x="3682766" y="2684477"/>
                <a:ext cx="1000165" cy="502792"/>
              </a:xfrm>
              <a:prstGeom prst="rect">
                <a:avLst/>
              </a:prstGeom>
              <a:noFill/>
            </p:spPr>
            <p:txBody>
              <a:bodyPr wrap="none" rtlCol="0">
                <a:spAutoFit/>
              </a:bodyPr>
              <a:lstStyle/>
              <a:p>
                <a:r>
                  <a:rPr lang="nl-NL" sz="800" dirty="0"/>
                  <a:t>WR01</a:t>
                </a:r>
                <a:endParaRPr lang="en-GB" sz="800" dirty="0"/>
              </a:p>
            </p:txBody>
          </p:sp>
          <p:sp>
            <p:nvSpPr>
              <p:cNvPr id="139" name="Tekstvak 138">
                <a:extLst>
                  <a:ext uri="{FF2B5EF4-FFF2-40B4-BE49-F238E27FC236}">
                    <a16:creationId xmlns:a16="http://schemas.microsoft.com/office/drawing/2014/main" id="{81B382D9-0C69-4E96-B050-28B7D480F708}"/>
                  </a:ext>
                </a:extLst>
              </p:cNvPr>
              <p:cNvSpPr txBox="1"/>
              <p:nvPr/>
            </p:nvSpPr>
            <p:spPr>
              <a:xfrm>
                <a:off x="5091784" y="2365694"/>
                <a:ext cx="1000165" cy="502792"/>
              </a:xfrm>
              <a:prstGeom prst="rect">
                <a:avLst/>
              </a:prstGeom>
              <a:noFill/>
            </p:spPr>
            <p:txBody>
              <a:bodyPr wrap="none" rtlCol="0">
                <a:spAutoFit/>
              </a:bodyPr>
              <a:lstStyle/>
              <a:p>
                <a:r>
                  <a:rPr lang="nl-NL" sz="800" dirty="0"/>
                  <a:t>WR02</a:t>
                </a:r>
                <a:endParaRPr lang="en-GB" sz="800" dirty="0"/>
              </a:p>
            </p:txBody>
          </p:sp>
          <p:sp>
            <p:nvSpPr>
              <p:cNvPr id="140" name="Tekstvak 139">
                <a:extLst>
                  <a:ext uri="{FF2B5EF4-FFF2-40B4-BE49-F238E27FC236}">
                    <a16:creationId xmlns:a16="http://schemas.microsoft.com/office/drawing/2014/main" id="{C4D39B5D-287E-41FA-BC3C-02208A1757B2}"/>
                  </a:ext>
                </a:extLst>
              </p:cNvPr>
              <p:cNvSpPr txBox="1"/>
              <p:nvPr/>
            </p:nvSpPr>
            <p:spPr>
              <a:xfrm>
                <a:off x="5800769" y="2978198"/>
                <a:ext cx="1000165" cy="502792"/>
              </a:xfrm>
              <a:prstGeom prst="rect">
                <a:avLst/>
              </a:prstGeom>
              <a:noFill/>
            </p:spPr>
            <p:txBody>
              <a:bodyPr wrap="none" rtlCol="0">
                <a:spAutoFit/>
              </a:bodyPr>
              <a:lstStyle/>
              <a:p>
                <a:r>
                  <a:rPr lang="nl-NL" sz="800" dirty="0"/>
                  <a:t>WR03</a:t>
                </a:r>
                <a:endParaRPr lang="en-GB" sz="800" dirty="0"/>
              </a:p>
            </p:txBody>
          </p:sp>
          <p:sp>
            <p:nvSpPr>
              <p:cNvPr id="141" name="Tekstvak 140">
                <a:extLst>
                  <a:ext uri="{FF2B5EF4-FFF2-40B4-BE49-F238E27FC236}">
                    <a16:creationId xmlns:a16="http://schemas.microsoft.com/office/drawing/2014/main" id="{A691F051-BBD4-4633-9D28-E211B81BA6D1}"/>
                  </a:ext>
                </a:extLst>
              </p:cNvPr>
              <p:cNvSpPr txBox="1"/>
              <p:nvPr/>
            </p:nvSpPr>
            <p:spPr>
              <a:xfrm>
                <a:off x="6640865" y="2365694"/>
                <a:ext cx="1000165" cy="502792"/>
              </a:xfrm>
              <a:prstGeom prst="rect">
                <a:avLst/>
              </a:prstGeom>
              <a:noFill/>
            </p:spPr>
            <p:txBody>
              <a:bodyPr wrap="none" rtlCol="0">
                <a:spAutoFit/>
              </a:bodyPr>
              <a:lstStyle/>
              <a:p>
                <a:r>
                  <a:rPr lang="nl-NL" sz="800" dirty="0"/>
                  <a:t>WR04</a:t>
                </a:r>
                <a:endParaRPr lang="en-GB" sz="800" dirty="0"/>
              </a:p>
            </p:txBody>
          </p:sp>
          <p:sp>
            <p:nvSpPr>
              <p:cNvPr id="142" name="Tekstvak 141">
                <a:extLst>
                  <a:ext uri="{FF2B5EF4-FFF2-40B4-BE49-F238E27FC236}">
                    <a16:creationId xmlns:a16="http://schemas.microsoft.com/office/drawing/2014/main" id="{3F07A8E3-628E-4DA5-8491-8CBE9954BB56}"/>
                  </a:ext>
                </a:extLst>
              </p:cNvPr>
              <p:cNvSpPr txBox="1"/>
              <p:nvPr/>
            </p:nvSpPr>
            <p:spPr>
              <a:xfrm>
                <a:off x="7533314" y="2365694"/>
                <a:ext cx="1000165" cy="502792"/>
              </a:xfrm>
              <a:prstGeom prst="rect">
                <a:avLst/>
              </a:prstGeom>
              <a:noFill/>
            </p:spPr>
            <p:txBody>
              <a:bodyPr wrap="none" rtlCol="0">
                <a:spAutoFit/>
              </a:bodyPr>
              <a:lstStyle/>
              <a:p>
                <a:r>
                  <a:rPr lang="nl-NL" sz="800" dirty="0"/>
                  <a:t>WR05</a:t>
                </a:r>
                <a:endParaRPr lang="en-GB" sz="800" dirty="0"/>
              </a:p>
            </p:txBody>
          </p:sp>
          <p:sp>
            <p:nvSpPr>
              <p:cNvPr id="143" name="Tekstvak 142">
                <a:extLst>
                  <a:ext uri="{FF2B5EF4-FFF2-40B4-BE49-F238E27FC236}">
                    <a16:creationId xmlns:a16="http://schemas.microsoft.com/office/drawing/2014/main" id="{632DC66A-46C6-49A0-8168-DD9C829808FC}"/>
                  </a:ext>
                </a:extLst>
              </p:cNvPr>
              <p:cNvSpPr txBox="1"/>
              <p:nvPr/>
            </p:nvSpPr>
            <p:spPr>
              <a:xfrm>
                <a:off x="9093673" y="2534452"/>
                <a:ext cx="1000165" cy="502792"/>
              </a:xfrm>
              <a:prstGeom prst="rect">
                <a:avLst/>
              </a:prstGeom>
              <a:noFill/>
            </p:spPr>
            <p:txBody>
              <a:bodyPr wrap="none" rtlCol="0">
                <a:spAutoFit/>
              </a:bodyPr>
              <a:lstStyle/>
              <a:p>
                <a:r>
                  <a:rPr lang="nl-NL" sz="800" dirty="0"/>
                  <a:t>WR06</a:t>
                </a:r>
                <a:endParaRPr lang="en-GB" sz="800" dirty="0"/>
              </a:p>
            </p:txBody>
          </p:sp>
          <p:grpSp>
            <p:nvGrpSpPr>
              <p:cNvPr id="147" name="Groep 146">
                <a:extLst>
                  <a:ext uri="{FF2B5EF4-FFF2-40B4-BE49-F238E27FC236}">
                    <a16:creationId xmlns:a16="http://schemas.microsoft.com/office/drawing/2014/main" id="{E97737A1-A3A7-4D42-96EF-37D535E623B6}"/>
                  </a:ext>
                </a:extLst>
              </p:cNvPr>
              <p:cNvGrpSpPr/>
              <p:nvPr/>
            </p:nvGrpSpPr>
            <p:grpSpPr>
              <a:xfrm>
                <a:off x="2614265" y="1808778"/>
                <a:ext cx="7844400" cy="4429080"/>
                <a:chOff x="2614265" y="1808778"/>
                <a:chExt cx="7844400" cy="4429080"/>
              </a:xfrm>
            </p:grpSpPr>
            <mc:AlternateContent xmlns:mc="http://schemas.openxmlformats.org/markup-compatibility/2006" xmlns:p14="http://schemas.microsoft.com/office/powerpoint/2010/main">
              <mc:Choice Requires="p14">
                <p:contentPart p14:bwMode="auto" r:id="rId76">
                  <p14:nvContentPartPr>
                    <p14:cNvPr id="14" name="Inkt 13">
                      <a:extLst>
                        <a:ext uri="{FF2B5EF4-FFF2-40B4-BE49-F238E27FC236}">
                          <a16:creationId xmlns:a16="http://schemas.microsoft.com/office/drawing/2014/main" id="{AE792EB5-1B7F-448E-AE42-717D2AB5A5BD}"/>
                        </a:ext>
                      </a:extLst>
                    </p14:cNvPr>
                    <p14:cNvContentPartPr/>
                    <p14:nvPr/>
                  </p14:nvContentPartPr>
                  <p14:xfrm>
                    <a:off x="6132185" y="2894178"/>
                    <a:ext cx="4026240" cy="135720"/>
                  </p14:xfrm>
                </p:contentPart>
              </mc:Choice>
              <mc:Fallback xmlns="">
                <p:pic>
                  <p:nvPicPr>
                    <p:cNvPr id="14" name="Inkt 13">
                      <a:extLst>
                        <a:ext uri="{FF2B5EF4-FFF2-40B4-BE49-F238E27FC236}">
                          <a16:creationId xmlns:a16="http://schemas.microsoft.com/office/drawing/2014/main" id="{AE792EB5-1B7F-448E-AE42-717D2AB5A5BD}"/>
                        </a:ext>
                      </a:extLst>
                    </p:cNvPr>
                    <p:cNvPicPr/>
                    <p:nvPr/>
                  </p:nvPicPr>
                  <p:blipFill>
                    <a:blip r:embed="rId77"/>
                    <a:stretch>
                      <a:fillRect/>
                    </a:stretch>
                  </p:blipFill>
                  <p:spPr>
                    <a:xfrm>
                      <a:off x="6123545" y="2885538"/>
                      <a:ext cx="4043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 name="Inkt 15">
                      <a:extLst>
                        <a:ext uri="{FF2B5EF4-FFF2-40B4-BE49-F238E27FC236}">
                          <a16:creationId xmlns:a16="http://schemas.microsoft.com/office/drawing/2014/main" id="{389187DC-A15C-4BEE-A811-22131C5EC934}"/>
                        </a:ext>
                      </a:extLst>
                    </p14:cNvPr>
                    <p14:cNvContentPartPr/>
                    <p14:nvPr/>
                  </p14:nvContentPartPr>
                  <p14:xfrm>
                    <a:off x="6127865" y="3225378"/>
                    <a:ext cx="51480" cy="405720"/>
                  </p14:xfrm>
                </p:contentPart>
              </mc:Choice>
              <mc:Fallback xmlns="">
                <p:pic>
                  <p:nvPicPr>
                    <p:cNvPr id="16" name="Inkt 15">
                      <a:extLst>
                        <a:ext uri="{FF2B5EF4-FFF2-40B4-BE49-F238E27FC236}">
                          <a16:creationId xmlns:a16="http://schemas.microsoft.com/office/drawing/2014/main" id="{389187DC-A15C-4BEE-A811-22131C5EC934}"/>
                        </a:ext>
                      </a:extLst>
                    </p:cNvPr>
                    <p:cNvPicPr/>
                    <p:nvPr/>
                  </p:nvPicPr>
                  <p:blipFill>
                    <a:blip r:embed="rId79"/>
                    <a:stretch>
                      <a:fillRect/>
                    </a:stretch>
                  </p:blipFill>
                  <p:spPr>
                    <a:xfrm>
                      <a:off x="6119225" y="3216738"/>
                      <a:ext cx="691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2" name="Inkt 21">
                      <a:extLst>
                        <a:ext uri="{FF2B5EF4-FFF2-40B4-BE49-F238E27FC236}">
                          <a16:creationId xmlns:a16="http://schemas.microsoft.com/office/drawing/2014/main" id="{3B0F446C-38D7-4064-8F2B-A4549E42D563}"/>
                        </a:ext>
                      </a:extLst>
                    </p14:cNvPr>
                    <p14:cNvContentPartPr/>
                    <p14:nvPr/>
                  </p14:nvContentPartPr>
                  <p14:xfrm>
                    <a:off x="7898345" y="3209538"/>
                    <a:ext cx="151200" cy="2976840"/>
                  </p14:xfrm>
                </p:contentPart>
              </mc:Choice>
              <mc:Fallback xmlns="">
                <p:pic>
                  <p:nvPicPr>
                    <p:cNvPr id="22" name="Inkt 21">
                      <a:extLst>
                        <a:ext uri="{FF2B5EF4-FFF2-40B4-BE49-F238E27FC236}">
                          <a16:creationId xmlns:a16="http://schemas.microsoft.com/office/drawing/2014/main" id="{3B0F446C-38D7-4064-8F2B-A4549E42D563}"/>
                        </a:ext>
                      </a:extLst>
                    </p:cNvPr>
                    <p:cNvPicPr/>
                    <p:nvPr/>
                  </p:nvPicPr>
                  <p:blipFill>
                    <a:blip r:embed="rId81"/>
                    <a:stretch>
                      <a:fillRect/>
                    </a:stretch>
                  </p:blipFill>
                  <p:spPr>
                    <a:xfrm>
                      <a:off x="7889345" y="3200538"/>
                      <a:ext cx="168840" cy="2994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3" name="Inkt 22">
                      <a:extLst>
                        <a:ext uri="{FF2B5EF4-FFF2-40B4-BE49-F238E27FC236}">
                          <a16:creationId xmlns:a16="http://schemas.microsoft.com/office/drawing/2014/main" id="{D6156A81-A968-4714-9DD0-F95176414422}"/>
                        </a:ext>
                      </a:extLst>
                    </p14:cNvPr>
                    <p14:cNvContentPartPr/>
                    <p14:nvPr/>
                  </p14:nvContentPartPr>
                  <p14:xfrm>
                    <a:off x="8282465" y="3244098"/>
                    <a:ext cx="2134080" cy="35280"/>
                  </p14:xfrm>
                </p:contentPart>
              </mc:Choice>
              <mc:Fallback xmlns="">
                <p:pic>
                  <p:nvPicPr>
                    <p:cNvPr id="23" name="Inkt 22">
                      <a:extLst>
                        <a:ext uri="{FF2B5EF4-FFF2-40B4-BE49-F238E27FC236}">
                          <a16:creationId xmlns:a16="http://schemas.microsoft.com/office/drawing/2014/main" id="{D6156A81-A968-4714-9DD0-F95176414422}"/>
                        </a:ext>
                      </a:extLst>
                    </p:cNvPr>
                    <p:cNvPicPr/>
                    <p:nvPr/>
                  </p:nvPicPr>
                  <p:blipFill>
                    <a:blip r:embed="rId83"/>
                    <a:stretch>
                      <a:fillRect/>
                    </a:stretch>
                  </p:blipFill>
                  <p:spPr>
                    <a:xfrm>
                      <a:off x="8273825" y="3235098"/>
                      <a:ext cx="2151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 name="Inkt 23">
                      <a:extLst>
                        <a:ext uri="{FF2B5EF4-FFF2-40B4-BE49-F238E27FC236}">
                          <a16:creationId xmlns:a16="http://schemas.microsoft.com/office/drawing/2014/main" id="{D1AB4068-564F-4229-90A5-3C205C6078DD}"/>
                        </a:ext>
                      </a:extLst>
                    </p14:cNvPr>
                    <p14:cNvContentPartPr/>
                    <p14:nvPr/>
                  </p14:nvContentPartPr>
                  <p14:xfrm>
                    <a:off x="8235305" y="3287298"/>
                    <a:ext cx="128520" cy="2858040"/>
                  </p14:xfrm>
                </p:contentPart>
              </mc:Choice>
              <mc:Fallback xmlns="">
                <p:pic>
                  <p:nvPicPr>
                    <p:cNvPr id="24" name="Inkt 23">
                      <a:extLst>
                        <a:ext uri="{FF2B5EF4-FFF2-40B4-BE49-F238E27FC236}">
                          <a16:creationId xmlns:a16="http://schemas.microsoft.com/office/drawing/2014/main" id="{D1AB4068-564F-4229-90A5-3C205C6078DD}"/>
                        </a:ext>
                      </a:extLst>
                    </p:cNvPr>
                    <p:cNvPicPr/>
                    <p:nvPr/>
                  </p:nvPicPr>
                  <p:blipFill>
                    <a:blip r:embed="rId85"/>
                    <a:stretch>
                      <a:fillRect/>
                    </a:stretch>
                  </p:blipFill>
                  <p:spPr>
                    <a:xfrm>
                      <a:off x="8226305" y="3278298"/>
                      <a:ext cx="146160" cy="2875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6" name="Inkt 25">
                      <a:extLst>
                        <a:ext uri="{FF2B5EF4-FFF2-40B4-BE49-F238E27FC236}">
                          <a16:creationId xmlns:a16="http://schemas.microsoft.com/office/drawing/2014/main" id="{35ED0044-5BEF-4478-8E8B-9759B3CABB1A}"/>
                        </a:ext>
                      </a:extLst>
                    </p14:cNvPr>
                    <p14:cNvContentPartPr/>
                    <p14:nvPr/>
                  </p14:nvContentPartPr>
                  <p14:xfrm>
                    <a:off x="7239185" y="1808778"/>
                    <a:ext cx="124560" cy="1119600"/>
                  </p14:xfrm>
                </p:contentPart>
              </mc:Choice>
              <mc:Fallback xmlns="">
                <p:pic>
                  <p:nvPicPr>
                    <p:cNvPr id="26" name="Inkt 25">
                      <a:extLst>
                        <a:ext uri="{FF2B5EF4-FFF2-40B4-BE49-F238E27FC236}">
                          <a16:creationId xmlns:a16="http://schemas.microsoft.com/office/drawing/2014/main" id="{35ED0044-5BEF-4478-8E8B-9759B3CABB1A}"/>
                        </a:ext>
                      </a:extLst>
                    </p:cNvPr>
                    <p:cNvPicPr/>
                    <p:nvPr/>
                  </p:nvPicPr>
                  <p:blipFill>
                    <a:blip r:embed="rId87"/>
                    <a:stretch>
                      <a:fillRect/>
                    </a:stretch>
                  </p:blipFill>
                  <p:spPr>
                    <a:xfrm>
                      <a:off x="7230185" y="1799778"/>
                      <a:ext cx="142200" cy="1137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 name="Inkt 26">
                      <a:extLst>
                        <a:ext uri="{FF2B5EF4-FFF2-40B4-BE49-F238E27FC236}">
                          <a16:creationId xmlns:a16="http://schemas.microsoft.com/office/drawing/2014/main" id="{86BA1D36-9078-4A5F-B038-9D4AA991C1C5}"/>
                        </a:ext>
                      </a:extLst>
                    </p14:cNvPr>
                    <p14:cNvContentPartPr/>
                    <p14:nvPr/>
                  </p14:nvContentPartPr>
                  <p14:xfrm>
                    <a:off x="8513945" y="2141778"/>
                    <a:ext cx="97920" cy="714600"/>
                  </p14:xfrm>
                </p:contentPart>
              </mc:Choice>
              <mc:Fallback xmlns="">
                <p:pic>
                  <p:nvPicPr>
                    <p:cNvPr id="27" name="Inkt 26">
                      <a:extLst>
                        <a:ext uri="{FF2B5EF4-FFF2-40B4-BE49-F238E27FC236}">
                          <a16:creationId xmlns:a16="http://schemas.microsoft.com/office/drawing/2014/main" id="{86BA1D36-9078-4A5F-B038-9D4AA991C1C5}"/>
                        </a:ext>
                      </a:extLst>
                    </p:cNvPr>
                    <p:cNvPicPr/>
                    <p:nvPr/>
                  </p:nvPicPr>
                  <p:blipFill>
                    <a:blip r:embed="rId89"/>
                    <a:stretch>
                      <a:fillRect/>
                    </a:stretch>
                  </p:blipFill>
                  <p:spPr>
                    <a:xfrm>
                      <a:off x="8505305" y="2133138"/>
                      <a:ext cx="1155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6" name="Inkt 35">
                      <a:extLst>
                        <a:ext uri="{FF2B5EF4-FFF2-40B4-BE49-F238E27FC236}">
                          <a16:creationId xmlns:a16="http://schemas.microsoft.com/office/drawing/2014/main" id="{321437FF-351F-4D01-B23F-2E48BF7AE852}"/>
                        </a:ext>
                      </a:extLst>
                    </p14:cNvPr>
                    <p14:cNvContentPartPr/>
                    <p14:nvPr/>
                  </p14:nvContentPartPr>
                  <p14:xfrm>
                    <a:off x="8303345" y="3875178"/>
                    <a:ext cx="2155320" cy="55800"/>
                  </p14:xfrm>
                </p:contentPart>
              </mc:Choice>
              <mc:Fallback xmlns="">
                <p:pic>
                  <p:nvPicPr>
                    <p:cNvPr id="36" name="Inkt 35">
                      <a:extLst>
                        <a:ext uri="{FF2B5EF4-FFF2-40B4-BE49-F238E27FC236}">
                          <a16:creationId xmlns:a16="http://schemas.microsoft.com/office/drawing/2014/main" id="{321437FF-351F-4D01-B23F-2E48BF7AE852}"/>
                        </a:ext>
                      </a:extLst>
                    </p:cNvPr>
                    <p:cNvPicPr/>
                    <p:nvPr/>
                  </p:nvPicPr>
                  <p:blipFill>
                    <a:blip r:embed="rId91"/>
                    <a:stretch>
                      <a:fillRect/>
                    </a:stretch>
                  </p:blipFill>
                  <p:spPr>
                    <a:xfrm>
                      <a:off x="8294345" y="3866538"/>
                      <a:ext cx="2172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7" name="Inkt 36">
                      <a:extLst>
                        <a:ext uri="{FF2B5EF4-FFF2-40B4-BE49-F238E27FC236}">
                          <a16:creationId xmlns:a16="http://schemas.microsoft.com/office/drawing/2014/main" id="{449BB0AF-9332-4053-88C9-77A6515F0217}"/>
                        </a:ext>
                      </a:extLst>
                    </p14:cNvPr>
                    <p14:cNvContentPartPr/>
                    <p14:nvPr/>
                  </p14:nvContentPartPr>
                  <p14:xfrm>
                    <a:off x="8922905" y="3270378"/>
                    <a:ext cx="58680" cy="597600"/>
                  </p14:xfrm>
                </p:contentPart>
              </mc:Choice>
              <mc:Fallback xmlns="">
                <p:pic>
                  <p:nvPicPr>
                    <p:cNvPr id="37" name="Inkt 36">
                      <a:extLst>
                        <a:ext uri="{FF2B5EF4-FFF2-40B4-BE49-F238E27FC236}">
                          <a16:creationId xmlns:a16="http://schemas.microsoft.com/office/drawing/2014/main" id="{449BB0AF-9332-4053-88C9-77A6515F0217}"/>
                        </a:ext>
                      </a:extLst>
                    </p:cNvPr>
                    <p:cNvPicPr/>
                    <p:nvPr/>
                  </p:nvPicPr>
                  <p:blipFill>
                    <a:blip r:embed="rId93"/>
                    <a:stretch>
                      <a:fillRect/>
                    </a:stretch>
                  </p:blipFill>
                  <p:spPr>
                    <a:xfrm>
                      <a:off x="8913905" y="3261378"/>
                      <a:ext cx="763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8" name="Inkt 37">
                      <a:extLst>
                        <a:ext uri="{FF2B5EF4-FFF2-40B4-BE49-F238E27FC236}">
                          <a16:creationId xmlns:a16="http://schemas.microsoft.com/office/drawing/2014/main" id="{F8D7740B-91BD-4604-A2B9-56DFDFB9E5B1}"/>
                        </a:ext>
                      </a:extLst>
                    </p14:cNvPr>
                    <p14:cNvContentPartPr/>
                    <p14:nvPr/>
                  </p14:nvContentPartPr>
                  <p14:xfrm>
                    <a:off x="9497825" y="3285138"/>
                    <a:ext cx="132120" cy="664560"/>
                  </p14:xfrm>
                </p:contentPart>
              </mc:Choice>
              <mc:Fallback xmlns="">
                <p:pic>
                  <p:nvPicPr>
                    <p:cNvPr id="38" name="Inkt 37">
                      <a:extLst>
                        <a:ext uri="{FF2B5EF4-FFF2-40B4-BE49-F238E27FC236}">
                          <a16:creationId xmlns:a16="http://schemas.microsoft.com/office/drawing/2014/main" id="{F8D7740B-91BD-4604-A2B9-56DFDFB9E5B1}"/>
                        </a:ext>
                      </a:extLst>
                    </p:cNvPr>
                    <p:cNvPicPr/>
                    <p:nvPr/>
                  </p:nvPicPr>
                  <p:blipFill>
                    <a:blip r:embed="rId95"/>
                    <a:stretch>
                      <a:fillRect/>
                    </a:stretch>
                  </p:blipFill>
                  <p:spPr>
                    <a:xfrm>
                      <a:off x="9488825" y="3276138"/>
                      <a:ext cx="14976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9" name="Inkt 38">
                      <a:extLst>
                        <a:ext uri="{FF2B5EF4-FFF2-40B4-BE49-F238E27FC236}">
                          <a16:creationId xmlns:a16="http://schemas.microsoft.com/office/drawing/2014/main" id="{70F5E031-BCDC-44B6-AAAA-D3FDC97C45CE}"/>
                        </a:ext>
                      </a:extLst>
                    </p14:cNvPr>
                    <p14:cNvContentPartPr/>
                    <p14:nvPr/>
                  </p14:nvContentPartPr>
                  <p14:xfrm>
                    <a:off x="9934505" y="3284418"/>
                    <a:ext cx="113400" cy="621000"/>
                  </p14:xfrm>
                </p:contentPart>
              </mc:Choice>
              <mc:Fallback xmlns="">
                <p:pic>
                  <p:nvPicPr>
                    <p:cNvPr id="39" name="Inkt 38">
                      <a:extLst>
                        <a:ext uri="{FF2B5EF4-FFF2-40B4-BE49-F238E27FC236}">
                          <a16:creationId xmlns:a16="http://schemas.microsoft.com/office/drawing/2014/main" id="{70F5E031-BCDC-44B6-AAAA-D3FDC97C45CE}"/>
                        </a:ext>
                      </a:extLst>
                    </p:cNvPr>
                    <p:cNvPicPr/>
                    <p:nvPr/>
                  </p:nvPicPr>
                  <p:blipFill>
                    <a:blip r:embed="rId97"/>
                    <a:stretch>
                      <a:fillRect/>
                    </a:stretch>
                  </p:blipFill>
                  <p:spPr>
                    <a:xfrm>
                      <a:off x="9925505" y="3275778"/>
                      <a:ext cx="13104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1" name="Inkt 40">
                      <a:extLst>
                        <a:ext uri="{FF2B5EF4-FFF2-40B4-BE49-F238E27FC236}">
                          <a16:creationId xmlns:a16="http://schemas.microsoft.com/office/drawing/2014/main" id="{00B67861-E1F6-4A28-88E2-76B460D2CE5D}"/>
                        </a:ext>
                      </a:extLst>
                    </p14:cNvPr>
                    <p14:cNvContentPartPr/>
                    <p14:nvPr/>
                  </p14:nvContentPartPr>
                  <p14:xfrm>
                    <a:off x="10170665" y="3015858"/>
                    <a:ext cx="120240" cy="23760"/>
                  </p14:xfrm>
                </p:contentPart>
              </mc:Choice>
              <mc:Fallback xmlns="">
                <p:pic>
                  <p:nvPicPr>
                    <p:cNvPr id="41" name="Inkt 40">
                      <a:extLst>
                        <a:ext uri="{FF2B5EF4-FFF2-40B4-BE49-F238E27FC236}">
                          <a16:creationId xmlns:a16="http://schemas.microsoft.com/office/drawing/2014/main" id="{00B67861-E1F6-4A28-88E2-76B460D2CE5D}"/>
                        </a:ext>
                      </a:extLst>
                    </p:cNvPr>
                    <p:cNvPicPr/>
                    <p:nvPr/>
                  </p:nvPicPr>
                  <p:blipFill>
                    <a:blip r:embed="rId99"/>
                    <a:stretch>
                      <a:fillRect/>
                    </a:stretch>
                  </p:blipFill>
                  <p:spPr>
                    <a:xfrm>
                      <a:off x="10162025" y="3006858"/>
                      <a:ext cx="137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 name="Inkt 42">
                      <a:extLst>
                        <a:ext uri="{FF2B5EF4-FFF2-40B4-BE49-F238E27FC236}">
                          <a16:creationId xmlns:a16="http://schemas.microsoft.com/office/drawing/2014/main" id="{58EBA635-7C03-4ED9-BE7D-C7E4B9920C8E}"/>
                        </a:ext>
                      </a:extLst>
                    </p14:cNvPr>
                    <p14:cNvContentPartPr/>
                    <p14:nvPr/>
                  </p14:nvContentPartPr>
                  <p14:xfrm>
                    <a:off x="6151625" y="3939978"/>
                    <a:ext cx="1230120" cy="60840"/>
                  </p14:xfrm>
                </p:contentPart>
              </mc:Choice>
              <mc:Fallback xmlns="">
                <p:pic>
                  <p:nvPicPr>
                    <p:cNvPr id="43" name="Inkt 42">
                      <a:extLst>
                        <a:ext uri="{FF2B5EF4-FFF2-40B4-BE49-F238E27FC236}">
                          <a16:creationId xmlns:a16="http://schemas.microsoft.com/office/drawing/2014/main" id="{58EBA635-7C03-4ED9-BE7D-C7E4B9920C8E}"/>
                        </a:ext>
                      </a:extLst>
                    </p:cNvPr>
                    <p:cNvPicPr/>
                    <p:nvPr/>
                  </p:nvPicPr>
                  <p:blipFill>
                    <a:blip r:embed="rId101"/>
                    <a:stretch>
                      <a:fillRect/>
                    </a:stretch>
                  </p:blipFill>
                  <p:spPr>
                    <a:xfrm>
                      <a:off x="6142985" y="3930978"/>
                      <a:ext cx="12477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4" name="Inkt 43">
                      <a:extLst>
                        <a:ext uri="{FF2B5EF4-FFF2-40B4-BE49-F238E27FC236}">
                          <a16:creationId xmlns:a16="http://schemas.microsoft.com/office/drawing/2014/main" id="{447B877D-43CB-41F5-8E86-F43B3031AD2F}"/>
                        </a:ext>
                      </a:extLst>
                    </p14:cNvPr>
                    <p14:cNvContentPartPr/>
                    <p14:nvPr/>
                  </p14:nvContentPartPr>
                  <p14:xfrm>
                    <a:off x="7344305" y="3248058"/>
                    <a:ext cx="71640" cy="2989800"/>
                  </p14:xfrm>
                </p:contentPart>
              </mc:Choice>
              <mc:Fallback xmlns="">
                <p:pic>
                  <p:nvPicPr>
                    <p:cNvPr id="44" name="Inkt 43">
                      <a:extLst>
                        <a:ext uri="{FF2B5EF4-FFF2-40B4-BE49-F238E27FC236}">
                          <a16:creationId xmlns:a16="http://schemas.microsoft.com/office/drawing/2014/main" id="{447B877D-43CB-41F5-8E86-F43B3031AD2F}"/>
                        </a:ext>
                      </a:extLst>
                    </p:cNvPr>
                    <p:cNvPicPr/>
                    <p:nvPr/>
                  </p:nvPicPr>
                  <p:blipFill>
                    <a:blip r:embed="rId103"/>
                    <a:stretch>
                      <a:fillRect/>
                    </a:stretch>
                  </p:blipFill>
                  <p:spPr>
                    <a:xfrm>
                      <a:off x="7335305" y="3239418"/>
                      <a:ext cx="89280" cy="3007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 name="Inkt 45">
                      <a:extLst>
                        <a:ext uri="{FF2B5EF4-FFF2-40B4-BE49-F238E27FC236}">
                          <a16:creationId xmlns:a16="http://schemas.microsoft.com/office/drawing/2014/main" id="{C74BE80D-A7BF-4EAF-B678-EAF48B257DB5}"/>
                        </a:ext>
                      </a:extLst>
                    </p14:cNvPr>
                    <p14:cNvContentPartPr/>
                    <p14:nvPr/>
                  </p14:nvContentPartPr>
                  <p14:xfrm>
                    <a:off x="6675425" y="3267138"/>
                    <a:ext cx="55440" cy="663840"/>
                  </p14:xfrm>
                </p:contentPart>
              </mc:Choice>
              <mc:Fallback xmlns="">
                <p:pic>
                  <p:nvPicPr>
                    <p:cNvPr id="46" name="Inkt 45">
                      <a:extLst>
                        <a:ext uri="{FF2B5EF4-FFF2-40B4-BE49-F238E27FC236}">
                          <a16:creationId xmlns:a16="http://schemas.microsoft.com/office/drawing/2014/main" id="{C74BE80D-A7BF-4EAF-B678-EAF48B257DB5}"/>
                        </a:ext>
                      </a:extLst>
                    </p:cNvPr>
                    <p:cNvPicPr/>
                    <p:nvPr/>
                  </p:nvPicPr>
                  <p:blipFill>
                    <a:blip r:embed="rId105"/>
                    <a:stretch>
                      <a:fillRect/>
                    </a:stretch>
                  </p:blipFill>
                  <p:spPr>
                    <a:xfrm>
                      <a:off x="6666425" y="3258498"/>
                      <a:ext cx="7308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 name="Inkt 46">
                      <a:extLst>
                        <a:ext uri="{FF2B5EF4-FFF2-40B4-BE49-F238E27FC236}">
                          <a16:creationId xmlns:a16="http://schemas.microsoft.com/office/drawing/2014/main" id="{A8098D22-CAB7-4A37-B050-91319447C84D}"/>
                        </a:ext>
                      </a:extLst>
                    </p14:cNvPr>
                    <p14:cNvContentPartPr/>
                    <p14:nvPr/>
                  </p14:nvContentPartPr>
                  <p14:xfrm>
                    <a:off x="7344665" y="3894258"/>
                    <a:ext cx="599400" cy="79560"/>
                  </p14:xfrm>
                </p:contentPart>
              </mc:Choice>
              <mc:Fallback xmlns="">
                <p:pic>
                  <p:nvPicPr>
                    <p:cNvPr id="47" name="Inkt 46">
                      <a:extLst>
                        <a:ext uri="{FF2B5EF4-FFF2-40B4-BE49-F238E27FC236}">
                          <a16:creationId xmlns:a16="http://schemas.microsoft.com/office/drawing/2014/main" id="{A8098D22-CAB7-4A37-B050-91319447C84D}"/>
                        </a:ext>
                      </a:extLst>
                    </p:cNvPr>
                    <p:cNvPicPr/>
                    <p:nvPr/>
                  </p:nvPicPr>
                  <p:blipFill>
                    <a:blip r:embed="rId107"/>
                    <a:stretch>
                      <a:fillRect/>
                    </a:stretch>
                  </p:blipFill>
                  <p:spPr>
                    <a:xfrm>
                      <a:off x="7336025" y="3885258"/>
                      <a:ext cx="617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8" name="Inkt 47">
                      <a:extLst>
                        <a:ext uri="{FF2B5EF4-FFF2-40B4-BE49-F238E27FC236}">
                          <a16:creationId xmlns:a16="http://schemas.microsoft.com/office/drawing/2014/main" id="{3DE301F4-05B9-49AF-A8D3-B3C688863827}"/>
                        </a:ext>
                      </a:extLst>
                    </p14:cNvPr>
                    <p14:cNvContentPartPr/>
                    <p14:nvPr/>
                  </p14:nvContentPartPr>
                  <p14:xfrm>
                    <a:off x="7374545" y="4548378"/>
                    <a:ext cx="564480" cy="59040"/>
                  </p14:xfrm>
                </p:contentPart>
              </mc:Choice>
              <mc:Fallback xmlns="">
                <p:pic>
                  <p:nvPicPr>
                    <p:cNvPr id="48" name="Inkt 47">
                      <a:extLst>
                        <a:ext uri="{FF2B5EF4-FFF2-40B4-BE49-F238E27FC236}">
                          <a16:creationId xmlns:a16="http://schemas.microsoft.com/office/drawing/2014/main" id="{3DE301F4-05B9-49AF-A8D3-B3C688863827}"/>
                        </a:ext>
                      </a:extLst>
                    </p:cNvPr>
                    <p:cNvPicPr/>
                    <p:nvPr/>
                  </p:nvPicPr>
                  <p:blipFill>
                    <a:blip r:embed="rId109"/>
                    <a:stretch>
                      <a:fillRect/>
                    </a:stretch>
                  </p:blipFill>
                  <p:spPr>
                    <a:xfrm>
                      <a:off x="7365545" y="4539738"/>
                      <a:ext cx="582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9" name="Inkt 48">
                      <a:extLst>
                        <a:ext uri="{FF2B5EF4-FFF2-40B4-BE49-F238E27FC236}">
                          <a16:creationId xmlns:a16="http://schemas.microsoft.com/office/drawing/2014/main" id="{37DC8644-1425-4959-B860-FEB625DDC2E2}"/>
                        </a:ext>
                      </a:extLst>
                    </p14:cNvPr>
                    <p14:cNvContentPartPr/>
                    <p14:nvPr/>
                  </p14:nvContentPartPr>
                  <p14:xfrm>
                    <a:off x="7377785" y="5083698"/>
                    <a:ext cx="573120" cy="39960"/>
                  </p14:xfrm>
                </p:contentPart>
              </mc:Choice>
              <mc:Fallback xmlns="">
                <p:pic>
                  <p:nvPicPr>
                    <p:cNvPr id="49" name="Inkt 48">
                      <a:extLst>
                        <a:ext uri="{FF2B5EF4-FFF2-40B4-BE49-F238E27FC236}">
                          <a16:creationId xmlns:a16="http://schemas.microsoft.com/office/drawing/2014/main" id="{37DC8644-1425-4959-B860-FEB625DDC2E2}"/>
                        </a:ext>
                      </a:extLst>
                    </p:cNvPr>
                    <p:cNvPicPr/>
                    <p:nvPr/>
                  </p:nvPicPr>
                  <p:blipFill>
                    <a:blip r:embed="rId111"/>
                    <a:stretch>
                      <a:fillRect/>
                    </a:stretch>
                  </p:blipFill>
                  <p:spPr>
                    <a:xfrm>
                      <a:off x="7368785" y="5074698"/>
                      <a:ext cx="590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0" name="Inkt 49">
                      <a:extLst>
                        <a:ext uri="{FF2B5EF4-FFF2-40B4-BE49-F238E27FC236}">
                          <a16:creationId xmlns:a16="http://schemas.microsoft.com/office/drawing/2014/main" id="{AAE45DFA-ADD9-497A-83B2-7054FD8955BC}"/>
                        </a:ext>
                      </a:extLst>
                    </p14:cNvPr>
                    <p14:cNvContentPartPr/>
                    <p14:nvPr/>
                  </p14:nvContentPartPr>
                  <p14:xfrm>
                    <a:off x="7383185" y="5547018"/>
                    <a:ext cx="537480" cy="47160"/>
                  </p14:xfrm>
                </p:contentPart>
              </mc:Choice>
              <mc:Fallback xmlns="">
                <p:pic>
                  <p:nvPicPr>
                    <p:cNvPr id="50" name="Inkt 49">
                      <a:extLst>
                        <a:ext uri="{FF2B5EF4-FFF2-40B4-BE49-F238E27FC236}">
                          <a16:creationId xmlns:a16="http://schemas.microsoft.com/office/drawing/2014/main" id="{AAE45DFA-ADD9-497A-83B2-7054FD8955BC}"/>
                        </a:ext>
                      </a:extLst>
                    </p:cNvPr>
                    <p:cNvPicPr/>
                    <p:nvPr/>
                  </p:nvPicPr>
                  <p:blipFill>
                    <a:blip r:embed="rId113"/>
                    <a:stretch>
                      <a:fillRect/>
                    </a:stretch>
                  </p:blipFill>
                  <p:spPr>
                    <a:xfrm>
                      <a:off x="7374545" y="5538378"/>
                      <a:ext cx="5551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1" name="Inkt 50">
                      <a:extLst>
                        <a:ext uri="{FF2B5EF4-FFF2-40B4-BE49-F238E27FC236}">
                          <a16:creationId xmlns:a16="http://schemas.microsoft.com/office/drawing/2014/main" id="{E1B20844-7FEB-4AD8-A676-96A9148BAD3D}"/>
                        </a:ext>
                      </a:extLst>
                    </p14:cNvPr>
                    <p14:cNvContentPartPr/>
                    <p14:nvPr/>
                  </p14:nvContentPartPr>
                  <p14:xfrm>
                    <a:off x="7381385" y="5890818"/>
                    <a:ext cx="606600" cy="45000"/>
                  </p14:xfrm>
                </p:contentPart>
              </mc:Choice>
              <mc:Fallback xmlns="">
                <p:pic>
                  <p:nvPicPr>
                    <p:cNvPr id="51" name="Inkt 50">
                      <a:extLst>
                        <a:ext uri="{FF2B5EF4-FFF2-40B4-BE49-F238E27FC236}">
                          <a16:creationId xmlns:a16="http://schemas.microsoft.com/office/drawing/2014/main" id="{E1B20844-7FEB-4AD8-A676-96A9148BAD3D}"/>
                        </a:ext>
                      </a:extLst>
                    </p:cNvPr>
                    <p:cNvPicPr/>
                    <p:nvPr/>
                  </p:nvPicPr>
                  <p:blipFill>
                    <a:blip r:embed="rId115"/>
                    <a:stretch>
                      <a:fillRect/>
                    </a:stretch>
                  </p:blipFill>
                  <p:spPr>
                    <a:xfrm>
                      <a:off x="7372385" y="5882178"/>
                      <a:ext cx="624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7" name="Inkt 56">
                      <a:extLst>
                        <a:ext uri="{FF2B5EF4-FFF2-40B4-BE49-F238E27FC236}">
                          <a16:creationId xmlns:a16="http://schemas.microsoft.com/office/drawing/2014/main" id="{0D56FD48-F4FD-4F6A-821F-1A83EF3527CA}"/>
                        </a:ext>
                      </a:extLst>
                    </p14:cNvPr>
                    <p14:cNvContentPartPr/>
                    <p14:nvPr/>
                  </p14:nvContentPartPr>
                  <p14:xfrm>
                    <a:off x="8320625" y="5158578"/>
                    <a:ext cx="1920600" cy="26640"/>
                  </p14:xfrm>
                </p:contentPart>
              </mc:Choice>
              <mc:Fallback xmlns="">
                <p:pic>
                  <p:nvPicPr>
                    <p:cNvPr id="57" name="Inkt 56">
                      <a:extLst>
                        <a:ext uri="{FF2B5EF4-FFF2-40B4-BE49-F238E27FC236}">
                          <a16:creationId xmlns:a16="http://schemas.microsoft.com/office/drawing/2014/main" id="{0D56FD48-F4FD-4F6A-821F-1A83EF3527CA}"/>
                        </a:ext>
                      </a:extLst>
                    </p:cNvPr>
                    <p:cNvPicPr/>
                    <p:nvPr/>
                  </p:nvPicPr>
                  <p:blipFill>
                    <a:blip r:embed="rId117"/>
                    <a:stretch>
                      <a:fillRect/>
                    </a:stretch>
                  </p:blipFill>
                  <p:spPr>
                    <a:xfrm>
                      <a:off x="8311625" y="5149938"/>
                      <a:ext cx="1938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9" name="Inkt 58">
                      <a:extLst>
                        <a:ext uri="{FF2B5EF4-FFF2-40B4-BE49-F238E27FC236}">
                          <a16:creationId xmlns:a16="http://schemas.microsoft.com/office/drawing/2014/main" id="{5E9CEF12-1D2B-4C6A-899A-C1B6FD36E29E}"/>
                        </a:ext>
                      </a:extLst>
                    </p14:cNvPr>
                    <p14:cNvContentPartPr/>
                    <p14:nvPr/>
                  </p14:nvContentPartPr>
                  <p14:xfrm>
                    <a:off x="8250065" y="5394378"/>
                    <a:ext cx="1905480" cy="27720"/>
                  </p14:xfrm>
                </p:contentPart>
              </mc:Choice>
              <mc:Fallback xmlns="">
                <p:pic>
                  <p:nvPicPr>
                    <p:cNvPr id="59" name="Inkt 58">
                      <a:extLst>
                        <a:ext uri="{FF2B5EF4-FFF2-40B4-BE49-F238E27FC236}">
                          <a16:creationId xmlns:a16="http://schemas.microsoft.com/office/drawing/2014/main" id="{5E9CEF12-1D2B-4C6A-899A-C1B6FD36E29E}"/>
                        </a:ext>
                      </a:extLst>
                    </p:cNvPr>
                    <p:cNvPicPr/>
                    <p:nvPr/>
                  </p:nvPicPr>
                  <p:blipFill>
                    <a:blip r:embed="rId119"/>
                    <a:stretch>
                      <a:fillRect/>
                    </a:stretch>
                  </p:blipFill>
                  <p:spPr>
                    <a:xfrm>
                      <a:off x="8241065" y="5385738"/>
                      <a:ext cx="1923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0" name="Inkt 59">
                      <a:extLst>
                        <a:ext uri="{FF2B5EF4-FFF2-40B4-BE49-F238E27FC236}">
                          <a16:creationId xmlns:a16="http://schemas.microsoft.com/office/drawing/2014/main" id="{B562B4BD-3A96-4660-A858-BFF15495A6CD}"/>
                        </a:ext>
                      </a:extLst>
                    </p14:cNvPr>
                    <p14:cNvContentPartPr/>
                    <p14:nvPr/>
                  </p14:nvContentPartPr>
                  <p14:xfrm>
                    <a:off x="8265905" y="5630178"/>
                    <a:ext cx="1692720" cy="25200"/>
                  </p14:xfrm>
                </p:contentPart>
              </mc:Choice>
              <mc:Fallback xmlns="">
                <p:pic>
                  <p:nvPicPr>
                    <p:cNvPr id="60" name="Inkt 59">
                      <a:extLst>
                        <a:ext uri="{FF2B5EF4-FFF2-40B4-BE49-F238E27FC236}">
                          <a16:creationId xmlns:a16="http://schemas.microsoft.com/office/drawing/2014/main" id="{B562B4BD-3A96-4660-A858-BFF15495A6CD}"/>
                        </a:ext>
                      </a:extLst>
                    </p:cNvPr>
                    <p:cNvPicPr/>
                    <p:nvPr/>
                  </p:nvPicPr>
                  <p:blipFill>
                    <a:blip r:embed="rId121"/>
                    <a:stretch>
                      <a:fillRect/>
                    </a:stretch>
                  </p:blipFill>
                  <p:spPr>
                    <a:xfrm>
                      <a:off x="8256905" y="5621178"/>
                      <a:ext cx="1710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2" name="Inkt 61">
                      <a:extLst>
                        <a:ext uri="{FF2B5EF4-FFF2-40B4-BE49-F238E27FC236}">
                          <a16:creationId xmlns:a16="http://schemas.microsoft.com/office/drawing/2014/main" id="{FA6287D8-89EC-4A8B-B2A7-16636CFB8C60}"/>
                        </a:ext>
                      </a:extLst>
                    </p14:cNvPr>
                    <p14:cNvContentPartPr/>
                    <p14:nvPr/>
                  </p14:nvContentPartPr>
                  <p14:xfrm>
                    <a:off x="9931625" y="5647458"/>
                    <a:ext cx="158760" cy="5400"/>
                  </p14:xfrm>
                </p:contentPart>
              </mc:Choice>
              <mc:Fallback xmlns="">
                <p:pic>
                  <p:nvPicPr>
                    <p:cNvPr id="62" name="Inkt 61">
                      <a:extLst>
                        <a:ext uri="{FF2B5EF4-FFF2-40B4-BE49-F238E27FC236}">
                          <a16:creationId xmlns:a16="http://schemas.microsoft.com/office/drawing/2014/main" id="{FA6287D8-89EC-4A8B-B2A7-16636CFB8C60}"/>
                        </a:ext>
                      </a:extLst>
                    </p:cNvPr>
                    <p:cNvPicPr/>
                    <p:nvPr/>
                  </p:nvPicPr>
                  <p:blipFill>
                    <a:blip r:embed="rId123"/>
                    <a:stretch>
                      <a:fillRect/>
                    </a:stretch>
                  </p:blipFill>
                  <p:spPr>
                    <a:xfrm>
                      <a:off x="9922985" y="5638818"/>
                      <a:ext cx="176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3" name="Inkt 62">
                      <a:extLst>
                        <a:ext uri="{FF2B5EF4-FFF2-40B4-BE49-F238E27FC236}">
                          <a16:creationId xmlns:a16="http://schemas.microsoft.com/office/drawing/2014/main" id="{DCDB456E-5D23-496E-B3CA-BE036B9AB48F}"/>
                        </a:ext>
                      </a:extLst>
                    </p14:cNvPr>
                    <p14:cNvContentPartPr/>
                    <p14:nvPr/>
                  </p14:nvContentPartPr>
                  <p14:xfrm>
                    <a:off x="8298665" y="5863458"/>
                    <a:ext cx="1424880" cy="43920"/>
                  </p14:xfrm>
                </p:contentPart>
              </mc:Choice>
              <mc:Fallback xmlns="">
                <p:pic>
                  <p:nvPicPr>
                    <p:cNvPr id="63" name="Inkt 62">
                      <a:extLst>
                        <a:ext uri="{FF2B5EF4-FFF2-40B4-BE49-F238E27FC236}">
                          <a16:creationId xmlns:a16="http://schemas.microsoft.com/office/drawing/2014/main" id="{DCDB456E-5D23-496E-B3CA-BE036B9AB48F}"/>
                        </a:ext>
                      </a:extLst>
                    </p:cNvPr>
                    <p:cNvPicPr/>
                    <p:nvPr/>
                  </p:nvPicPr>
                  <p:blipFill>
                    <a:blip r:embed="rId125"/>
                    <a:stretch>
                      <a:fillRect/>
                    </a:stretch>
                  </p:blipFill>
                  <p:spPr>
                    <a:xfrm>
                      <a:off x="8289665" y="5854818"/>
                      <a:ext cx="14425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 name="Inkt 98">
                      <a:extLst>
                        <a:ext uri="{FF2B5EF4-FFF2-40B4-BE49-F238E27FC236}">
                          <a16:creationId xmlns:a16="http://schemas.microsoft.com/office/drawing/2014/main" id="{83475F6A-AB37-4456-AABF-D7A477E3B1CB}"/>
                        </a:ext>
                      </a:extLst>
                    </p14:cNvPr>
                    <p14:cNvContentPartPr/>
                    <p14:nvPr/>
                  </p14:nvContentPartPr>
                  <p14:xfrm>
                    <a:off x="6459785" y="3249498"/>
                    <a:ext cx="49320" cy="695520"/>
                  </p14:xfrm>
                </p:contentPart>
              </mc:Choice>
              <mc:Fallback xmlns="">
                <p:pic>
                  <p:nvPicPr>
                    <p:cNvPr id="99" name="Inkt 98">
                      <a:extLst>
                        <a:ext uri="{FF2B5EF4-FFF2-40B4-BE49-F238E27FC236}">
                          <a16:creationId xmlns:a16="http://schemas.microsoft.com/office/drawing/2014/main" id="{83475F6A-AB37-4456-AABF-D7A477E3B1CB}"/>
                        </a:ext>
                      </a:extLst>
                    </p:cNvPr>
                    <p:cNvPicPr/>
                    <p:nvPr/>
                  </p:nvPicPr>
                  <p:blipFill>
                    <a:blip r:embed="rId127"/>
                    <a:stretch>
                      <a:fillRect/>
                    </a:stretch>
                  </p:blipFill>
                  <p:spPr>
                    <a:xfrm>
                      <a:off x="6450785" y="3240498"/>
                      <a:ext cx="6696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0" name="Inkt 99">
                      <a:extLst>
                        <a:ext uri="{FF2B5EF4-FFF2-40B4-BE49-F238E27FC236}">
                          <a16:creationId xmlns:a16="http://schemas.microsoft.com/office/drawing/2014/main" id="{D9EC3BA3-6908-4AF5-B0B1-264182F05F04}"/>
                        </a:ext>
                      </a:extLst>
                    </p14:cNvPr>
                    <p14:cNvContentPartPr/>
                    <p14:nvPr/>
                  </p14:nvContentPartPr>
                  <p14:xfrm>
                    <a:off x="7018865" y="3254538"/>
                    <a:ext cx="54360" cy="675360"/>
                  </p14:xfrm>
                </p:contentPart>
              </mc:Choice>
              <mc:Fallback xmlns="">
                <p:pic>
                  <p:nvPicPr>
                    <p:cNvPr id="100" name="Inkt 99">
                      <a:extLst>
                        <a:ext uri="{FF2B5EF4-FFF2-40B4-BE49-F238E27FC236}">
                          <a16:creationId xmlns:a16="http://schemas.microsoft.com/office/drawing/2014/main" id="{D9EC3BA3-6908-4AF5-B0B1-264182F05F04}"/>
                        </a:ext>
                      </a:extLst>
                    </p:cNvPr>
                    <p:cNvPicPr/>
                    <p:nvPr/>
                  </p:nvPicPr>
                  <p:blipFill>
                    <a:blip r:embed="rId129"/>
                    <a:stretch>
                      <a:fillRect/>
                    </a:stretch>
                  </p:blipFill>
                  <p:spPr>
                    <a:xfrm>
                      <a:off x="7010225" y="3245538"/>
                      <a:ext cx="7200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2" name="Inkt 101">
                      <a:extLst>
                        <a:ext uri="{FF2B5EF4-FFF2-40B4-BE49-F238E27FC236}">
                          <a16:creationId xmlns:a16="http://schemas.microsoft.com/office/drawing/2014/main" id="{98B1EFC9-4543-45A4-BBF7-73A5EDE754CB}"/>
                        </a:ext>
                      </a:extLst>
                    </p14:cNvPr>
                    <p14:cNvContentPartPr/>
                    <p14:nvPr/>
                  </p14:nvContentPartPr>
                  <p14:xfrm>
                    <a:off x="7679105" y="3258138"/>
                    <a:ext cx="24480" cy="656280"/>
                  </p14:xfrm>
                </p:contentPart>
              </mc:Choice>
              <mc:Fallback xmlns="">
                <p:pic>
                  <p:nvPicPr>
                    <p:cNvPr id="102" name="Inkt 101">
                      <a:extLst>
                        <a:ext uri="{FF2B5EF4-FFF2-40B4-BE49-F238E27FC236}">
                          <a16:creationId xmlns:a16="http://schemas.microsoft.com/office/drawing/2014/main" id="{98B1EFC9-4543-45A4-BBF7-73A5EDE754CB}"/>
                        </a:ext>
                      </a:extLst>
                    </p:cNvPr>
                    <p:cNvPicPr/>
                    <p:nvPr/>
                  </p:nvPicPr>
                  <p:blipFill>
                    <a:blip r:embed="rId131"/>
                    <a:stretch>
                      <a:fillRect/>
                    </a:stretch>
                  </p:blipFill>
                  <p:spPr>
                    <a:xfrm>
                      <a:off x="7670465" y="3249498"/>
                      <a:ext cx="4212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4" name="Inkt 103">
                      <a:extLst>
                        <a:ext uri="{FF2B5EF4-FFF2-40B4-BE49-F238E27FC236}">
                          <a16:creationId xmlns:a16="http://schemas.microsoft.com/office/drawing/2014/main" id="{7FCE404B-A7C1-44AD-9C61-E21B711350D7}"/>
                        </a:ext>
                      </a:extLst>
                    </p14:cNvPr>
                    <p14:cNvContentPartPr/>
                    <p14:nvPr/>
                  </p14:nvContentPartPr>
                  <p14:xfrm>
                    <a:off x="7699985" y="3617778"/>
                    <a:ext cx="290880" cy="20520"/>
                  </p14:xfrm>
                </p:contentPart>
              </mc:Choice>
              <mc:Fallback xmlns="">
                <p:pic>
                  <p:nvPicPr>
                    <p:cNvPr id="104" name="Inkt 103">
                      <a:extLst>
                        <a:ext uri="{FF2B5EF4-FFF2-40B4-BE49-F238E27FC236}">
                          <a16:creationId xmlns:a16="http://schemas.microsoft.com/office/drawing/2014/main" id="{7FCE404B-A7C1-44AD-9C61-E21B711350D7}"/>
                        </a:ext>
                      </a:extLst>
                    </p:cNvPr>
                    <p:cNvPicPr/>
                    <p:nvPr/>
                  </p:nvPicPr>
                  <p:blipFill>
                    <a:blip r:embed="rId133"/>
                    <a:stretch>
                      <a:fillRect/>
                    </a:stretch>
                  </p:blipFill>
                  <p:spPr>
                    <a:xfrm>
                      <a:off x="7691345" y="3608778"/>
                      <a:ext cx="308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 name="Inkt 5">
                      <a:extLst>
                        <a:ext uri="{FF2B5EF4-FFF2-40B4-BE49-F238E27FC236}">
                          <a16:creationId xmlns:a16="http://schemas.microsoft.com/office/drawing/2014/main" id="{155B7FA9-53F0-492F-9541-FEF6128792B9}"/>
                        </a:ext>
                      </a:extLst>
                    </p14:cNvPr>
                    <p14:cNvContentPartPr/>
                    <p14:nvPr/>
                  </p14:nvContentPartPr>
                  <p14:xfrm>
                    <a:off x="2733425" y="3616338"/>
                    <a:ext cx="3187440" cy="79560"/>
                  </p14:xfrm>
                </p:contentPart>
              </mc:Choice>
              <mc:Fallback xmlns="">
                <p:pic>
                  <p:nvPicPr>
                    <p:cNvPr id="6" name="Inkt 5">
                      <a:extLst>
                        <a:ext uri="{FF2B5EF4-FFF2-40B4-BE49-F238E27FC236}">
                          <a16:creationId xmlns:a16="http://schemas.microsoft.com/office/drawing/2014/main" id="{155B7FA9-53F0-492F-9541-FEF6128792B9}"/>
                        </a:ext>
                      </a:extLst>
                    </p:cNvPr>
                    <p:cNvPicPr/>
                    <p:nvPr/>
                  </p:nvPicPr>
                  <p:blipFill>
                    <a:blip r:embed="rId135"/>
                    <a:stretch>
                      <a:fillRect/>
                    </a:stretch>
                  </p:blipFill>
                  <p:spPr>
                    <a:xfrm>
                      <a:off x="2724785" y="3607338"/>
                      <a:ext cx="3205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 name="Inkt 6">
                      <a:extLst>
                        <a:ext uri="{FF2B5EF4-FFF2-40B4-BE49-F238E27FC236}">
                          <a16:creationId xmlns:a16="http://schemas.microsoft.com/office/drawing/2014/main" id="{CD676434-752B-440F-8B14-D5B787044FB5}"/>
                        </a:ext>
                      </a:extLst>
                    </p14:cNvPr>
                    <p14:cNvContentPartPr/>
                    <p14:nvPr/>
                  </p14:nvContentPartPr>
                  <p14:xfrm>
                    <a:off x="2614265" y="3803538"/>
                    <a:ext cx="3258360" cy="124560"/>
                  </p14:xfrm>
                </p:contentPart>
              </mc:Choice>
              <mc:Fallback xmlns="">
                <p:pic>
                  <p:nvPicPr>
                    <p:cNvPr id="7" name="Inkt 6">
                      <a:extLst>
                        <a:ext uri="{FF2B5EF4-FFF2-40B4-BE49-F238E27FC236}">
                          <a16:creationId xmlns:a16="http://schemas.microsoft.com/office/drawing/2014/main" id="{CD676434-752B-440F-8B14-D5B787044FB5}"/>
                        </a:ext>
                      </a:extLst>
                    </p:cNvPr>
                    <p:cNvPicPr/>
                    <p:nvPr/>
                  </p:nvPicPr>
                  <p:blipFill>
                    <a:blip r:embed="rId137"/>
                    <a:stretch>
                      <a:fillRect/>
                    </a:stretch>
                  </p:blipFill>
                  <p:spPr>
                    <a:xfrm>
                      <a:off x="2605625" y="3794538"/>
                      <a:ext cx="3276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 name="Inkt 143">
                      <a:extLst>
                        <a:ext uri="{FF2B5EF4-FFF2-40B4-BE49-F238E27FC236}">
                          <a16:creationId xmlns:a16="http://schemas.microsoft.com/office/drawing/2014/main" id="{689683A1-7C61-43C2-8C31-5691036035B4}"/>
                        </a:ext>
                      </a:extLst>
                    </p14:cNvPr>
                    <p14:cNvContentPartPr/>
                    <p14:nvPr/>
                  </p14:nvContentPartPr>
                  <p14:xfrm>
                    <a:off x="5787040" y="3612547"/>
                    <a:ext cx="396000" cy="25200"/>
                  </p14:xfrm>
                </p:contentPart>
              </mc:Choice>
              <mc:Fallback xmlns="">
                <p:pic>
                  <p:nvPicPr>
                    <p:cNvPr id="144" name="Inkt 143">
                      <a:extLst>
                        <a:ext uri="{FF2B5EF4-FFF2-40B4-BE49-F238E27FC236}">
                          <a16:creationId xmlns:a16="http://schemas.microsoft.com/office/drawing/2014/main" id="{689683A1-7C61-43C2-8C31-5691036035B4}"/>
                        </a:ext>
                      </a:extLst>
                    </p:cNvPr>
                    <p:cNvPicPr/>
                    <p:nvPr/>
                  </p:nvPicPr>
                  <p:blipFill>
                    <a:blip r:embed="rId139"/>
                    <a:stretch>
                      <a:fillRect/>
                    </a:stretch>
                  </p:blipFill>
                  <p:spPr>
                    <a:xfrm>
                      <a:off x="5778040" y="3603907"/>
                      <a:ext cx="413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6" name="Inkt 145">
                      <a:extLst>
                        <a:ext uri="{FF2B5EF4-FFF2-40B4-BE49-F238E27FC236}">
                          <a16:creationId xmlns:a16="http://schemas.microsoft.com/office/drawing/2014/main" id="{B9C40513-B8FD-408C-97D5-E28D03B5CDAC}"/>
                        </a:ext>
                      </a:extLst>
                    </p14:cNvPr>
                    <p14:cNvContentPartPr/>
                    <p14:nvPr/>
                  </p14:nvContentPartPr>
                  <p14:xfrm>
                    <a:off x="7921480" y="3221587"/>
                    <a:ext cx="483120" cy="41040"/>
                  </p14:xfrm>
                </p:contentPart>
              </mc:Choice>
              <mc:Fallback xmlns="">
                <p:pic>
                  <p:nvPicPr>
                    <p:cNvPr id="146" name="Inkt 145">
                      <a:extLst>
                        <a:ext uri="{FF2B5EF4-FFF2-40B4-BE49-F238E27FC236}">
                          <a16:creationId xmlns:a16="http://schemas.microsoft.com/office/drawing/2014/main" id="{B9C40513-B8FD-408C-97D5-E28D03B5CDAC}"/>
                        </a:ext>
                      </a:extLst>
                    </p:cNvPr>
                    <p:cNvPicPr/>
                    <p:nvPr/>
                  </p:nvPicPr>
                  <p:blipFill>
                    <a:blip r:embed="rId141"/>
                    <a:stretch>
                      <a:fillRect/>
                    </a:stretch>
                  </p:blipFill>
                  <p:spPr>
                    <a:xfrm>
                      <a:off x="7912840" y="3212947"/>
                      <a:ext cx="500760" cy="58680"/>
                    </a:xfrm>
                    <a:prstGeom prst="rect">
                      <a:avLst/>
                    </a:prstGeom>
                  </p:spPr>
                </p:pic>
              </mc:Fallback>
            </mc:AlternateContent>
          </p:grpSp>
          <p:sp>
            <p:nvSpPr>
              <p:cNvPr id="148" name="Tekstvak 147">
                <a:extLst>
                  <a:ext uri="{FF2B5EF4-FFF2-40B4-BE49-F238E27FC236}">
                    <a16:creationId xmlns:a16="http://schemas.microsoft.com/office/drawing/2014/main" id="{177F338B-C4CE-4048-8CAC-437BF697AAF4}"/>
                  </a:ext>
                </a:extLst>
              </p:cNvPr>
              <p:cNvSpPr txBox="1"/>
              <p:nvPr/>
            </p:nvSpPr>
            <p:spPr>
              <a:xfrm>
                <a:off x="3338446" y="4070659"/>
                <a:ext cx="1368087" cy="502792"/>
              </a:xfrm>
              <a:prstGeom prst="rect">
                <a:avLst/>
              </a:prstGeom>
              <a:noFill/>
            </p:spPr>
            <p:txBody>
              <a:bodyPr wrap="square" rtlCol="0">
                <a:spAutoFit/>
              </a:bodyPr>
              <a:lstStyle/>
              <a:p>
                <a:r>
                  <a:rPr lang="nl-NL" sz="800" dirty="0"/>
                  <a:t>WR07</a:t>
                </a:r>
                <a:endParaRPr lang="en-GB" sz="800" dirty="0"/>
              </a:p>
            </p:txBody>
          </p:sp>
          <p:sp>
            <p:nvSpPr>
              <p:cNvPr id="149" name="Tekstvak 148">
                <a:extLst>
                  <a:ext uri="{FF2B5EF4-FFF2-40B4-BE49-F238E27FC236}">
                    <a16:creationId xmlns:a16="http://schemas.microsoft.com/office/drawing/2014/main" id="{78A8AE7C-52D9-4AB8-ABEC-324DB7A02E55}"/>
                  </a:ext>
                </a:extLst>
              </p:cNvPr>
              <p:cNvSpPr txBox="1"/>
              <p:nvPr/>
            </p:nvSpPr>
            <p:spPr>
              <a:xfrm>
                <a:off x="4589721" y="4395325"/>
                <a:ext cx="1000165" cy="502792"/>
              </a:xfrm>
              <a:prstGeom prst="rect">
                <a:avLst/>
              </a:prstGeom>
              <a:noFill/>
            </p:spPr>
            <p:txBody>
              <a:bodyPr wrap="none" rtlCol="0">
                <a:spAutoFit/>
              </a:bodyPr>
              <a:lstStyle/>
              <a:p>
                <a:r>
                  <a:rPr lang="nl-NL" sz="800" dirty="0"/>
                  <a:t>WR08</a:t>
                </a:r>
                <a:endParaRPr lang="en-GB" sz="800" dirty="0"/>
              </a:p>
            </p:txBody>
          </p:sp>
          <p:sp>
            <p:nvSpPr>
              <p:cNvPr id="150" name="Tekstvak 149">
                <a:extLst>
                  <a:ext uri="{FF2B5EF4-FFF2-40B4-BE49-F238E27FC236}">
                    <a16:creationId xmlns:a16="http://schemas.microsoft.com/office/drawing/2014/main" id="{39B8A036-5995-491D-B93E-52260AAEEB86}"/>
                  </a:ext>
                </a:extLst>
              </p:cNvPr>
              <p:cNvSpPr txBox="1"/>
              <p:nvPr/>
            </p:nvSpPr>
            <p:spPr>
              <a:xfrm>
                <a:off x="6401114" y="3407720"/>
                <a:ext cx="764138" cy="790100"/>
              </a:xfrm>
              <a:prstGeom prst="rect">
                <a:avLst/>
              </a:prstGeom>
              <a:noFill/>
            </p:spPr>
            <p:txBody>
              <a:bodyPr wrap="none" rtlCol="0">
                <a:spAutoFit/>
              </a:bodyPr>
              <a:lstStyle/>
              <a:p>
                <a:r>
                  <a:rPr lang="nl-NL" sz="800" dirty="0"/>
                  <a:t>WR</a:t>
                </a:r>
              </a:p>
              <a:p>
                <a:r>
                  <a:rPr lang="nl-NL" sz="800" dirty="0"/>
                  <a:t>12</a:t>
                </a:r>
                <a:endParaRPr lang="en-GB" sz="800" dirty="0"/>
              </a:p>
            </p:txBody>
          </p:sp>
          <p:sp>
            <p:nvSpPr>
              <p:cNvPr id="151" name="Tekstvak 150">
                <a:extLst>
                  <a:ext uri="{FF2B5EF4-FFF2-40B4-BE49-F238E27FC236}">
                    <a16:creationId xmlns:a16="http://schemas.microsoft.com/office/drawing/2014/main" id="{7510D826-3FE1-40F3-9B11-0F88E2F990D3}"/>
                  </a:ext>
                </a:extLst>
              </p:cNvPr>
              <p:cNvSpPr txBox="1"/>
              <p:nvPr/>
            </p:nvSpPr>
            <p:spPr>
              <a:xfrm>
                <a:off x="6135726" y="3473065"/>
                <a:ext cx="764138" cy="790100"/>
              </a:xfrm>
              <a:prstGeom prst="rect">
                <a:avLst/>
              </a:prstGeom>
              <a:noFill/>
            </p:spPr>
            <p:txBody>
              <a:bodyPr wrap="none" rtlCol="0">
                <a:spAutoFit/>
              </a:bodyPr>
              <a:lstStyle/>
              <a:p>
                <a:r>
                  <a:rPr lang="nl-NL" sz="800" dirty="0"/>
                  <a:t>WR</a:t>
                </a:r>
              </a:p>
              <a:p>
                <a:r>
                  <a:rPr lang="nl-NL" sz="800" dirty="0"/>
                  <a:t>11</a:t>
                </a:r>
                <a:endParaRPr lang="en-GB" sz="800" dirty="0"/>
              </a:p>
            </p:txBody>
          </p:sp>
          <p:sp>
            <p:nvSpPr>
              <p:cNvPr id="152" name="Tekstvak 151">
                <a:extLst>
                  <a:ext uri="{FF2B5EF4-FFF2-40B4-BE49-F238E27FC236}">
                    <a16:creationId xmlns:a16="http://schemas.microsoft.com/office/drawing/2014/main" id="{7FBF88D8-49AF-4ECA-9686-BBE281CA65CB}"/>
                  </a:ext>
                </a:extLst>
              </p:cNvPr>
              <p:cNvSpPr txBox="1"/>
              <p:nvPr/>
            </p:nvSpPr>
            <p:spPr>
              <a:xfrm>
                <a:off x="5730186" y="4585316"/>
                <a:ext cx="764138" cy="790100"/>
              </a:xfrm>
              <a:prstGeom prst="rect">
                <a:avLst/>
              </a:prstGeom>
              <a:noFill/>
            </p:spPr>
            <p:txBody>
              <a:bodyPr wrap="none" rtlCol="0">
                <a:spAutoFit/>
              </a:bodyPr>
              <a:lstStyle/>
              <a:p>
                <a:r>
                  <a:rPr lang="nl-NL" sz="800" dirty="0"/>
                  <a:t>WR</a:t>
                </a:r>
              </a:p>
              <a:p>
                <a:r>
                  <a:rPr lang="nl-NL" sz="800" dirty="0"/>
                  <a:t>10</a:t>
                </a:r>
                <a:endParaRPr lang="en-GB" sz="800" dirty="0"/>
              </a:p>
            </p:txBody>
          </p:sp>
          <p:sp>
            <p:nvSpPr>
              <p:cNvPr id="153" name="Tekstvak 152">
                <a:extLst>
                  <a:ext uri="{FF2B5EF4-FFF2-40B4-BE49-F238E27FC236}">
                    <a16:creationId xmlns:a16="http://schemas.microsoft.com/office/drawing/2014/main" id="{BF9804EB-D9E6-472A-A52E-88CBC2D10630}"/>
                  </a:ext>
                </a:extLst>
              </p:cNvPr>
              <p:cNvSpPr txBox="1"/>
              <p:nvPr/>
            </p:nvSpPr>
            <p:spPr>
              <a:xfrm>
                <a:off x="5323845" y="4193778"/>
                <a:ext cx="764138" cy="790100"/>
              </a:xfrm>
              <a:prstGeom prst="rect">
                <a:avLst/>
              </a:prstGeom>
              <a:noFill/>
            </p:spPr>
            <p:txBody>
              <a:bodyPr wrap="none" rtlCol="0">
                <a:spAutoFit/>
              </a:bodyPr>
              <a:lstStyle/>
              <a:p>
                <a:r>
                  <a:rPr lang="nl-NL" sz="800" dirty="0"/>
                  <a:t>WR</a:t>
                </a:r>
              </a:p>
              <a:p>
                <a:r>
                  <a:rPr lang="nl-NL" sz="800" dirty="0"/>
                  <a:t>09</a:t>
                </a:r>
                <a:endParaRPr lang="en-GB" sz="800" dirty="0"/>
              </a:p>
            </p:txBody>
          </p:sp>
          <p:sp>
            <p:nvSpPr>
              <p:cNvPr id="154" name="Tekstvak 153">
                <a:extLst>
                  <a:ext uri="{FF2B5EF4-FFF2-40B4-BE49-F238E27FC236}">
                    <a16:creationId xmlns:a16="http://schemas.microsoft.com/office/drawing/2014/main" id="{7FF32358-0B7E-4433-8471-C38F546718C6}"/>
                  </a:ext>
                </a:extLst>
              </p:cNvPr>
              <p:cNvSpPr txBox="1"/>
              <p:nvPr/>
            </p:nvSpPr>
            <p:spPr>
              <a:xfrm>
                <a:off x="7587161" y="3140947"/>
                <a:ext cx="1000165" cy="502792"/>
              </a:xfrm>
              <a:prstGeom prst="rect">
                <a:avLst/>
              </a:prstGeom>
              <a:noFill/>
            </p:spPr>
            <p:txBody>
              <a:bodyPr wrap="none" rtlCol="0">
                <a:spAutoFit/>
              </a:bodyPr>
              <a:lstStyle/>
              <a:p>
                <a:r>
                  <a:rPr lang="nl-NL" sz="800" dirty="0"/>
                  <a:t>WR16</a:t>
                </a:r>
                <a:endParaRPr lang="en-GB" sz="800" dirty="0"/>
              </a:p>
            </p:txBody>
          </p:sp>
          <p:sp>
            <p:nvSpPr>
              <p:cNvPr id="155" name="Tekstvak 154">
                <a:extLst>
                  <a:ext uri="{FF2B5EF4-FFF2-40B4-BE49-F238E27FC236}">
                    <a16:creationId xmlns:a16="http://schemas.microsoft.com/office/drawing/2014/main" id="{C0AD462D-84E0-42D5-BEC1-0475BD33E093}"/>
                  </a:ext>
                </a:extLst>
              </p:cNvPr>
              <p:cNvSpPr txBox="1"/>
              <p:nvPr/>
            </p:nvSpPr>
            <p:spPr>
              <a:xfrm>
                <a:off x="7334286" y="3341218"/>
                <a:ext cx="764138" cy="790100"/>
              </a:xfrm>
              <a:prstGeom prst="rect">
                <a:avLst/>
              </a:prstGeom>
              <a:noFill/>
            </p:spPr>
            <p:txBody>
              <a:bodyPr wrap="none" rtlCol="0">
                <a:spAutoFit/>
              </a:bodyPr>
              <a:lstStyle/>
              <a:p>
                <a:r>
                  <a:rPr lang="nl-NL" sz="800" dirty="0"/>
                  <a:t>WR</a:t>
                </a:r>
              </a:p>
              <a:p>
                <a:r>
                  <a:rPr lang="nl-NL" sz="800" dirty="0"/>
                  <a:t>15</a:t>
                </a:r>
                <a:endParaRPr lang="en-GB" sz="800" dirty="0"/>
              </a:p>
            </p:txBody>
          </p:sp>
          <p:sp>
            <p:nvSpPr>
              <p:cNvPr id="156" name="Tekstvak 155">
                <a:extLst>
                  <a:ext uri="{FF2B5EF4-FFF2-40B4-BE49-F238E27FC236}">
                    <a16:creationId xmlns:a16="http://schemas.microsoft.com/office/drawing/2014/main" id="{9CE320AE-6EF8-4FF7-ADC1-BEA096A91735}"/>
                  </a:ext>
                </a:extLst>
              </p:cNvPr>
              <p:cNvSpPr txBox="1"/>
              <p:nvPr/>
            </p:nvSpPr>
            <p:spPr>
              <a:xfrm>
                <a:off x="7021250" y="3393977"/>
                <a:ext cx="764138" cy="790100"/>
              </a:xfrm>
              <a:prstGeom prst="rect">
                <a:avLst/>
              </a:prstGeom>
              <a:noFill/>
            </p:spPr>
            <p:txBody>
              <a:bodyPr wrap="none" rtlCol="0">
                <a:spAutoFit/>
              </a:bodyPr>
              <a:lstStyle/>
              <a:p>
                <a:r>
                  <a:rPr lang="nl-NL" sz="800" dirty="0"/>
                  <a:t>WR</a:t>
                </a:r>
              </a:p>
              <a:p>
                <a:r>
                  <a:rPr lang="nl-NL" sz="800" dirty="0"/>
                  <a:t>14</a:t>
                </a:r>
                <a:endParaRPr lang="en-GB" sz="800" dirty="0"/>
              </a:p>
            </p:txBody>
          </p:sp>
          <p:sp>
            <p:nvSpPr>
              <p:cNvPr id="157" name="Tekstvak 156">
                <a:extLst>
                  <a:ext uri="{FF2B5EF4-FFF2-40B4-BE49-F238E27FC236}">
                    <a16:creationId xmlns:a16="http://schemas.microsoft.com/office/drawing/2014/main" id="{F3357811-9D33-426E-9BBC-C8752C4361DD}"/>
                  </a:ext>
                </a:extLst>
              </p:cNvPr>
              <p:cNvSpPr txBox="1"/>
              <p:nvPr/>
            </p:nvSpPr>
            <p:spPr>
              <a:xfrm>
                <a:off x="6701705" y="3370684"/>
                <a:ext cx="764138" cy="790100"/>
              </a:xfrm>
              <a:prstGeom prst="rect">
                <a:avLst/>
              </a:prstGeom>
              <a:noFill/>
            </p:spPr>
            <p:txBody>
              <a:bodyPr wrap="none" rtlCol="0">
                <a:spAutoFit/>
              </a:bodyPr>
              <a:lstStyle/>
              <a:p>
                <a:r>
                  <a:rPr lang="nl-NL" sz="800" dirty="0"/>
                  <a:t>WR</a:t>
                </a:r>
              </a:p>
              <a:p>
                <a:r>
                  <a:rPr lang="nl-NL" sz="800" dirty="0"/>
                  <a:t>13</a:t>
                </a:r>
                <a:endParaRPr lang="en-GB" sz="800" dirty="0"/>
              </a:p>
            </p:txBody>
          </p:sp>
          <p:sp>
            <p:nvSpPr>
              <p:cNvPr id="158" name="Tekstvak 157">
                <a:extLst>
                  <a:ext uri="{FF2B5EF4-FFF2-40B4-BE49-F238E27FC236}">
                    <a16:creationId xmlns:a16="http://schemas.microsoft.com/office/drawing/2014/main" id="{0AA4E34D-AAA4-4BCD-B721-8423CC663213}"/>
                  </a:ext>
                </a:extLst>
              </p:cNvPr>
              <p:cNvSpPr txBox="1"/>
              <p:nvPr/>
            </p:nvSpPr>
            <p:spPr>
              <a:xfrm>
                <a:off x="8007434" y="3476444"/>
                <a:ext cx="660876" cy="502792"/>
              </a:xfrm>
              <a:prstGeom prst="rect">
                <a:avLst/>
              </a:prstGeom>
              <a:noFill/>
            </p:spPr>
            <p:txBody>
              <a:bodyPr wrap="none" rtlCol="0">
                <a:spAutoFit/>
              </a:bodyPr>
              <a:lstStyle/>
              <a:p>
                <a:r>
                  <a:rPr lang="nl-NL" sz="800" dirty="0"/>
                  <a:t>20</a:t>
                </a:r>
                <a:endParaRPr lang="en-GB" sz="800" dirty="0"/>
              </a:p>
            </p:txBody>
          </p:sp>
          <p:sp>
            <p:nvSpPr>
              <p:cNvPr id="159" name="Tekstvak 158">
                <a:extLst>
                  <a:ext uri="{FF2B5EF4-FFF2-40B4-BE49-F238E27FC236}">
                    <a16:creationId xmlns:a16="http://schemas.microsoft.com/office/drawing/2014/main" id="{3A0E052D-FCF0-4321-ACAC-5C23E7602428}"/>
                  </a:ext>
                </a:extLst>
              </p:cNvPr>
              <p:cNvSpPr txBox="1"/>
              <p:nvPr/>
            </p:nvSpPr>
            <p:spPr>
              <a:xfrm>
                <a:off x="7572828" y="3721294"/>
                <a:ext cx="625492" cy="1364718"/>
              </a:xfrm>
              <a:prstGeom prst="rect">
                <a:avLst/>
              </a:prstGeom>
              <a:noFill/>
            </p:spPr>
            <p:txBody>
              <a:bodyPr wrap="square" rtlCol="0">
                <a:spAutoFit/>
              </a:bodyPr>
              <a:lstStyle/>
              <a:p>
                <a:r>
                  <a:rPr lang="nl-NL" sz="800" dirty="0"/>
                  <a:t>WR19</a:t>
                </a:r>
                <a:endParaRPr lang="en-GB" sz="800" dirty="0"/>
              </a:p>
            </p:txBody>
          </p:sp>
          <p:sp>
            <p:nvSpPr>
              <p:cNvPr id="160" name="Tekstvak 159">
                <a:extLst>
                  <a:ext uri="{FF2B5EF4-FFF2-40B4-BE49-F238E27FC236}">
                    <a16:creationId xmlns:a16="http://schemas.microsoft.com/office/drawing/2014/main" id="{7054D0D6-DBB2-4593-B480-E6C812435413}"/>
                  </a:ext>
                </a:extLst>
              </p:cNvPr>
              <p:cNvSpPr txBox="1"/>
              <p:nvPr/>
            </p:nvSpPr>
            <p:spPr>
              <a:xfrm>
                <a:off x="7627265" y="3574964"/>
                <a:ext cx="1000165" cy="502792"/>
              </a:xfrm>
              <a:prstGeom prst="rect">
                <a:avLst/>
              </a:prstGeom>
              <a:noFill/>
            </p:spPr>
            <p:txBody>
              <a:bodyPr wrap="none" rtlCol="0">
                <a:spAutoFit/>
              </a:bodyPr>
              <a:lstStyle/>
              <a:p>
                <a:r>
                  <a:rPr lang="nl-NL" sz="800" dirty="0"/>
                  <a:t>WR18</a:t>
                </a:r>
                <a:endParaRPr lang="en-GB" sz="800" dirty="0"/>
              </a:p>
            </p:txBody>
          </p:sp>
          <p:sp>
            <p:nvSpPr>
              <p:cNvPr id="161" name="Tekstvak 160">
                <a:extLst>
                  <a:ext uri="{FF2B5EF4-FFF2-40B4-BE49-F238E27FC236}">
                    <a16:creationId xmlns:a16="http://schemas.microsoft.com/office/drawing/2014/main" id="{06686F35-6C92-4EC5-BE6C-7334C6DD4BF6}"/>
                  </a:ext>
                </a:extLst>
              </p:cNvPr>
              <p:cNvSpPr txBox="1"/>
              <p:nvPr/>
            </p:nvSpPr>
            <p:spPr>
              <a:xfrm>
                <a:off x="7603569" y="3391197"/>
                <a:ext cx="1000165" cy="502792"/>
              </a:xfrm>
              <a:prstGeom prst="rect">
                <a:avLst/>
              </a:prstGeom>
              <a:noFill/>
            </p:spPr>
            <p:txBody>
              <a:bodyPr wrap="none" rtlCol="0">
                <a:spAutoFit/>
              </a:bodyPr>
              <a:lstStyle/>
              <a:p>
                <a:r>
                  <a:rPr lang="nl-NL" sz="800" dirty="0"/>
                  <a:t>WR17</a:t>
                </a:r>
                <a:endParaRPr lang="en-GB" sz="800" dirty="0"/>
              </a:p>
            </p:txBody>
          </p:sp>
          <p:sp>
            <p:nvSpPr>
              <p:cNvPr id="165" name="Tekstvak 164">
                <a:extLst>
                  <a:ext uri="{FF2B5EF4-FFF2-40B4-BE49-F238E27FC236}">
                    <a16:creationId xmlns:a16="http://schemas.microsoft.com/office/drawing/2014/main" id="{AC6A5969-B536-44ED-A528-5BCFC200566D}"/>
                  </a:ext>
                </a:extLst>
              </p:cNvPr>
              <p:cNvSpPr txBox="1"/>
              <p:nvPr/>
            </p:nvSpPr>
            <p:spPr>
              <a:xfrm>
                <a:off x="10030228" y="3495761"/>
                <a:ext cx="1000165" cy="502792"/>
              </a:xfrm>
              <a:prstGeom prst="rect">
                <a:avLst/>
              </a:prstGeom>
              <a:noFill/>
            </p:spPr>
            <p:txBody>
              <a:bodyPr wrap="none" rtlCol="0">
                <a:spAutoFit/>
              </a:bodyPr>
              <a:lstStyle/>
              <a:p>
                <a:r>
                  <a:rPr lang="nl-NL" sz="800" dirty="0"/>
                  <a:t>WR24</a:t>
                </a:r>
                <a:endParaRPr lang="en-GB" sz="800" dirty="0"/>
              </a:p>
            </p:txBody>
          </p:sp>
          <p:sp>
            <p:nvSpPr>
              <p:cNvPr id="166" name="Tekstvak 165">
                <a:extLst>
                  <a:ext uri="{FF2B5EF4-FFF2-40B4-BE49-F238E27FC236}">
                    <a16:creationId xmlns:a16="http://schemas.microsoft.com/office/drawing/2014/main" id="{CDFCCA04-B9F4-4147-9A24-7019E6F4B8D2}"/>
                  </a:ext>
                </a:extLst>
              </p:cNvPr>
              <p:cNvSpPr txBox="1"/>
              <p:nvPr/>
            </p:nvSpPr>
            <p:spPr>
              <a:xfrm>
                <a:off x="9448565" y="3525035"/>
                <a:ext cx="1000165" cy="502792"/>
              </a:xfrm>
              <a:prstGeom prst="rect">
                <a:avLst/>
              </a:prstGeom>
              <a:noFill/>
            </p:spPr>
            <p:txBody>
              <a:bodyPr wrap="none" rtlCol="0">
                <a:spAutoFit/>
              </a:bodyPr>
              <a:lstStyle/>
              <a:p>
                <a:r>
                  <a:rPr lang="nl-NL" sz="800" dirty="0"/>
                  <a:t>WR23</a:t>
                </a:r>
                <a:endParaRPr lang="en-GB" sz="800" dirty="0"/>
              </a:p>
            </p:txBody>
          </p:sp>
          <p:sp>
            <p:nvSpPr>
              <p:cNvPr id="167" name="Tekstvak 166">
                <a:extLst>
                  <a:ext uri="{FF2B5EF4-FFF2-40B4-BE49-F238E27FC236}">
                    <a16:creationId xmlns:a16="http://schemas.microsoft.com/office/drawing/2014/main" id="{32244525-1402-41D5-A687-83F293CD603B}"/>
                  </a:ext>
                </a:extLst>
              </p:cNvPr>
              <p:cNvSpPr txBox="1"/>
              <p:nvPr/>
            </p:nvSpPr>
            <p:spPr>
              <a:xfrm>
                <a:off x="8986721" y="3432390"/>
                <a:ext cx="1000165" cy="502792"/>
              </a:xfrm>
              <a:prstGeom prst="rect">
                <a:avLst/>
              </a:prstGeom>
              <a:noFill/>
            </p:spPr>
            <p:txBody>
              <a:bodyPr wrap="none" rtlCol="0">
                <a:spAutoFit/>
              </a:bodyPr>
              <a:lstStyle/>
              <a:p>
                <a:r>
                  <a:rPr lang="nl-NL" sz="800" dirty="0"/>
                  <a:t>WR22</a:t>
                </a:r>
                <a:endParaRPr lang="en-GB" sz="800" dirty="0"/>
              </a:p>
            </p:txBody>
          </p:sp>
          <p:sp>
            <p:nvSpPr>
              <p:cNvPr id="168" name="Tekstvak 167">
                <a:extLst>
                  <a:ext uri="{FF2B5EF4-FFF2-40B4-BE49-F238E27FC236}">
                    <a16:creationId xmlns:a16="http://schemas.microsoft.com/office/drawing/2014/main" id="{849AF072-14AF-4DC9-9C93-11CD4D782DE0}"/>
                  </a:ext>
                </a:extLst>
              </p:cNvPr>
              <p:cNvSpPr txBox="1"/>
              <p:nvPr/>
            </p:nvSpPr>
            <p:spPr>
              <a:xfrm>
                <a:off x="8383625" y="3457602"/>
                <a:ext cx="1000165" cy="502792"/>
              </a:xfrm>
              <a:prstGeom prst="rect">
                <a:avLst/>
              </a:prstGeom>
              <a:noFill/>
            </p:spPr>
            <p:txBody>
              <a:bodyPr wrap="none" rtlCol="0">
                <a:spAutoFit/>
              </a:bodyPr>
              <a:lstStyle/>
              <a:p>
                <a:r>
                  <a:rPr lang="nl-NL" sz="800" dirty="0"/>
                  <a:t>WR21</a:t>
                </a:r>
                <a:endParaRPr lang="en-GB" sz="800" dirty="0"/>
              </a:p>
            </p:txBody>
          </p:sp>
          <p:sp>
            <p:nvSpPr>
              <p:cNvPr id="169" name="Tekstvak 168">
                <a:extLst>
                  <a:ext uri="{FF2B5EF4-FFF2-40B4-BE49-F238E27FC236}">
                    <a16:creationId xmlns:a16="http://schemas.microsoft.com/office/drawing/2014/main" id="{BF10E39F-3B05-40FD-81B2-C1688D415842}"/>
                  </a:ext>
                </a:extLst>
              </p:cNvPr>
              <p:cNvSpPr txBox="1"/>
              <p:nvPr/>
            </p:nvSpPr>
            <p:spPr>
              <a:xfrm>
                <a:off x="5251117" y="5234728"/>
                <a:ext cx="764138" cy="790100"/>
              </a:xfrm>
              <a:prstGeom prst="rect">
                <a:avLst/>
              </a:prstGeom>
              <a:noFill/>
            </p:spPr>
            <p:txBody>
              <a:bodyPr wrap="none" rtlCol="0">
                <a:spAutoFit/>
              </a:bodyPr>
              <a:lstStyle/>
              <a:p>
                <a:r>
                  <a:rPr lang="nl-NL" sz="800" dirty="0"/>
                  <a:t>WR</a:t>
                </a:r>
              </a:p>
              <a:p>
                <a:r>
                  <a:rPr lang="nl-NL" sz="800" dirty="0"/>
                  <a:t>28</a:t>
                </a:r>
                <a:endParaRPr lang="en-GB" sz="800" dirty="0"/>
              </a:p>
            </p:txBody>
          </p:sp>
          <p:sp>
            <p:nvSpPr>
              <p:cNvPr id="170" name="Tekstvak 169">
                <a:extLst>
                  <a:ext uri="{FF2B5EF4-FFF2-40B4-BE49-F238E27FC236}">
                    <a16:creationId xmlns:a16="http://schemas.microsoft.com/office/drawing/2014/main" id="{6C047328-6F8A-45AF-AEB4-8DB7424408E8}"/>
                  </a:ext>
                </a:extLst>
              </p:cNvPr>
              <p:cNvSpPr txBox="1"/>
              <p:nvPr/>
            </p:nvSpPr>
            <p:spPr>
              <a:xfrm>
                <a:off x="4588136" y="5300449"/>
                <a:ext cx="1000165" cy="502792"/>
              </a:xfrm>
              <a:prstGeom prst="rect">
                <a:avLst/>
              </a:prstGeom>
              <a:noFill/>
            </p:spPr>
            <p:txBody>
              <a:bodyPr wrap="none" rtlCol="0">
                <a:spAutoFit/>
              </a:bodyPr>
              <a:lstStyle/>
              <a:p>
                <a:r>
                  <a:rPr lang="nl-NL" sz="800" dirty="0"/>
                  <a:t>WR27</a:t>
                </a:r>
                <a:endParaRPr lang="en-GB" sz="800" dirty="0"/>
              </a:p>
            </p:txBody>
          </p:sp>
          <p:sp>
            <p:nvSpPr>
              <p:cNvPr id="171" name="Tekstvak 170">
                <a:extLst>
                  <a:ext uri="{FF2B5EF4-FFF2-40B4-BE49-F238E27FC236}">
                    <a16:creationId xmlns:a16="http://schemas.microsoft.com/office/drawing/2014/main" id="{FB7C741C-2E30-4E6C-B2C9-429EE1E04258}"/>
                  </a:ext>
                </a:extLst>
              </p:cNvPr>
              <p:cNvSpPr txBox="1"/>
              <p:nvPr/>
            </p:nvSpPr>
            <p:spPr>
              <a:xfrm>
                <a:off x="4441181" y="4934419"/>
                <a:ext cx="679585" cy="1077410"/>
              </a:xfrm>
              <a:prstGeom prst="rect">
                <a:avLst/>
              </a:prstGeom>
              <a:noFill/>
            </p:spPr>
            <p:txBody>
              <a:bodyPr wrap="square" rtlCol="0">
                <a:spAutoFit/>
              </a:bodyPr>
              <a:lstStyle/>
              <a:p>
                <a:r>
                  <a:rPr lang="nl-NL" sz="800" dirty="0"/>
                  <a:t>WR26</a:t>
                </a:r>
                <a:endParaRPr lang="en-GB" sz="800" dirty="0"/>
              </a:p>
            </p:txBody>
          </p:sp>
          <p:sp>
            <p:nvSpPr>
              <p:cNvPr id="172" name="Tekstvak 171">
                <a:extLst>
                  <a:ext uri="{FF2B5EF4-FFF2-40B4-BE49-F238E27FC236}">
                    <a16:creationId xmlns:a16="http://schemas.microsoft.com/office/drawing/2014/main" id="{DA2E7D99-CF70-48F6-B8AF-E201C32A8D0A}"/>
                  </a:ext>
                </a:extLst>
              </p:cNvPr>
              <p:cNvSpPr txBox="1"/>
              <p:nvPr/>
            </p:nvSpPr>
            <p:spPr>
              <a:xfrm>
                <a:off x="3584624" y="5039118"/>
                <a:ext cx="1000165" cy="502792"/>
              </a:xfrm>
              <a:prstGeom prst="rect">
                <a:avLst/>
              </a:prstGeom>
              <a:noFill/>
            </p:spPr>
            <p:txBody>
              <a:bodyPr wrap="none" rtlCol="0">
                <a:spAutoFit/>
              </a:bodyPr>
              <a:lstStyle/>
              <a:p>
                <a:r>
                  <a:rPr lang="nl-NL" sz="800" dirty="0"/>
                  <a:t>WR25</a:t>
                </a:r>
                <a:endParaRPr lang="en-GB" sz="800" dirty="0"/>
              </a:p>
            </p:txBody>
          </p:sp>
          <p:sp>
            <p:nvSpPr>
              <p:cNvPr id="173" name="Tekstvak 172">
                <a:extLst>
                  <a:ext uri="{FF2B5EF4-FFF2-40B4-BE49-F238E27FC236}">
                    <a16:creationId xmlns:a16="http://schemas.microsoft.com/office/drawing/2014/main" id="{5CFE3A47-9C11-4BFD-AE8D-A97392A67E3F}"/>
                  </a:ext>
                </a:extLst>
              </p:cNvPr>
              <p:cNvSpPr txBox="1"/>
              <p:nvPr/>
            </p:nvSpPr>
            <p:spPr>
              <a:xfrm>
                <a:off x="6495622" y="4521569"/>
                <a:ext cx="1000165" cy="502792"/>
              </a:xfrm>
              <a:prstGeom prst="rect">
                <a:avLst/>
              </a:prstGeom>
              <a:noFill/>
            </p:spPr>
            <p:txBody>
              <a:bodyPr wrap="none" rtlCol="0">
                <a:spAutoFit/>
              </a:bodyPr>
              <a:lstStyle/>
              <a:p>
                <a:r>
                  <a:rPr lang="nl-NL" sz="800" dirty="0"/>
                  <a:t>WR29</a:t>
                </a:r>
                <a:endParaRPr lang="en-GB" sz="800" dirty="0"/>
              </a:p>
            </p:txBody>
          </p:sp>
          <p:sp>
            <p:nvSpPr>
              <p:cNvPr id="174" name="Tekstvak 173">
                <a:extLst>
                  <a:ext uri="{FF2B5EF4-FFF2-40B4-BE49-F238E27FC236}">
                    <a16:creationId xmlns:a16="http://schemas.microsoft.com/office/drawing/2014/main" id="{8D12D7D2-D3B3-44C9-BC9E-B179C2221BEA}"/>
                  </a:ext>
                </a:extLst>
              </p:cNvPr>
              <p:cNvSpPr txBox="1"/>
              <p:nvPr/>
            </p:nvSpPr>
            <p:spPr>
              <a:xfrm>
                <a:off x="9262538" y="4317999"/>
                <a:ext cx="1000165" cy="502792"/>
              </a:xfrm>
              <a:prstGeom prst="rect">
                <a:avLst/>
              </a:prstGeom>
              <a:noFill/>
            </p:spPr>
            <p:txBody>
              <a:bodyPr wrap="none" rtlCol="0">
                <a:spAutoFit/>
              </a:bodyPr>
              <a:lstStyle/>
              <a:p>
                <a:r>
                  <a:rPr lang="nl-NL" sz="800" dirty="0"/>
                  <a:t>WR32</a:t>
                </a:r>
                <a:endParaRPr lang="en-GB" sz="800" dirty="0"/>
              </a:p>
            </p:txBody>
          </p:sp>
          <p:sp>
            <p:nvSpPr>
              <p:cNvPr id="175" name="Tekstvak 174">
                <a:extLst>
                  <a:ext uri="{FF2B5EF4-FFF2-40B4-BE49-F238E27FC236}">
                    <a16:creationId xmlns:a16="http://schemas.microsoft.com/office/drawing/2014/main" id="{073D90BC-C193-4312-A642-ED172D3D142D}"/>
                  </a:ext>
                </a:extLst>
              </p:cNvPr>
              <p:cNvSpPr txBox="1"/>
              <p:nvPr/>
            </p:nvSpPr>
            <p:spPr>
              <a:xfrm>
                <a:off x="7372394" y="4717747"/>
                <a:ext cx="1000165" cy="502792"/>
              </a:xfrm>
              <a:prstGeom prst="rect">
                <a:avLst/>
              </a:prstGeom>
              <a:noFill/>
            </p:spPr>
            <p:txBody>
              <a:bodyPr wrap="none" rtlCol="0">
                <a:spAutoFit/>
              </a:bodyPr>
              <a:lstStyle/>
              <a:p>
                <a:r>
                  <a:rPr lang="nl-NL" sz="800" dirty="0"/>
                  <a:t>WR31</a:t>
                </a:r>
                <a:endParaRPr lang="en-GB" sz="800" dirty="0"/>
              </a:p>
            </p:txBody>
          </p:sp>
          <p:sp>
            <p:nvSpPr>
              <p:cNvPr id="176" name="Tekstvak 175">
                <a:extLst>
                  <a:ext uri="{FF2B5EF4-FFF2-40B4-BE49-F238E27FC236}">
                    <a16:creationId xmlns:a16="http://schemas.microsoft.com/office/drawing/2014/main" id="{7EA9875F-E2E7-48CC-ADAF-E4AFD71B2446}"/>
                  </a:ext>
                </a:extLst>
              </p:cNvPr>
              <p:cNvSpPr txBox="1"/>
              <p:nvPr/>
            </p:nvSpPr>
            <p:spPr>
              <a:xfrm>
                <a:off x="7363744" y="4163584"/>
                <a:ext cx="1000165" cy="502792"/>
              </a:xfrm>
              <a:prstGeom prst="rect">
                <a:avLst/>
              </a:prstGeom>
              <a:noFill/>
            </p:spPr>
            <p:txBody>
              <a:bodyPr wrap="none" rtlCol="0">
                <a:spAutoFit/>
              </a:bodyPr>
              <a:lstStyle/>
              <a:p>
                <a:r>
                  <a:rPr lang="nl-NL" sz="800" dirty="0"/>
                  <a:t>WR30</a:t>
                </a:r>
                <a:endParaRPr lang="en-GB" sz="800" dirty="0"/>
              </a:p>
            </p:txBody>
          </p:sp>
          <p:sp>
            <p:nvSpPr>
              <p:cNvPr id="177" name="Tekstvak 176">
                <a:extLst>
                  <a:ext uri="{FF2B5EF4-FFF2-40B4-BE49-F238E27FC236}">
                    <a16:creationId xmlns:a16="http://schemas.microsoft.com/office/drawing/2014/main" id="{8DC4CC45-F71A-42A5-B356-673C9EFAF46E}"/>
                  </a:ext>
                </a:extLst>
              </p:cNvPr>
              <p:cNvSpPr txBox="1"/>
              <p:nvPr/>
            </p:nvSpPr>
            <p:spPr>
              <a:xfrm>
                <a:off x="7377253" y="5602322"/>
                <a:ext cx="1000165" cy="502792"/>
              </a:xfrm>
              <a:prstGeom prst="rect">
                <a:avLst/>
              </a:prstGeom>
              <a:noFill/>
            </p:spPr>
            <p:txBody>
              <a:bodyPr wrap="none" rtlCol="0">
                <a:spAutoFit/>
              </a:bodyPr>
              <a:lstStyle/>
              <a:p>
                <a:r>
                  <a:rPr lang="nl-NL" sz="800" dirty="0"/>
                  <a:t>WR35</a:t>
                </a:r>
                <a:endParaRPr lang="en-GB" sz="800" dirty="0"/>
              </a:p>
            </p:txBody>
          </p:sp>
          <p:sp>
            <p:nvSpPr>
              <p:cNvPr id="178" name="Tekstvak 177">
                <a:extLst>
                  <a:ext uri="{FF2B5EF4-FFF2-40B4-BE49-F238E27FC236}">
                    <a16:creationId xmlns:a16="http://schemas.microsoft.com/office/drawing/2014/main" id="{9BD9CE87-A971-46A1-9AF7-CB1C6EC2B0B3}"/>
                  </a:ext>
                </a:extLst>
              </p:cNvPr>
              <p:cNvSpPr txBox="1"/>
              <p:nvPr/>
            </p:nvSpPr>
            <p:spPr>
              <a:xfrm>
                <a:off x="7422479" y="5202116"/>
                <a:ext cx="1000165" cy="502792"/>
              </a:xfrm>
              <a:prstGeom prst="rect">
                <a:avLst/>
              </a:prstGeom>
              <a:noFill/>
            </p:spPr>
            <p:txBody>
              <a:bodyPr wrap="none" rtlCol="0">
                <a:spAutoFit/>
              </a:bodyPr>
              <a:lstStyle/>
              <a:p>
                <a:r>
                  <a:rPr lang="nl-NL" sz="800" dirty="0"/>
                  <a:t>WR34</a:t>
                </a:r>
                <a:endParaRPr lang="en-GB" sz="800" dirty="0"/>
              </a:p>
            </p:txBody>
          </p:sp>
          <p:sp>
            <p:nvSpPr>
              <p:cNvPr id="179" name="Tekstvak 178">
                <a:extLst>
                  <a:ext uri="{FF2B5EF4-FFF2-40B4-BE49-F238E27FC236}">
                    <a16:creationId xmlns:a16="http://schemas.microsoft.com/office/drawing/2014/main" id="{F923E4E5-FD61-4E29-8E2F-A75D491ABD2C}"/>
                  </a:ext>
                </a:extLst>
              </p:cNvPr>
              <p:cNvSpPr txBox="1"/>
              <p:nvPr/>
            </p:nvSpPr>
            <p:spPr>
              <a:xfrm>
                <a:off x="6591535" y="5690850"/>
                <a:ext cx="660876" cy="502792"/>
              </a:xfrm>
              <a:prstGeom prst="rect">
                <a:avLst/>
              </a:prstGeom>
              <a:noFill/>
            </p:spPr>
            <p:txBody>
              <a:bodyPr wrap="none" rtlCol="0">
                <a:spAutoFit/>
              </a:bodyPr>
              <a:lstStyle/>
              <a:p>
                <a:r>
                  <a:rPr lang="nl-NL" sz="800" dirty="0"/>
                  <a:t>33</a:t>
                </a:r>
                <a:endParaRPr lang="en-GB" sz="800" dirty="0"/>
              </a:p>
            </p:txBody>
          </p:sp>
          <p:sp>
            <p:nvSpPr>
              <p:cNvPr id="180" name="Tekstvak 179">
                <a:extLst>
                  <a:ext uri="{FF2B5EF4-FFF2-40B4-BE49-F238E27FC236}">
                    <a16:creationId xmlns:a16="http://schemas.microsoft.com/office/drawing/2014/main" id="{73645D84-9BCB-4F66-88B6-5CC9F5EBBF87}"/>
                  </a:ext>
                </a:extLst>
              </p:cNvPr>
              <p:cNvSpPr txBox="1"/>
              <p:nvPr/>
            </p:nvSpPr>
            <p:spPr>
              <a:xfrm>
                <a:off x="9073996" y="5386515"/>
                <a:ext cx="1000165" cy="502792"/>
              </a:xfrm>
              <a:prstGeom prst="rect">
                <a:avLst/>
              </a:prstGeom>
              <a:noFill/>
            </p:spPr>
            <p:txBody>
              <a:bodyPr wrap="none" rtlCol="0">
                <a:spAutoFit/>
              </a:bodyPr>
              <a:lstStyle/>
              <a:p>
                <a:r>
                  <a:rPr lang="nl-NL" sz="800" dirty="0"/>
                  <a:t>WR38</a:t>
                </a:r>
                <a:endParaRPr lang="en-GB" sz="800" dirty="0"/>
              </a:p>
            </p:txBody>
          </p:sp>
          <p:sp>
            <p:nvSpPr>
              <p:cNvPr id="181" name="Tekstvak 180">
                <a:extLst>
                  <a:ext uri="{FF2B5EF4-FFF2-40B4-BE49-F238E27FC236}">
                    <a16:creationId xmlns:a16="http://schemas.microsoft.com/office/drawing/2014/main" id="{A9CFCF68-E1A0-4EC9-BA5D-B8E703C3B901}"/>
                  </a:ext>
                </a:extLst>
              </p:cNvPr>
              <p:cNvSpPr txBox="1"/>
              <p:nvPr/>
            </p:nvSpPr>
            <p:spPr>
              <a:xfrm>
                <a:off x="9104302" y="5142524"/>
                <a:ext cx="1000165" cy="502792"/>
              </a:xfrm>
              <a:prstGeom prst="rect">
                <a:avLst/>
              </a:prstGeom>
              <a:noFill/>
            </p:spPr>
            <p:txBody>
              <a:bodyPr wrap="none" rtlCol="0">
                <a:spAutoFit/>
              </a:bodyPr>
              <a:lstStyle/>
              <a:p>
                <a:r>
                  <a:rPr lang="nl-NL" sz="800" dirty="0"/>
                  <a:t>WR37</a:t>
                </a:r>
                <a:endParaRPr lang="en-GB" sz="800" dirty="0"/>
              </a:p>
            </p:txBody>
          </p:sp>
          <p:sp>
            <p:nvSpPr>
              <p:cNvPr id="182" name="Tekstvak 181">
                <a:extLst>
                  <a:ext uri="{FF2B5EF4-FFF2-40B4-BE49-F238E27FC236}">
                    <a16:creationId xmlns:a16="http://schemas.microsoft.com/office/drawing/2014/main" id="{DEC758D6-6426-4ECE-84F2-B4B2BFDD8EEB}"/>
                  </a:ext>
                </a:extLst>
              </p:cNvPr>
              <p:cNvSpPr txBox="1"/>
              <p:nvPr/>
            </p:nvSpPr>
            <p:spPr>
              <a:xfrm>
                <a:off x="7407750" y="5900619"/>
                <a:ext cx="1000165" cy="502792"/>
              </a:xfrm>
              <a:prstGeom prst="rect">
                <a:avLst/>
              </a:prstGeom>
              <a:noFill/>
            </p:spPr>
            <p:txBody>
              <a:bodyPr wrap="none" rtlCol="0">
                <a:spAutoFit/>
              </a:bodyPr>
              <a:lstStyle/>
              <a:p>
                <a:r>
                  <a:rPr lang="nl-NL" sz="800" dirty="0"/>
                  <a:t>WR36</a:t>
                </a:r>
                <a:endParaRPr lang="en-GB" sz="800" dirty="0"/>
              </a:p>
            </p:txBody>
          </p:sp>
          <p:sp>
            <p:nvSpPr>
              <p:cNvPr id="183" name="Tekstvak 182">
                <a:extLst>
                  <a:ext uri="{FF2B5EF4-FFF2-40B4-BE49-F238E27FC236}">
                    <a16:creationId xmlns:a16="http://schemas.microsoft.com/office/drawing/2014/main" id="{F96BED8F-698F-44B2-8280-00CF919F679A}"/>
                  </a:ext>
                </a:extLst>
              </p:cNvPr>
              <p:cNvSpPr txBox="1"/>
              <p:nvPr/>
            </p:nvSpPr>
            <p:spPr>
              <a:xfrm>
                <a:off x="8572243" y="5843801"/>
                <a:ext cx="1000165" cy="502792"/>
              </a:xfrm>
              <a:prstGeom prst="rect">
                <a:avLst/>
              </a:prstGeom>
              <a:noFill/>
            </p:spPr>
            <p:txBody>
              <a:bodyPr wrap="none" rtlCol="0">
                <a:spAutoFit/>
              </a:bodyPr>
              <a:lstStyle/>
              <a:p>
                <a:r>
                  <a:rPr lang="nl-NL" sz="800" dirty="0"/>
                  <a:t>WR40</a:t>
                </a:r>
                <a:endParaRPr lang="en-GB" sz="800" dirty="0"/>
              </a:p>
            </p:txBody>
          </p:sp>
          <p:sp>
            <p:nvSpPr>
              <p:cNvPr id="184" name="Tekstvak 183">
                <a:extLst>
                  <a:ext uri="{FF2B5EF4-FFF2-40B4-BE49-F238E27FC236}">
                    <a16:creationId xmlns:a16="http://schemas.microsoft.com/office/drawing/2014/main" id="{34141B08-D2E7-48DF-B58C-D87E93C117BA}"/>
                  </a:ext>
                </a:extLst>
              </p:cNvPr>
              <p:cNvSpPr txBox="1"/>
              <p:nvPr/>
            </p:nvSpPr>
            <p:spPr>
              <a:xfrm>
                <a:off x="8791556" y="5591264"/>
                <a:ext cx="1000165" cy="502792"/>
              </a:xfrm>
              <a:prstGeom prst="rect">
                <a:avLst/>
              </a:prstGeom>
              <a:noFill/>
            </p:spPr>
            <p:txBody>
              <a:bodyPr wrap="none" rtlCol="0">
                <a:spAutoFit/>
              </a:bodyPr>
              <a:lstStyle/>
              <a:p>
                <a:r>
                  <a:rPr lang="nl-NL" sz="800" dirty="0"/>
                  <a:t>WR39</a:t>
                </a:r>
                <a:endParaRPr lang="en-GB" sz="800" dirty="0"/>
              </a:p>
            </p:txBody>
          </p:sp>
          <mc:AlternateContent xmlns:mc="http://schemas.openxmlformats.org/markup-compatibility/2006" xmlns:p14="http://schemas.microsoft.com/office/powerpoint/2010/main">
            <mc:Choice Requires="p14">
              <p:contentPart p14:bwMode="auto" r:id="rId142">
                <p14:nvContentPartPr>
                  <p14:cNvPr id="185" name="Inkt 184">
                    <a:extLst>
                      <a:ext uri="{FF2B5EF4-FFF2-40B4-BE49-F238E27FC236}">
                        <a16:creationId xmlns:a16="http://schemas.microsoft.com/office/drawing/2014/main" id="{5DE8B121-166E-4607-87C4-CA8AFA4B0A40}"/>
                      </a:ext>
                    </a:extLst>
                  </p14:cNvPr>
                  <p14:cNvContentPartPr/>
                  <p14:nvPr/>
                </p14:nvContentPartPr>
                <p14:xfrm>
                  <a:off x="5103760" y="5182867"/>
                  <a:ext cx="221040" cy="66960"/>
                </p14:xfrm>
              </p:contentPart>
            </mc:Choice>
            <mc:Fallback xmlns="">
              <p:pic>
                <p:nvPicPr>
                  <p:cNvPr id="185" name="Inkt 184">
                    <a:extLst>
                      <a:ext uri="{FF2B5EF4-FFF2-40B4-BE49-F238E27FC236}">
                        <a16:creationId xmlns:a16="http://schemas.microsoft.com/office/drawing/2014/main" id="{5DE8B121-166E-4607-87C4-CA8AFA4B0A40}"/>
                      </a:ext>
                    </a:extLst>
                  </p:cNvPr>
                  <p:cNvPicPr/>
                  <p:nvPr/>
                </p:nvPicPr>
                <p:blipFill>
                  <a:blip r:embed="rId143"/>
                  <a:stretch>
                    <a:fillRect/>
                  </a:stretch>
                </p:blipFill>
                <p:spPr>
                  <a:xfrm>
                    <a:off x="5083141" y="5161942"/>
                    <a:ext cx="261454" cy="10797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6" name="Inkt 185">
                    <a:extLst>
                      <a:ext uri="{FF2B5EF4-FFF2-40B4-BE49-F238E27FC236}">
                        <a16:creationId xmlns:a16="http://schemas.microsoft.com/office/drawing/2014/main" id="{2FF7EE20-8F80-4A0A-81BB-B2C2E11D3BF4}"/>
                      </a:ext>
                    </a:extLst>
                  </p14:cNvPr>
                  <p14:cNvContentPartPr/>
                  <p14:nvPr/>
                </p14:nvContentPartPr>
                <p14:xfrm>
                  <a:off x="5194120" y="5834827"/>
                  <a:ext cx="34920" cy="242280"/>
                </p14:xfrm>
              </p:contentPart>
            </mc:Choice>
            <mc:Fallback xmlns="">
              <p:pic>
                <p:nvPicPr>
                  <p:cNvPr id="186" name="Inkt 185">
                    <a:extLst>
                      <a:ext uri="{FF2B5EF4-FFF2-40B4-BE49-F238E27FC236}">
                        <a16:creationId xmlns:a16="http://schemas.microsoft.com/office/drawing/2014/main" id="{2FF7EE20-8F80-4A0A-81BB-B2C2E11D3BF4}"/>
                      </a:ext>
                    </a:extLst>
                  </p:cNvPr>
                  <p:cNvPicPr/>
                  <p:nvPr/>
                </p:nvPicPr>
                <p:blipFill>
                  <a:blip r:embed="rId145"/>
                  <a:stretch>
                    <a:fillRect/>
                  </a:stretch>
                </p:blipFill>
                <p:spPr>
                  <a:xfrm>
                    <a:off x="5173818" y="5813869"/>
                    <a:ext cx="74713" cy="28335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3" name="Inkt 2">
                  <a:extLst>
                    <a:ext uri="{FF2B5EF4-FFF2-40B4-BE49-F238E27FC236}">
                      <a16:creationId xmlns:a16="http://schemas.microsoft.com/office/drawing/2014/main" id="{BC55EF69-6E21-45ED-8874-4B00FB32F155}"/>
                    </a:ext>
                  </a:extLst>
                </p14:cNvPr>
                <p14:cNvContentPartPr/>
                <p14:nvPr/>
              </p14:nvContentPartPr>
              <p14:xfrm>
                <a:off x="2787160" y="4959667"/>
                <a:ext cx="2520" cy="3600"/>
              </p14:xfrm>
            </p:contentPart>
          </mc:Choice>
          <mc:Fallback xmlns="">
            <p:pic>
              <p:nvPicPr>
                <p:cNvPr id="3" name="Inkt 2">
                  <a:extLst>
                    <a:ext uri="{FF2B5EF4-FFF2-40B4-BE49-F238E27FC236}">
                      <a16:creationId xmlns:a16="http://schemas.microsoft.com/office/drawing/2014/main" id="{BC55EF69-6E21-45ED-8874-4B00FB32F155}"/>
                    </a:ext>
                  </a:extLst>
                </p:cNvPr>
                <p:cNvPicPr/>
                <p:nvPr/>
              </p:nvPicPr>
              <p:blipFill>
                <a:blip r:embed="rId147"/>
                <a:stretch>
                  <a:fillRect/>
                </a:stretch>
              </p:blipFill>
              <p:spPr>
                <a:xfrm>
                  <a:off x="2778160" y="4950667"/>
                  <a:ext cx="20160" cy="21240"/>
                </a:xfrm>
                <a:prstGeom prst="rect">
                  <a:avLst/>
                </a:prstGeom>
              </p:spPr>
            </p:pic>
          </mc:Fallback>
        </mc:AlternateContent>
        <p:grpSp>
          <p:nvGrpSpPr>
            <p:cNvPr id="17" name="Groep 16">
              <a:extLst>
                <a:ext uri="{FF2B5EF4-FFF2-40B4-BE49-F238E27FC236}">
                  <a16:creationId xmlns:a16="http://schemas.microsoft.com/office/drawing/2014/main" id="{0BC8501D-404E-47D1-9EF8-6C443832E495}"/>
                </a:ext>
              </a:extLst>
            </p:cNvPr>
            <p:cNvGrpSpPr/>
            <p:nvPr/>
          </p:nvGrpSpPr>
          <p:grpSpPr>
            <a:xfrm>
              <a:off x="2792200" y="388174"/>
              <a:ext cx="8765280" cy="6156000"/>
              <a:chOff x="2792200" y="434827"/>
              <a:chExt cx="8765280" cy="6156000"/>
            </a:xfrm>
          </p:grpSpPr>
          <mc:AlternateContent xmlns:mc="http://schemas.openxmlformats.org/markup-compatibility/2006" xmlns:p14="http://schemas.microsoft.com/office/powerpoint/2010/main">
            <mc:Choice Requires="p14">
              <p:contentPart p14:bwMode="auto" r:id="rId148">
                <p14:nvContentPartPr>
                  <p14:cNvPr id="9" name="Inkt 8">
                    <a:extLst>
                      <a:ext uri="{FF2B5EF4-FFF2-40B4-BE49-F238E27FC236}">
                        <a16:creationId xmlns:a16="http://schemas.microsoft.com/office/drawing/2014/main" id="{D1CE1419-C0AE-42CC-8257-C37EFEEC64F6}"/>
                      </a:ext>
                    </a:extLst>
                  </p14:cNvPr>
                  <p14:cNvContentPartPr/>
                  <p14:nvPr/>
                </p14:nvContentPartPr>
                <p14:xfrm>
                  <a:off x="2792200" y="434827"/>
                  <a:ext cx="8765280" cy="6156000"/>
                </p14:xfrm>
              </p:contentPart>
            </mc:Choice>
            <mc:Fallback xmlns="">
              <p:pic>
                <p:nvPicPr>
                  <p:cNvPr id="9" name="Inkt 8">
                    <a:extLst>
                      <a:ext uri="{FF2B5EF4-FFF2-40B4-BE49-F238E27FC236}">
                        <a16:creationId xmlns:a16="http://schemas.microsoft.com/office/drawing/2014/main" id="{D1CE1419-C0AE-42CC-8257-C37EFEEC64F6}"/>
                      </a:ext>
                    </a:extLst>
                  </p:cNvPr>
                  <p:cNvPicPr/>
                  <p:nvPr/>
                </p:nvPicPr>
                <p:blipFill>
                  <a:blip r:embed="rId149"/>
                  <a:stretch>
                    <a:fillRect/>
                  </a:stretch>
                </p:blipFill>
                <p:spPr>
                  <a:xfrm>
                    <a:off x="2783560" y="426187"/>
                    <a:ext cx="8782920" cy="6173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 name="Inkt 10">
                    <a:extLst>
                      <a:ext uri="{FF2B5EF4-FFF2-40B4-BE49-F238E27FC236}">
                        <a16:creationId xmlns:a16="http://schemas.microsoft.com/office/drawing/2014/main" id="{32A149FB-385E-417E-8FC9-EC8DD8AF9689}"/>
                      </a:ext>
                    </a:extLst>
                  </p14:cNvPr>
                  <p14:cNvContentPartPr/>
                  <p14:nvPr/>
                </p14:nvContentPartPr>
                <p14:xfrm>
                  <a:off x="10202800" y="3174787"/>
                  <a:ext cx="587520" cy="538200"/>
                </p14:xfrm>
              </p:contentPart>
            </mc:Choice>
            <mc:Fallback xmlns="">
              <p:pic>
                <p:nvPicPr>
                  <p:cNvPr id="11" name="Inkt 10">
                    <a:extLst>
                      <a:ext uri="{FF2B5EF4-FFF2-40B4-BE49-F238E27FC236}">
                        <a16:creationId xmlns:a16="http://schemas.microsoft.com/office/drawing/2014/main" id="{32A149FB-385E-417E-8FC9-EC8DD8AF9689}"/>
                      </a:ext>
                    </a:extLst>
                  </p:cNvPr>
                  <p:cNvPicPr/>
                  <p:nvPr/>
                </p:nvPicPr>
                <p:blipFill>
                  <a:blip r:embed="rId151"/>
                  <a:stretch>
                    <a:fillRect/>
                  </a:stretch>
                </p:blipFill>
                <p:spPr>
                  <a:xfrm>
                    <a:off x="10193800" y="3166147"/>
                    <a:ext cx="60516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 name="Inkt 14">
                    <a:extLst>
                      <a:ext uri="{FF2B5EF4-FFF2-40B4-BE49-F238E27FC236}">
                        <a16:creationId xmlns:a16="http://schemas.microsoft.com/office/drawing/2014/main" id="{F6622470-FAB6-40A4-9AB1-CC472D59BE60}"/>
                      </a:ext>
                    </a:extLst>
                  </p14:cNvPr>
                  <p14:cNvContentPartPr/>
                  <p14:nvPr/>
                </p14:nvContentPartPr>
                <p14:xfrm>
                  <a:off x="10601680" y="3199267"/>
                  <a:ext cx="324360" cy="537840"/>
                </p14:xfrm>
              </p:contentPart>
            </mc:Choice>
            <mc:Fallback xmlns="">
              <p:pic>
                <p:nvPicPr>
                  <p:cNvPr id="15" name="Inkt 14">
                    <a:extLst>
                      <a:ext uri="{FF2B5EF4-FFF2-40B4-BE49-F238E27FC236}">
                        <a16:creationId xmlns:a16="http://schemas.microsoft.com/office/drawing/2014/main" id="{F6622470-FAB6-40A4-9AB1-CC472D59BE60}"/>
                      </a:ext>
                    </a:extLst>
                  </p:cNvPr>
                  <p:cNvPicPr/>
                  <p:nvPr/>
                </p:nvPicPr>
                <p:blipFill>
                  <a:blip r:embed="rId153"/>
                  <a:stretch>
                    <a:fillRect/>
                  </a:stretch>
                </p:blipFill>
                <p:spPr>
                  <a:xfrm>
                    <a:off x="10592680" y="3190627"/>
                    <a:ext cx="342000" cy="55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9" name="Inkt 18">
                  <a:extLst>
                    <a:ext uri="{FF2B5EF4-FFF2-40B4-BE49-F238E27FC236}">
                      <a16:creationId xmlns:a16="http://schemas.microsoft.com/office/drawing/2014/main" id="{B5A5925C-0DF6-4A74-B615-E6507172253B}"/>
                    </a:ext>
                  </a:extLst>
                </p14:cNvPr>
                <p14:cNvContentPartPr/>
                <p14:nvPr/>
              </p14:nvContentPartPr>
              <p14:xfrm>
                <a:off x="9544000" y="1113427"/>
                <a:ext cx="700920" cy="866160"/>
              </p14:xfrm>
            </p:contentPart>
          </mc:Choice>
          <mc:Fallback xmlns="">
            <p:pic>
              <p:nvPicPr>
                <p:cNvPr id="19" name="Inkt 18">
                  <a:extLst>
                    <a:ext uri="{FF2B5EF4-FFF2-40B4-BE49-F238E27FC236}">
                      <a16:creationId xmlns:a16="http://schemas.microsoft.com/office/drawing/2014/main" id="{B5A5925C-0DF6-4A74-B615-E6507172253B}"/>
                    </a:ext>
                  </a:extLst>
                </p:cNvPr>
                <p:cNvPicPr/>
                <p:nvPr/>
              </p:nvPicPr>
              <p:blipFill>
                <a:blip r:embed="rId155"/>
                <a:stretch>
                  <a:fillRect/>
                </a:stretch>
              </p:blipFill>
              <p:spPr>
                <a:xfrm>
                  <a:off x="9535000" y="1104431"/>
                  <a:ext cx="718560" cy="88379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31" name="Inkt 30">
                  <a:extLst>
                    <a:ext uri="{FF2B5EF4-FFF2-40B4-BE49-F238E27FC236}">
                      <a16:creationId xmlns:a16="http://schemas.microsoft.com/office/drawing/2014/main" id="{16B616FC-ADD1-48DD-9977-6B72F6FF7663}"/>
                    </a:ext>
                  </a:extLst>
                </p14:cNvPr>
                <p14:cNvContentPartPr/>
                <p14:nvPr/>
              </p14:nvContentPartPr>
              <p14:xfrm>
                <a:off x="7399120" y="3220147"/>
                <a:ext cx="109800" cy="759600"/>
              </p14:xfrm>
            </p:contentPart>
          </mc:Choice>
          <mc:Fallback xmlns="">
            <p:pic>
              <p:nvPicPr>
                <p:cNvPr id="31" name="Inkt 30">
                  <a:extLst>
                    <a:ext uri="{FF2B5EF4-FFF2-40B4-BE49-F238E27FC236}">
                      <a16:creationId xmlns:a16="http://schemas.microsoft.com/office/drawing/2014/main" id="{16B616FC-ADD1-48DD-9977-6B72F6FF7663}"/>
                    </a:ext>
                  </a:extLst>
                </p:cNvPr>
                <p:cNvPicPr/>
                <p:nvPr/>
              </p:nvPicPr>
              <p:blipFill>
                <a:blip r:embed="rId157"/>
                <a:stretch>
                  <a:fillRect/>
                </a:stretch>
              </p:blipFill>
              <p:spPr>
                <a:xfrm>
                  <a:off x="7381061" y="3202138"/>
                  <a:ext cx="145557" cy="795257"/>
                </a:xfrm>
                <a:prstGeom prst="rect">
                  <a:avLst/>
                </a:prstGeom>
              </p:spPr>
            </p:pic>
          </mc:Fallback>
        </mc:AlternateContent>
        <p:grpSp>
          <p:nvGrpSpPr>
            <p:cNvPr id="34" name="Groep 33">
              <a:extLst>
                <a:ext uri="{FF2B5EF4-FFF2-40B4-BE49-F238E27FC236}">
                  <a16:creationId xmlns:a16="http://schemas.microsoft.com/office/drawing/2014/main" id="{8FDCDBF3-3106-4DC3-B359-21AD57F87815}"/>
                </a:ext>
              </a:extLst>
            </p:cNvPr>
            <p:cNvGrpSpPr/>
            <p:nvPr/>
          </p:nvGrpSpPr>
          <p:grpSpPr>
            <a:xfrm>
              <a:off x="7633120" y="4689307"/>
              <a:ext cx="184320" cy="1654200"/>
              <a:chOff x="7633120" y="4689307"/>
              <a:chExt cx="184320" cy="1654200"/>
            </a:xfrm>
          </p:grpSpPr>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32" name="Inkt 31">
                    <a:extLst>
                      <a:ext uri="{FF2B5EF4-FFF2-40B4-BE49-F238E27FC236}">
                        <a16:creationId xmlns:a16="http://schemas.microsoft.com/office/drawing/2014/main" id="{F546E683-01E7-4C69-878E-385FED01552B}"/>
                      </a:ext>
                    </a:extLst>
                  </p14:cNvPr>
                  <p14:cNvContentPartPr/>
                  <p14:nvPr/>
                </p14:nvContentPartPr>
                <p14:xfrm>
                  <a:off x="7633120" y="4689307"/>
                  <a:ext cx="63720" cy="647280"/>
                </p14:xfrm>
              </p:contentPart>
            </mc:Choice>
            <mc:Fallback xmlns="">
              <p:pic>
                <p:nvPicPr>
                  <p:cNvPr id="32" name="Inkt 31">
                    <a:extLst>
                      <a:ext uri="{FF2B5EF4-FFF2-40B4-BE49-F238E27FC236}">
                        <a16:creationId xmlns:a16="http://schemas.microsoft.com/office/drawing/2014/main" id="{F546E683-01E7-4C69-878E-385FED01552B}"/>
                      </a:ext>
                    </a:extLst>
                  </p:cNvPr>
                  <p:cNvPicPr/>
                  <p:nvPr/>
                </p:nvPicPr>
                <p:blipFill>
                  <a:blip r:embed="rId163"/>
                  <a:stretch>
                    <a:fillRect/>
                  </a:stretch>
                </p:blipFill>
                <p:spPr>
                  <a:xfrm>
                    <a:off x="7615120" y="4671307"/>
                    <a:ext cx="99360" cy="68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33" name="Inkt 32">
                    <a:extLst>
                      <a:ext uri="{FF2B5EF4-FFF2-40B4-BE49-F238E27FC236}">
                        <a16:creationId xmlns:a16="http://schemas.microsoft.com/office/drawing/2014/main" id="{E800EAB2-4581-4DEA-B5D2-C00066B2917D}"/>
                      </a:ext>
                    </a:extLst>
                  </p14:cNvPr>
                  <p14:cNvContentPartPr/>
                  <p14:nvPr/>
                </p14:nvContentPartPr>
                <p14:xfrm>
                  <a:off x="7778560" y="5709187"/>
                  <a:ext cx="38880" cy="634320"/>
                </p14:xfrm>
              </p:contentPart>
            </mc:Choice>
            <mc:Fallback xmlns="">
              <p:pic>
                <p:nvPicPr>
                  <p:cNvPr id="33" name="Inkt 32">
                    <a:extLst>
                      <a:ext uri="{FF2B5EF4-FFF2-40B4-BE49-F238E27FC236}">
                        <a16:creationId xmlns:a16="http://schemas.microsoft.com/office/drawing/2014/main" id="{E800EAB2-4581-4DEA-B5D2-C00066B2917D}"/>
                      </a:ext>
                    </a:extLst>
                  </p:cNvPr>
                  <p:cNvPicPr/>
                  <p:nvPr/>
                </p:nvPicPr>
                <p:blipFill>
                  <a:blip r:embed="rId165"/>
                  <a:stretch>
                    <a:fillRect/>
                  </a:stretch>
                </p:blipFill>
                <p:spPr>
                  <a:xfrm>
                    <a:off x="7760560" y="5691187"/>
                    <a:ext cx="74520" cy="669960"/>
                  </a:xfrm>
                  <a:prstGeom prst="rect">
                    <a:avLst/>
                  </a:prstGeom>
                </p:spPr>
              </p:pic>
            </mc:Fallback>
          </mc:AlternateContent>
        </p:grpSp>
        <p:sp>
          <p:nvSpPr>
            <p:cNvPr id="40" name="Tekstvak 39">
              <a:extLst>
                <a:ext uri="{FF2B5EF4-FFF2-40B4-BE49-F238E27FC236}">
                  <a16:creationId xmlns:a16="http://schemas.microsoft.com/office/drawing/2014/main" id="{FFB89DAF-14EC-4077-8B31-3395EABC89F0}"/>
                </a:ext>
              </a:extLst>
            </p:cNvPr>
            <p:cNvSpPr txBox="1"/>
            <p:nvPr/>
          </p:nvSpPr>
          <p:spPr>
            <a:xfrm>
              <a:off x="6596989" y="2787067"/>
              <a:ext cx="2072261" cy="369332"/>
            </a:xfrm>
            <a:prstGeom prst="rect">
              <a:avLst/>
            </a:prstGeom>
            <a:noFill/>
          </p:spPr>
          <p:txBody>
            <a:bodyPr wrap="square" rtlCol="0">
              <a:spAutoFit/>
            </a:bodyPr>
            <a:lstStyle/>
            <a:p>
              <a:r>
                <a:rPr lang="nl-NL" dirty="0" err="1"/>
                <a:t>Woody</a:t>
              </a:r>
              <a:r>
                <a:rPr lang="nl-NL" dirty="0"/>
                <a:t> </a:t>
              </a:r>
              <a:r>
                <a:rPr lang="nl-NL" dirty="0" err="1"/>
                <a:t>Grassbasin</a:t>
              </a:r>
              <a:endParaRPr lang="en-GB" dirty="0"/>
            </a:p>
          </p:txBody>
        </p:sp>
        <p:sp>
          <p:nvSpPr>
            <p:cNvPr id="162" name="Tekstvak 39">
              <a:extLst>
                <a:ext uri="{FF2B5EF4-FFF2-40B4-BE49-F238E27FC236}">
                  <a16:creationId xmlns:a16="http://schemas.microsoft.com/office/drawing/2014/main" id="{5FC6F1F0-759C-46E5-9D1A-416D818A716B}"/>
                </a:ext>
              </a:extLst>
            </p:cNvPr>
            <p:cNvSpPr txBox="1"/>
            <p:nvPr/>
          </p:nvSpPr>
          <p:spPr>
            <a:xfrm>
              <a:off x="3030518" y="4005822"/>
              <a:ext cx="1290998" cy="369332"/>
            </a:xfrm>
            <a:prstGeom prst="rect">
              <a:avLst/>
            </a:prstGeom>
            <a:noFill/>
          </p:spPr>
          <p:txBody>
            <a:bodyPr wrap="square" rtlCol="0">
              <a:spAutoFit/>
            </a:bodyPr>
            <a:lstStyle/>
            <a:p>
              <a:r>
                <a:rPr lang="nl-NL" dirty="0" err="1"/>
                <a:t>Waterriver</a:t>
              </a:r>
              <a:endParaRPr lang="en-GB" dirty="0"/>
            </a:p>
          </p:txBody>
        </p:sp>
        <p:sp>
          <p:nvSpPr>
            <p:cNvPr id="25" name="Oval 24">
              <a:extLst>
                <a:ext uri="{FF2B5EF4-FFF2-40B4-BE49-F238E27FC236}">
                  <a16:creationId xmlns:a16="http://schemas.microsoft.com/office/drawing/2014/main" id="{D9E37204-0C82-4081-8F8D-A114D9661404}"/>
                </a:ext>
              </a:extLst>
            </p:cNvPr>
            <p:cNvSpPr/>
            <p:nvPr/>
          </p:nvSpPr>
          <p:spPr>
            <a:xfrm>
              <a:off x="8864141" y="31622"/>
              <a:ext cx="2655189" cy="2510929"/>
            </a:xfrm>
            <a:custGeom>
              <a:avLst/>
              <a:gdLst>
                <a:gd name="connsiteX0" fmla="*/ 0 w 2228865"/>
                <a:gd name="connsiteY0" fmla="*/ 928313 h 1856625"/>
                <a:gd name="connsiteX1" fmla="*/ 1114433 w 2228865"/>
                <a:gd name="connsiteY1" fmla="*/ 0 h 1856625"/>
                <a:gd name="connsiteX2" fmla="*/ 2228866 w 2228865"/>
                <a:gd name="connsiteY2" fmla="*/ 928313 h 1856625"/>
                <a:gd name="connsiteX3" fmla="*/ 1114433 w 2228865"/>
                <a:gd name="connsiteY3" fmla="*/ 1856626 h 1856625"/>
                <a:gd name="connsiteX4" fmla="*/ 0 w 2228865"/>
                <a:gd name="connsiteY4" fmla="*/ 928313 h 1856625"/>
                <a:gd name="connsiteX0" fmla="*/ 45495 w 2274361"/>
                <a:gd name="connsiteY0" fmla="*/ 952244 h 1880557"/>
                <a:gd name="connsiteX1" fmla="*/ 308229 w 2274361"/>
                <a:gd name="connsiteY1" fmla="*/ 331399 h 1880557"/>
                <a:gd name="connsiteX2" fmla="*/ 1159928 w 2274361"/>
                <a:gd name="connsiteY2" fmla="*/ 23931 h 1880557"/>
                <a:gd name="connsiteX3" fmla="*/ 2274361 w 2274361"/>
                <a:gd name="connsiteY3" fmla="*/ 952244 h 1880557"/>
                <a:gd name="connsiteX4" fmla="*/ 1159928 w 2274361"/>
                <a:gd name="connsiteY4" fmla="*/ 1880557 h 1880557"/>
                <a:gd name="connsiteX5" fmla="*/ 45495 w 2274361"/>
                <a:gd name="connsiteY5" fmla="*/ 952244 h 1880557"/>
                <a:gd name="connsiteX0" fmla="*/ 45495 w 2289005"/>
                <a:gd name="connsiteY0" fmla="*/ 928460 h 1856773"/>
                <a:gd name="connsiteX1" fmla="*/ 308229 w 2289005"/>
                <a:gd name="connsiteY1" fmla="*/ 307615 h 1856773"/>
                <a:gd name="connsiteX2" fmla="*/ 1159928 w 2289005"/>
                <a:gd name="connsiteY2" fmla="*/ 147 h 1856773"/>
                <a:gd name="connsiteX3" fmla="*/ 1756029 w 2289005"/>
                <a:gd name="connsiteY3" fmla="*/ 277135 h 1856773"/>
                <a:gd name="connsiteX4" fmla="*/ 2274361 w 2289005"/>
                <a:gd name="connsiteY4" fmla="*/ 928460 h 1856773"/>
                <a:gd name="connsiteX5" fmla="*/ 1159928 w 2289005"/>
                <a:gd name="connsiteY5" fmla="*/ 1856773 h 1856773"/>
                <a:gd name="connsiteX6" fmla="*/ 45495 w 2289005"/>
                <a:gd name="connsiteY6" fmla="*/ 928460 h 1856773"/>
                <a:gd name="connsiteX0" fmla="*/ 45495 w 2280574"/>
                <a:gd name="connsiteY0" fmla="*/ 928460 h 1867641"/>
                <a:gd name="connsiteX1" fmla="*/ 308229 w 2280574"/>
                <a:gd name="connsiteY1" fmla="*/ 307615 h 1867641"/>
                <a:gd name="connsiteX2" fmla="*/ 1159928 w 2280574"/>
                <a:gd name="connsiteY2" fmla="*/ 147 h 1867641"/>
                <a:gd name="connsiteX3" fmla="*/ 1756029 w 2280574"/>
                <a:gd name="connsiteY3" fmla="*/ 277135 h 1867641"/>
                <a:gd name="connsiteX4" fmla="*/ 2274361 w 2280574"/>
                <a:gd name="connsiteY4" fmla="*/ 928460 h 1867641"/>
                <a:gd name="connsiteX5" fmla="*/ 1984629 w 2280574"/>
                <a:gd name="connsiteY5" fmla="*/ 1404895 h 1867641"/>
                <a:gd name="connsiteX6" fmla="*/ 1159928 w 2280574"/>
                <a:gd name="connsiteY6" fmla="*/ 1856773 h 1867641"/>
                <a:gd name="connsiteX7" fmla="*/ 45495 w 2280574"/>
                <a:gd name="connsiteY7" fmla="*/ 928460 h 1867641"/>
                <a:gd name="connsiteX0" fmla="*/ 45495 w 2280574"/>
                <a:gd name="connsiteY0" fmla="*/ 928460 h 1881063"/>
                <a:gd name="connsiteX1" fmla="*/ 308229 w 2280574"/>
                <a:gd name="connsiteY1" fmla="*/ 307615 h 1881063"/>
                <a:gd name="connsiteX2" fmla="*/ 1159928 w 2280574"/>
                <a:gd name="connsiteY2" fmla="*/ 147 h 1881063"/>
                <a:gd name="connsiteX3" fmla="*/ 1756029 w 2280574"/>
                <a:gd name="connsiteY3" fmla="*/ 277135 h 1881063"/>
                <a:gd name="connsiteX4" fmla="*/ 2274361 w 2280574"/>
                <a:gd name="connsiteY4" fmla="*/ 928460 h 1881063"/>
                <a:gd name="connsiteX5" fmla="*/ 1984629 w 2280574"/>
                <a:gd name="connsiteY5" fmla="*/ 1404895 h 1881063"/>
                <a:gd name="connsiteX6" fmla="*/ 1159928 w 2280574"/>
                <a:gd name="connsiteY6" fmla="*/ 1856773 h 1881063"/>
                <a:gd name="connsiteX7" fmla="*/ 643509 w 2280574"/>
                <a:gd name="connsiteY7" fmla="*/ 1724935 h 1881063"/>
                <a:gd name="connsiteX8" fmla="*/ 45495 w 2280574"/>
                <a:gd name="connsiteY8" fmla="*/ 928460 h 1881063"/>
                <a:gd name="connsiteX0" fmla="*/ 45495 w 2278853"/>
                <a:gd name="connsiteY0" fmla="*/ 928460 h 1860074"/>
                <a:gd name="connsiteX1" fmla="*/ 308229 w 2278853"/>
                <a:gd name="connsiteY1" fmla="*/ 307615 h 1860074"/>
                <a:gd name="connsiteX2" fmla="*/ 1159928 w 2278853"/>
                <a:gd name="connsiteY2" fmla="*/ 147 h 1860074"/>
                <a:gd name="connsiteX3" fmla="*/ 1756029 w 2278853"/>
                <a:gd name="connsiteY3" fmla="*/ 277135 h 1860074"/>
                <a:gd name="connsiteX4" fmla="*/ 2274361 w 2278853"/>
                <a:gd name="connsiteY4" fmla="*/ 928460 h 1860074"/>
                <a:gd name="connsiteX5" fmla="*/ 1984629 w 2278853"/>
                <a:gd name="connsiteY5" fmla="*/ 1404895 h 1860074"/>
                <a:gd name="connsiteX6" fmla="*/ 1588389 w 2278853"/>
                <a:gd name="connsiteY6" fmla="*/ 1694455 h 1860074"/>
                <a:gd name="connsiteX7" fmla="*/ 1159928 w 2278853"/>
                <a:gd name="connsiteY7" fmla="*/ 1856773 h 1860074"/>
                <a:gd name="connsiteX8" fmla="*/ 643509 w 2278853"/>
                <a:gd name="connsiteY8" fmla="*/ 1724935 h 1860074"/>
                <a:gd name="connsiteX9" fmla="*/ 45495 w 2278853"/>
                <a:gd name="connsiteY9" fmla="*/ 928460 h 1860074"/>
                <a:gd name="connsiteX0" fmla="*/ 45495 w 2278853"/>
                <a:gd name="connsiteY0" fmla="*/ 1309350 h 2240964"/>
                <a:gd name="connsiteX1" fmla="*/ 308229 w 2278853"/>
                <a:gd name="connsiteY1" fmla="*/ 688505 h 2240964"/>
                <a:gd name="connsiteX2" fmla="*/ 1205648 w 2278853"/>
                <a:gd name="connsiteY2" fmla="*/ 37 h 2240964"/>
                <a:gd name="connsiteX3" fmla="*/ 1756029 w 2278853"/>
                <a:gd name="connsiteY3" fmla="*/ 658025 h 2240964"/>
                <a:gd name="connsiteX4" fmla="*/ 2274361 w 2278853"/>
                <a:gd name="connsiteY4" fmla="*/ 1309350 h 2240964"/>
                <a:gd name="connsiteX5" fmla="*/ 1984629 w 2278853"/>
                <a:gd name="connsiteY5" fmla="*/ 1785785 h 2240964"/>
                <a:gd name="connsiteX6" fmla="*/ 1588389 w 2278853"/>
                <a:gd name="connsiteY6" fmla="*/ 2075345 h 2240964"/>
                <a:gd name="connsiteX7" fmla="*/ 1159928 w 2278853"/>
                <a:gd name="connsiteY7" fmla="*/ 2237663 h 2240964"/>
                <a:gd name="connsiteX8" fmla="*/ 643509 w 2278853"/>
                <a:gd name="connsiteY8" fmla="*/ 2105825 h 2240964"/>
                <a:gd name="connsiteX9" fmla="*/ 45495 w 2278853"/>
                <a:gd name="connsiteY9" fmla="*/ 1309350 h 2240964"/>
                <a:gd name="connsiteX0" fmla="*/ 17125 w 2250483"/>
                <a:gd name="connsiteY0" fmla="*/ 1323760 h 2255374"/>
                <a:gd name="connsiteX1" fmla="*/ 249379 w 2250483"/>
                <a:gd name="connsiteY1" fmla="*/ 276195 h 2255374"/>
                <a:gd name="connsiteX2" fmla="*/ 1177278 w 2250483"/>
                <a:gd name="connsiteY2" fmla="*/ 14447 h 2255374"/>
                <a:gd name="connsiteX3" fmla="*/ 1727659 w 2250483"/>
                <a:gd name="connsiteY3" fmla="*/ 672435 h 2255374"/>
                <a:gd name="connsiteX4" fmla="*/ 2245991 w 2250483"/>
                <a:gd name="connsiteY4" fmla="*/ 1323760 h 2255374"/>
                <a:gd name="connsiteX5" fmla="*/ 1956259 w 2250483"/>
                <a:gd name="connsiteY5" fmla="*/ 1800195 h 2255374"/>
                <a:gd name="connsiteX6" fmla="*/ 1560019 w 2250483"/>
                <a:gd name="connsiteY6" fmla="*/ 2089755 h 2255374"/>
                <a:gd name="connsiteX7" fmla="*/ 1131558 w 2250483"/>
                <a:gd name="connsiteY7" fmla="*/ 2252073 h 2255374"/>
                <a:gd name="connsiteX8" fmla="*/ 615139 w 2250483"/>
                <a:gd name="connsiteY8" fmla="*/ 2120235 h 2255374"/>
                <a:gd name="connsiteX9" fmla="*/ 17125 w 2250483"/>
                <a:gd name="connsiteY9" fmla="*/ 1323760 h 2255374"/>
                <a:gd name="connsiteX0" fmla="*/ 17125 w 2250483"/>
                <a:gd name="connsiteY0" fmla="*/ 1311452 h 2243066"/>
                <a:gd name="connsiteX1" fmla="*/ 249379 w 2250483"/>
                <a:gd name="connsiteY1" fmla="*/ 263887 h 2243066"/>
                <a:gd name="connsiteX2" fmla="*/ 1177278 w 2250483"/>
                <a:gd name="connsiteY2" fmla="*/ 2139 h 2243066"/>
                <a:gd name="connsiteX3" fmla="*/ 1727659 w 2250483"/>
                <a:gd name="connsiteY3" fmla="*/ 660127 h 2243066"/>
                <a:gd name="connsiteX4" fmla="*/ 2245991 w 2250483"/>
                <a:gd name="connsiteY4" fmla="*/ 1311452 h 2243066"/>
                <a:gd name="connsiteX5" fmla="*/ 1956259 w 2250483"/>
                <a:gd name="connsiteY5" fmla="*/ 1787887 h 2243066"/>
                <a:gd name="connsiteX6" fmla="*/ 1560019 w 2250483"/>
                <a:gd name="connsiteY6" fmla="*/ 2077447 h 2243066"/>
                <a:gd name="connsiteX7" fmla="*/ 1131558 w 2250483"/>
                <a:gd name="connsiteY7" fmla="*/ 2239765 h 2243066"/>
                <a:gd name="connsiteX8" fmla="*/ 615139 w 2250483"/>
                <a:gd name="connsiteY8" fmla="*/ 2107927 h 2243066"/>
                <a:gd name="connsiteX9" fmla="*/ 17125 w 2250483"/>
                <a:gd name="connsiteY9" fmla="*/ 1311452 h 2243066"/>
                <a:gd name="connsiteX0" fmla="*/ 17125 w 2250483"/>
                <a:gd name="connsiteY0" fmla="*/ 1374103 h 2305717"/>
                <a:gd name="connsiteX1" fmla="*/ 249379 w 2250483"/>
                <a:gd name="connsiteY1" fmla="*/ 326538 h 2305717"/>
                <a:gd name="connsiteX2" fmla="*/ 1177278 w 2250483"/>
                <a:gd name="connsiteY2" fmla="*/ 64790 h 2305717"/>
                <a:gd name="connsiteX3" fmla="*/ 1361899 w 2250483"/>
                <a:gd name="connsiteY3" fmla="*/ 1515258 h 2305717"/>
                <a:gd name="connsiteX4" fmla="*/ 2245991 w 2250483"/>
                <a:gd name="connsiteY4" fmla="*/ 1374103 h 2305717"/>
                <a:gd name="connsiteX5" fmla="*/ 1956259 w 2250483"/>
                <a:gd name="connsiteY5" fmla="*/ 1850538 h 2305717"/>
                <a:gd name="connsiteX6" fmla="*/ 1560019 w 2250483"/>
                <a:gd name="connsiteY6" fmla="*/ 2140098 h 2305717"/>
                <a:gd name="connsiteX7" fmla="*/ 1131558 w 2250483"/>
                <a:gd name="connsiteY7" fmla="*/ 2302416 h 2305717"/>
                <a:gd name="connsiteX8" fmla="*/ 615139 w 2250483"/>
                <a:gd name="connsiteY8" fmla="*/ 2170578 h 2305717"/>
                <a:gd name="connsiteX9" fmla="*/ 17125 w 2250483"/>
                <a:gd name="connsiteY9" fmla="*/ 1374103 h 2305717"/>
                <a:gd name="connsiteX0" fmla="*/ 17125 w 2250483"/>
                <a:gd name="connsiteY0" fmla="*/ 1374103 h 2305717"/>
                <a:gd name="connsiteX1" fmla="*/ 249379 w 2250483"/>
                <a:gd name="connsiteY1" fmla="*/ 326538 h 2305717"/>
                <a:gd name="connsiteX2" fmla="*/ 1177278 w 2250483"/>
                <a:gd name="connsiteY2" fmla="*/ 64790 h 2305717"/>
                <a:gd name="connsiteX3" fmla="*/ 1361899 w 2250483"/>
                <a:gd name="connsiteY3" fmla="*/ 1515258 h 2305717"/>
                <a:gd name="connsiteX4" fmla="*/ 2245991 w 2250483"/>
                <a:gd name="connsiteY4" fmla="*/ 1374103 h 2305717"/>
                <a:gd name="connsiteX5" fmla="*/ 1956259 w 2250483"/>
                <a:gd name="connsiteY5" fmla="*/ 1850538 h 2305717"/>
                <a:gd name="connsiteX6" fmla="*/ 1560019 w 2250483"/>
                <a:gd name="connsiteY6" fmla="*/ 2140098 h 2305717"/>
                <a:gd name="connsiteX7" fmla="*/ 1131558 w 2250483"/>
                <a:gd name="connsiteY7" fmla="*/ 2302416 h 2305717"/>
                <a:gd name="connsiteX8" fmla="*/ 615139 w 2250483"/>
                <a:gd name="connsiteY8" fmla="*/ 2170578 h 2305717"/>
                <a:gd name="connsiteX9" fmla="*/ 17125 w 2250483"/>
                <a:gd name="connsiteY9" fmla="*/ 1374103 h 2305717"/>
                <a:gd name="connsiteX0" fmla="*/ 17125 w 2250483"/>
                <a:gd name="connsiteY0" fmla="*/ 1309313 h 2240927"/>
                <a:gd name="connsiteX1" fmla="*/ 249379 w 2250483"/>
                <a:gd name="connsiteY1" fmla="*/ 261748 h 2240927"/>
                <a:gd name="connsiteX2" fmla="*/ 1177278 w 2250483"/>
                <a:gd name="connsiteY2" fmla="*/ 0 h 2240927"/>
                <a:gd name="connsiteX3" fmla="*/ 1361899 w 2250483"/>
                <a:gd name="connsiteY3" fmla="*/ 1450468 h 2240927"/>
                <a:gd name="connsiteX4" fmla="*/ 2245991 w 2250483"/>
                <a:gd name="connsiteY4" fmla="*/ 1309313 h 2240927"/>
                <a:gd name="connsiteX5" fmla="*/ 1956259 w 2250483"/>
                <a:gd name="connsiteY5" fmla="*/ 1785748 h 2240927"/>
                <a:gd name="connsiteX6" fmla="*/ 1560019 w 2250483"/>
                <a:gd name="connsiteY6" fmla="*/ 2075308 h 2240927"/>
                <a:gd name="connsiteX7" fmla="*/ 1131558 w 2250483"/>
                <a:gd name="connsiteY7" fmla="*/ 2237626 h 2240927"/>
                <a:gd name="connsiteX8" fmla="*/ 615139 w 2250483"/>
                <a:gd name="connsiteY8" fmla="*/ 2105788 h 2240927"/>
                <a:gd name="connsiteX9" fmla="*/ 17125 w 2250483"/>
                <a:gd name="connsiteY9" fmla="*/ 1309313 h 2240927"/>
                <a:gd name="connsiteX0" fmla="*/ 17125 w 2250483"/>
                <a:gd name="connsiteY0" fmla="*/ 1309313 h 2240927"/>
                <a:gd name="connsiteX1" fmla="*/ 249379 w 2250483"/>
                <a:gd name="connsiteY1" fmla="*/ 261748 h 2240927"/>
                <a:gd name="connsiteX2" fmla="*/ 1177278 w 2250483"/>
                <a:gd name="connsiteY2" fmla="*/ 0 h 2240927"/>
                <a:gd name="connsiteX3" fmla="*/ 1361899 w 2250483"/>
                <a:gd name="connsiteY3" fmla="*/ 1450468 h 2240927"/>
                <a:gd name="connsiteX4" fmla="*/ 2245991 w 2250483"/>
                <a:gd name="connsiteY4" fmla="*/ 1309313 h 2240927"/>
                <a:gd name="connsiteX5" fmla="*/ 1956259 w 2250483"/>
                <a:gd name="connsiteY5" fmla="*/ 1785748 h 2240927"/>
                <a:gd name="connsiteX6" fmla="*/ 1560019 w 2250483"/>
                <a:gd name="connsiteY6" fmla="*/ 2075308 h 2240927"/>
                <a:gd name="connsiteX7" fmla="*/ 1131558 w 2250483"/>
                <a:gd name="connsiteY7" fmla="*/ 2237626 h 2240927"/>
                <a:gd name="connsiteX8" fmla="*/ 615139 w 2250483"/>
                <a:gd name="connsiteY8" fmla="*/ 2105788 h 2240927"/>
                <a:gd name="connsiteX9" fmla="*/ 17125 w 2250483"/>
                <a:gd name="connsiteY9" fmla="*/ 1309313 h 2240927"/>
                <a:gd name="connsiteX0" fmla="*/ 17125 w 2643941"/>
                <a:gd name="connsiteY0" fmla="*/ 1309313 h 2240927"/>
                <a:gd name="connsiteX1" fmla="*/ 249379 w 2643941"/>
                <a:gd name="connsiteY1" fmla="*/ 261748 h 2240927"/>
                <a:gd name="connsiteX2" fmla="*/ 1177278 w 2643941"/>
                <a:gd name="connsiteY2" fmla="*/ 0 h 2240927"/>
                <a:gd name="connsiteX3" fmla="*/ 1361899 w 2643941"/>
                <a:gd name="connsiteY3" fmla="*/ 1450468 h 2240927"/>
                <a:gd name="connsiteX4" fmla="*/ 2642231 w 2643941"/>
                <a:gd name="connsiteY4" fmla="*/ 1720793 h 2240927"/>
                <a:gd name="connsiteX5" fmla="*/ 1956259 w 2643941"/>
                <a:gd name="connsiteY5" fmla="*/ 1785748 h 2240927"/>
                <a:gd name="connsiteX6" fmla="*/ 1560019 w 2643941"/>
                <a:gd name="connsiteY6" fmla="*/ 2075308 h 2240927"/>
                <a:gd name="connsiteX7" fmla="*/ 1131558 w 2643941"/>
                <a:gd name="connsiteY7" fmla="*/ 2237626 h 2240927"/>
                <a:gd name="connsiteX8" fmla="*/ 615139 w 2643941"/>
                <a:gd name="connsiteY8" fmla="*/ 2105788 h 2240927"/>
                <a:gd name="connsiteX9" fmla="*/ 17125 w 2643941"/>
                <a:gd name="connsiteY9" fmla="*/ 1309313 h 2240927"/>
                <a:gd name="connsiteX0" fmla="*/ 17125 w 2664972"/>
                <a:gd name="connsiteY0" fmla="*/ 1309313 h 2534052"/>
                <a:gd name="connsiteX1" fmla="*/ 249379 w 2664972"/>
                <a:gd name="connsiteY1" fmla="*/ 261748 h 2534052"/>
                <a:gd name="connsiteX2" fmla="*/ 1177278 w 2664972"/>
                <a:gd name="connsiteY2" fmla="*/ 0 h 2534052"/>
                <a:gd name="connsiteX3" fmla="*/ 1361899 w 2664972"/>
                <a:gd name="connsiteY3" fmla="*/ 1450468 h 2534052"/>
                <a:gd name="connsiteX4" fmla="*/ 2642231 w 2664972"/>
                <a:gd name="connsiteY4" fmla="*/ 1720793 h 2534052"/>
                <a:gd name="connsiteX5" fmla="*/ 2565859 w 2664972"/>
                <a:gd name="connsiteY5" fmla="*/ 2517268 h 2534052"/>
                <a:gd name="connsiteX6" fmla="*/ 1560019 w 2664972"/>
                <a:gd name="connsiteY6" fmla="*/ 2075308 h 2534052"/>
                <a:gd name="connsiteX7" fmla="*/ 1131558 w 2664972"/>
                <a:gd name="connsiteY7" fmla="*/ 2237626 h 2534052"/>
                <a:gd name="connsiteX8" fmla="*/ 615139 w 2664972"/>
                <a:gd name="connsiteY8" fmla="*/ 2105788 h 2534052"/>
                <a:gd name="connsiteX9" fmla="*/ 17125 w 2664972"/>
                <a:gd name="connsiteY9" fmla="*/ 1309313 h 2534052"/>
                <a:gd name="connsiteX0" fmla="*/ 17125 w 2664972"/>
                <a:gd name="connsiteY0" fmla="*/ 1309313 h 2545219"/>
                <a:gd name="connsiteX1" fmla="*/ 249379 w 2664972"/>
                <a:gd name="connsiteY1" fmla="*/ 261748 h 2545219"/>
                <a:gd name="connsiteX2" fmla="*/ 1177278 w 2664972"/>
                <a:gd name="connsiteY2" fmla="*/ 0 h 2545219"/>
                <a:gd name="connsiteX3" fmla="*/ 1361899 w 2664972"/>
                <a:gd name="connsiteY3" fmla="*/ 1450468 h 2545219"/>
                <a:gd name="connsiteX4" fmla="*/ 2642231 w 2664972"/>
                <a:gd name="connsiteY4" fmla="*/ 1720793 h 2545219"/>
                <a:gd name="connsiteX5" fmla="*/ 2565859 w 2664972"/>
                <a:gd name="connsiteY5" fmla="*/ 2517268 h 2545219"/>
                <a:gd name="connsiteX6" fmla="*/ 1697179 w 2664972"/>
                <a:gd name="connsiteY6" fmla="*/ 2364868 h 2545219"/>
                <a:gd name="connsiteX7" fmla="*/ 1131558 w 2664972"/>
                <a:gd name="connsiteY7" fmla="*/ 2237626 h 2545219"/>
                <a:gd name="connsiteX8" fmla="*/ 615139 w 2664972"/>
                <a:gd name="connsiteY8" fmla="*/ 2105788 h 2545219"/>
                <a:gd name="connsiteX9" fmla="*/ 17125 w 2664972"/>
                <a:gd name="connsiteY9" fmla="*/ 1309313 h 2545219"/>
                <a:gd name="connsiteX0" fmla="*/ 17125 w 2664972"/>
                <a:gd name="connsiteY0" fmla="*/ 1309313 h 2545219"/>
                <a:gd name="connsiteX1" fmla="*/ 249379 w 2664972"/>
                <a:gd name="connsiteY1" fmla="*/ 261748 h 2545219"/>
                <a:gd name="connsiteX2" fmla="*/ 1177278 w 2664972"/>
                <a:gd name="connsiteY2" fmla="*/ 0 h 2545219"/>
                <a:gd name="connsiteX3" fmla="*/ 1361899 w 2664972"/>
                <a:gd name="connsiteY3" fmla="*/ 1450468 h 2545219"/>
                <a:gd name="connsiteX4" fmla="*/ 2642231 w 2664972"/>
                <a:gd name="connsiteY4" fmla="*/ 1720793 h 2545219"/>
                <a:gd name="connsiteX5" fmla="*/ 2565859 w 2664972"/>
                <a:gd name="connsiteY5" fmla="*/ 2517268 h 2545219"/>
                <a:gd name="connsiteX6" fmla="*/ 1697179 w 2664972"/>
                <a:gd name="connsiteY6" fmla="*/ 2364868 h 2545219"/>
                <a:gd name="connsiteX7" fmla="*/ 1146798 w 2664972"/>
                <a:gd name="connsiteY7" fmla="*/ 2329066 h 2545219"/>
                <a:gd name="connsiteX8" fmla="*/ 615139 w 2664972"/>
                <a:gd name="connsiteY8" fmla="*/ 2105788 h 2545219"/>
                <a:gd name="connsiteX9" fmla="*/ 17125 w 2664972"/>
                <a:gd name="connsiteY9" fmla="*/ 1309313 h 2545219"/>
                <a:gd name="connsiteX0" fmla="*/ 17125 w 2664972"/>
                <a:gd name="connsiteY0" fmla="*/ 1309313 h 2545219"/>
                <a:gd name="connsiteX1" fmla="*/ 249379 w 2664972"/>
                <a:gd name="connsiteY1" fmla="*/ 261748 h 2545219"/>
                <a:gd name="connsiteX2" fmla="*/ 1177278 w 2664972"/>
                <a:gd name="connsiteY2" fmla="*/ 0 h 2545219"/>
                <a:gd name="connsiteX3" fmla="*/ 1346659 w 2664972"/>
                <a:gd name="connsiteY3" fmla="*/ 1587628 h 2545219"/>
                <a:gd name="connsiteX4" fmla="*/ 2642231 w 2664972"/>
                <a:gd name="connsiteY4" fmla="*/ 1720793 h 2545219"/>
                <a:gd name="connsiteX5" fmla="*/ 2565859 w 2664972"/>
                <a:gd name="connsiteY5" fmla="*/ 2517268 h 2545219"/>
                <a:gd name="connsiteX6" fmla="*/ 1697179 w 2664972"/>
                <a:gd name="connsiteY6" fmla="*/ 2364868 h 2545219"/>
                <a:gd name="connsiteX7" fmla="*/ 1146798 w 2664972"/>
                <a:gd name="connsiteY7" fmla="*/ 2329066 h 2545219"/>
                <a:gd name="connsiteX8" fmla="*/ 615139 w 2664972"/>
                <a:gd name="connsiteY8" fmla="*/ 2105788 h 2545219"/>
                <a:gd name="connsiteX9" fmla="*/ 17125 w 2664972"/>
                <a:gd name="connsiteY9" fmla="*/ 1309313 h 2545219"/>
                <a:gd name="connsiteX0" fmla="*/ 17125 w 2664972"/>
                <a:gd name="connsiteY0" fmla="*/ 1275023 h 2510929"/>
                <a:gd name="connsiteX1" fmla="*/ 249379 w 2664972"/>
                <a:gd name="connsiteY1" fmla="*/ 227458 h 2510929"/>
                <a:gd name="connsiteX2" fmla="*/ 1226808 w 2664972"/>
                <a:gd name="connsiteY2" fmla="*/ 0 h 2510929"/>
                <a:gd name="connsiteX3" fmla="*/ 1346659 w 2664972"/>
                <a:gd name="connsiteY3" fmla="*/ 1553338 h 2510929"/>
                <a:gd name="connsiteX4" fmla="*/ 2642231 w 2664972"/>
                <a:gd name="connsiteY4" fmla="*/ 1686503 h 2510929"/>
                <a:gd name="connsiteX5" fmla="*/ 2565859 w 2664972"/>
                <a:gd name="connsiteY5" fmla="*/ 2482978 h 2510929"/>
                <a:gd name="connsiteX6" fmla="*/ 1697179 w 2664972"/>
                <a:gd name="connsiteY6" fmla="*/ 2330578 h 2510929"/>
                <a:gd name="connsiteX7" fmla="*/ 1146798 w 2664972"/>
                <a:gd name="connsiteY7" fmla="*/ 2294776 h 2510929"/>
                <a:gd name="connsiteX8" fmla="*/ 615139 w 2664972"/>
                <a:gd name="connsiteY8" fmla="*/ 2071498 h 2510929"/>
                <a:gd name="connsiteX9" fmla="*/ 17125 w 2664972"/>
                <a:gd name="connsiteY9" fmla="*/ 1275023 h 2510929"/>
                <a:gd name="connsiteX0" fmla="*/ 17125 w 2664972"/>
                <a:gd name="connsiteY0" fmla="*/ 1275023 h 2510929"/>
                <a:gd name="connsiteX1" fmla="*/ 249379 w 2664972"/>
                <a:gd name="connsiteY1" fmla="*/ 227458 h 2510929"/>
                <a:gd name="connsiteX2" fmla="*/ 1226808 w 2664972"/>
                <a:gd name="connsiteY2" fmla="*/ 0 h 2510929"/>
                <a:gd name="connsiteX3" fmla="*/ 1380949 w 2664972"/>
                <a:gd name="connsiteY3" fmla="*/ 1538098 h 2510929"/>
                <a:gd name="connsiteX4" fmla="*/ 2642231 w 2664972"/>
                <a:gd name="connsiteY4" fmla="*/ 1686503 h 2510929"/>
                <a:gd name="connsiteX5" fmla="*/ 2565859 w 2664972"/>
                <a:gd name="connsiteY5" fmla="*/ 2482978 h 2510929"/>
                <a:gd name="connsiteX6" fmla="*/ 1697179 w 2664972"/>
                <a:gd name="connsiteY6" fmla="*/ 2330578 h 2510929"/>
                <a:gd name="connsiteX7" fmla="*/ 1146798 w 2664972"/>
                <a:gd name="connsiteY7" fmla="*/ 2294776 h 2510929"/>
                <a:gd name="connsiteX8" fmla="*/ 615139 w 2664972"/>
                <a:gd name="connsiteY8" fmla="*/ 2071498 h 2510929"/>
                <a:gd name="connsiteX9" fmla="*/ 17125 w 2664972"/>
                <a:gd name="connsiteY9" fmla="*/ 1275023 h 2510929"/>
                <a:gd name="connsiteX0" fmla="*/ 17125 w 2664972"/>
                <a:gd name="connsiteY0" fmla="*/ 1275023 h 2510929"/>
                <a:gd name="connsiteX1" fmla="*/ 249379 w 2664972"/>
                <a:gd name="connsiteY1" fmla="*/ 227458 h 2510929"/>
                <a:gd name="connsiteX2" fmla="*/ 1226808 w 2664972"/>
                <a:gd name="connsiteY2" fmla="*/ 0 h 2510929"/>
                <a:gd name="connsiteX3" fmla="*/ 1380949 w 2664972"/>
                <a:gd name="connsiteY3" fmla="*/ 1538098 h 2510929"/>
                <a:gd name="connsiteX4" fmla="*/ 2642231 w 2664972"/>
                <a:gd name="connsiteY4" fmla="*/ 1686503 h 2510929"/>
                <a:gd name="connsiteX5" fmla="*/ 2565859 w 2664972"/>
                <a:gd name="connsiteY5" fmla="*/ 2482978 h 2510929"/>
                <a:gd name="connsiteX6" fmla="*/ 1697179 w 2664972"/>
                <a:gd name="connsiteY6" fmla="*/ 2330578 h 2510929"/>
                <a:gd name="connsiteX7" fmla="*/ 1146798 w 2664972"/>
                <a:gd name="connsiteY7" fmla="*/ 2294776 h 2510929"/>
                <a:gd name="connsiteX8" fmla="*/ 615139 w 2664972"/>
                <a:gd name="connsiteY8" fmla="*/ 2071498 h 2510929"/>
                <a:gd name="connsiteX9" fmla="*/ 17125 w 2664972"/>
                <a:gd name="connsiteY9" fmla="*/ 1275023 h 2510929"/>
                <a:gd name="connsiteX0" fmla="*/ 17125 w 2664972"/>
                <a:gd name="connsiteY0" fmla="*/ 1275023 h 2510929"/>
                <a:gd name="connsiteX1" fmla="*/ 249379 w 2664972"/>
                <a:gd name="connsiteY1" fmla="*/ 227458 h 2510929"/>
                <a:gd name="connsiteX2" fmla="*/ 1226808 w 2664972"/>
                <a:gd name="connsiteY2" fmla="*/ 0 h 2510929"/>
                <a:gd name="connsiteX3" fmla="*/ 1380949 w 2664972"/>
                <a:gd name="connsiteY3" fmla="*/ 1538098 h 2510929"/>
                <a:gd name="connsiteX4" fmla="*/ 2642231 w 2664972"/>
                <a:gd name="connsiteY4" fmla="*/ 1686503 h 2510929"/>
                <a:gd name="connsiteX5" fmla="*/ 2565859 w 2664972"/>
                <a:gd name="connsiteY5" fmla="*/ 2482978 h 2510929"/>
                <a:gd name="connsiteX6" fmla="*/ 1697179 w 2664972"/>
                <a:gd name="connsiteY6" fmla="*/ 2330578 h 2510929"/>
                <a:gd name="connsiteX7" fmla="*/ 1146798 w 2664972"/>
                <a:gd name="connsiteY7" fmla="*/ 2294776 h 2510929"/>
                <a:gd name="connsiteX8" fmla="*/ 615139 w 2664972"/>
                <a:gd name="connsiteY8" fmla="*/ 2071498 h 2510929"/>
                <a:gd name="connsiteX9" fmla="*/ 17125 w 2664972"/>
                <a:gd name="connsiteY9" fmla="*/ 1275023 h 2510929"/>
                <a:gd name="connsiteX0" fmla="*/ 17125 w 2664972"/>
                <a:gd name="connsiteY0" fmla="*/ 1275023 h 2510929"/>
                <a:gd name="connsiteX1" fmla="*/ 249379 w 2664972"/>
                <a:gd name="connsiteY1" fmla="*/ 227458 h 2510929"/>
                <a:gd name="connsiteX2" fmla="*/ 1226808 w 2664972"/>
                <a:gd name="connsiteY2" fmla="*/ 0 h 2510929"/>
                <a:gd name="connsiteX3" fmla="*/ 1380949 w 2664972"/>
                <a:gd name="connsiteY3" fmla="*/ 1538098 h 2510929"/>
                <a:gd name="connsiteX4" fmla="*/ 2642231 w 2664972"/>
                <a:gd name="connsiteY4" fmla="*/ 1686503 h 2510929"/>
                <a:gd name="connsiteX5" fmla="*/ 2565859 w 2664972"/>
                <a:gd name="connsiteY5" fmla="*/ 2482978 h 2510929"/>
                <a:gd name="connsiteX6" fmla="*/ 1697179 w 2664972"/>
                <a:gd name="connsiteY6" fmla="*/ 2330578 h 2510929"/>
                <a:gd name="connsiteX7" fmla="*/ 1146798 w 2664972"/>
                <a:gd name="connsiteY7" fmla="*/ 2294776 h 2510929"/>
                <a:gd name="connsiteX8" fmla="*/ 615139 w 2664972"/>
                <a:gd name="connsiteY8" fmla="*/ 2071498 h 2510929"/>
                <a:gd name="connsiteX9" fmla="*/ 17125 w 2664972"/>
                <a:gd name="connsiteY9" fmla="*/ 1275023 h 2510929"/>
                <a:gd name="connsiteX0" fmla="*/ 17125 w 2670123"/>
                <a:gd name="connsiteY0" fmla="*/ 1275023 h 2510929"/>
                <a:gd name="connsiteX1" fmla="*/ 249379 w 2670123"/>
                <a:gd name="connsiteY1" fmla="*/ 227458 h 2510929"/>
                <a:gd name="connsiteX2" fmla="*/ 1226808 w 2670123"/>
                <a:gd name="connsiteY2" fmla="*/ 0 h 2510929"/>
                <a:gd name="connsiteX3" fmla="*/ 1380949 w 2670123"/>
                <a:gd name="connsiteY3" fmla="*/ 1538098 h 2510929"/>
                <a:gd name="connsiteX4" fmla="*/ 2542999 w 2670123"/>
                <a:gd name="connsiteY4" fmla="*/ 1587628 h 2510929"/>
                <a:gd name="connsiteX5" fmla="*/ 2642231 w 2670123"/>
                <a:gd name="connsiteY5" fmla="*/ 1686503 h 2510929"/>
                <a:gd name="connsiteX6" fmla="*/ 2565859 w 2670123"/>
                <a:gd name="connsiteY6" fmla="*/ 2482978 h 2510929"/>
                <a:gd name="connsiteX7" fmla="*/ 1697179 w 2670123"/>
                <a:gd name="connsiteY7" fmla="*/ 2330578 h 2510929"/>
                <a:gd name="connsiteX8" fmla="*/ 1146798 w 2670123"/>
                <a:gd name="connsiteY8" fmla="*/ 2294776 h 2510929"/>
                <a:gd name="connsiteX9" fmla="*/ 615139 w 2670123"/>
                <a:gd name="connsiteY9" fmla="*/ 2071498 h 2510929"/>
                <a:gd name="connsiteX10" fmla="*/ 17125 w 2670123"/>
                <a:gd name="connsiteY10" fmla="*/ 1275023 h 2510929"/>
                <a:gd name="connsiteX0" fmla="*/ 17125 w 2670123"/>
                <a:gd name="connsiteY0" fmla="*/ 1275023 h 2510929"/>
                <a:gd name="connsiteX1" fmla="*/ 249379 w 2670123"/>
                <a:gd name="connsiteY1" fmla="*/ 227458 h 2510929"/>
                <a:gd name="connsiteX2" fmla="*/ 1226808 w 2670123"/>
                <a:gd name="connsiteY2" fmla="*/ 0 h 2510929"/>
                <a:gd name="connsiteX3" fmla="*/ 1380949 w 2670123"/>
                <a:gd name="connsiteY3" fmla="*/ 1538098 h 2510929"/>
                <a:gd name="connsiteX4" fmla="*/ 2542999 w 2670123"/>
                <a:gd name="connsiteY4" fmla="*/ 1587628 h 2510929"/>
                <a:gd name="connsiteX5" fmla="*/ 2642231 w 2670123"/>
                <a:gd name="connsiteY5" fmla="*/ 1686503 h 2510929"/>
                <a:gd name="connsiteX6" fmla="*/ 2565859 w 2670123"/>
                <a:gd name="connsiteY6" fmla="*/ 2482978 h 2510929"/>
                <a:gd name="connsiteX7" fmla="*/ 1697179 w 2670123"/>
                <a:gd name="connsiteY7" fmla="*/ 2330578 h 2510929"/>
                <a:gd name="connsiteX8" fmla="*/ 1146798 w 2670123"/>
                <a:gd name="connsiteY8" fmla="*/ 2294776 h 2510929"/>
                <a:gd name="connsiteX9" fmla="*/ 615139 w 2670123"/>
                <a:gd name="connsiteY9" fmla="*/ 2071498 h 2510929"/>
                <a:gd name="connsiteX10" fmla="*/ 17125 w 2670123"/>
                <a:gd name="connsiteY10" fmla="*/ 1275023 h 2510929"/>
                <a:gd name="connsiteX0" fmla="*/ 17125 w 2670123"/>
                <a:gd name="connsiteY0" fmla="*/ 1275023 h 2510929"/>
                <a:gd name="connsiteX1" fmla="*/ 249379 w 2670123"/>
                <a:gd name="connsiteY1" fmla="*/ 227458 h 2510929"/>
                <a:gd name="connsiteX2" fmla="*/ 1226808 w 2670123"/>
                <a:gd name="connsiteY2" fmla="*/ 0 h 2510929"/>
                <a:gd name="connsiteX3" fmla="*/ 1365709 w 2670123"/>
                <a:gd name="connsiteY3" fmla="*/ 1560958 h 2510929"/>
                <a:gd name="connsiteX4" fmla="*/ 2542999 w 2670123"/>
                <a:gd name="connsiteY4" fmla="*/ 1587628 h 2510929"/>
                <a:gd name="connsiteX5" fmla="*/ 2642231 w 2670123"/>
                <a:gd name="connsiteY5" fmla="*/ 1686503 h 2510929"/>
                <a:gd name="connsiteX6" fmla="*/ 2565859 w 2670123"/>
                <a:gd name="connsiteY6" fmla="*/ 2482978 h 2510929"/>
                <a:gd name="connsiteX7" fmla="*/ 1697179 w 2670123"/>
                <a:gd name="connsiteY7" fmla="*/ 2330578 h 2510929"/>
                <a:gd name="connsiteX8" fmla="*/ 1146798 w 2670123"/>
                <a:gd name="connsiteY8" fmla="*/ 2294776 h 2510929"/>
                <a:gd name="connsiteX9" fmla="*/ 615139 w 2670123"/>
                <a:gd name="connsiteY9" fmla="*/ 2071498 h 2510929"/>
                <a:gd name="connsiteX10" fmla="*/ 17125 w 2670123"/>
                <a:gd name="connsiteY10" fmla="*/ 1275023 h 2510929"/>
                <a:gd name="connsiteX0" fmla="*/ 17125 w 2670123"/>
                <a:gd name="connsiteY0" fmla="*/ 1275023 h 2510929"/>
                <a:gd name="connsiteX1" fmla="*/ 249379 w 2670123"/>
                <a:gd name="connsiteY1" fmla="*/ 227458 h 2510929"/>
                <a:gd name="connsiteX2" fmla="*/ 1226808 w 2670123"/>
                <a:gd name="connsiteY2" fmla="*/ 0 h 2510929"/>
                <a:gd name="connsiteX3" fmla="*/ 1365709 w 2670123"/>
                <a:gd name="connsiteY3" fmla="*/ 1560958 h 2510929"/>
                <a:gd name="connsiteX4" fmla="*/ 2542999 w 2670123"/>
                <a:gd name="connsiteY4" fmla="*/ 1587628 h 2510929"/>
                <a:gd name="connsiteX5" fmla="*/ 2642231 w 2670123"/>
                <a:gd name="connsiteY5" fmla="*/ 1686503 h 2510929"/>
                <a:gd name="connsiteX6" fmla="*/ 2565859 w 2670123"/>
                <a:gd name="connsiteY6" fmla="*/ 2482978 h 2510929"/>
                <a:gd name="connsiteX7" fmla="*/ 1697179 w 2670123"/>
                <a:gd name="connsiteY7" fmla="*/ 2330578 h 2510929"/>
                <a:gd name="connsiteX8" fmla="*/ 1146798 w 2670123"/>
                <a:gd name="connsiteY8" fmla="*/ 2294776 h 2510929"/>
                <a:gd name="connsiteX9" fmla="*/ 615139 w 2670123"/>
                <a:gd name="connsiteY9" fmla="*/ 2071498 h 2510929"/>
                <a:gd name="connsiteX10" fmla="*/ 17125 w 2670123"/>
                <a:gd name="connsiteY10" fmla="*/ 1275023 h 2510929"/>
                <a:gd name="connsiteX0" fmla="*/ 17125 w 2731864"/>
                <a:gd name="connsiteY0" fmla="*/ 1275023 h 2510929"/>
                <a:gd name="connsiteX1" fmla="*/ 249379 w 2731864"/>
                <a:gd name="connsiteY1" fmla="*/ 227458 h 2510929"/>
                <a:gd name="connsiteX2" fmla="*/ 1226808 w 2731864"/>
                <a:gd name="connsiteY2" fmla="*/ 0 h 2510929"/>
                <a:gd name="connsiteX3" fmla="*/ 1365709 w 2731864"/>
                <a:gd name="connsiteY3" fmla="*/ 1560958 h 2510929"/>
                <a:gd name="connsiteX4" fmla="*/ 2638249 w 2731864"/>
                <a:gd name="connsiteY4" fmla="*/ 1576198 h 2510929"/>
                <a:gd name="connsiteX5" fmla="*/ 2642231 w 2731864"/>
                <a:gd name="connsiteY5" fmla="*/ 1686503 h 2510929"/>
                <a:gd name="connsiteX6" fmla="*/ 2565859 w 2731864"/>
                <a:gd name="connsiteY6" fmla="*/ 2482978 h 2510929"/>
                <a:gd name="connsiteX7" fmla="*/ 1697179 w 2731864"/>
                <a:gd name="connsiteY7" fmla="*/ 2330578 h 2510929"/>
                <a:gd name="connsiteX8" fmla="*/ 1146798 w 2731864"/>
                <a:gd name="connsiteY8" fmla="*/ 2294776 h 2510929"/>
                <a:gd name="connsiteX9" fmla="*/ 615139 w 2731864"/>
                <a:gd name="connsiteY9" fmla="*/ 2071498 h 2510929"/>
                <a:gd name="connsiteX10" fmla="*/ 17125 w 2731864"/>
                <a:gd name="connsiteY10" fmla="*/ 1275023 h 2510929"/>
                <a:gd name="connsiteX0" fmla="*/ 17125 w 2733894"/>
                <a:gd name="connsiteY0" fmla="*/ 1275023 h 2510929"/>
                <a:gd name="connsiteX1" fmla="*/ 249379 w 2733894"/>
                <a:gd name="connsiteY1" fmla="*/ 227458 h 2510929"/>
                <a:gd name="connsiteX2" fmla="*/ 1226808 w 2733894"/>
                <a:gd name="connsiteY2" fmla="*/ 0 h 2510929"/>
                <a:gd name="connsiteX3" fmla="*/ 1365709 w 2733894"/>
                <a:gd name="connsiteY3" fmla="*/ 1560958 h 2510929"/>
                <a:gd name="connsiteX4" fmla="*/ 2638249 w 2733894"/>
                <a:gd name="connsiteY4" fmla="*/ 1576198 h 2510929"/>
                <a:gd name="connsiteX5" fmla="*/ 2649851 w 2733894"/>
                <a:gd name="connsiteY5" fmla="*/ 2017973 h 2510929"/>
                <a:gd name="connsiteX6" fmla="*/ 2565859 w 2733894"/>
                <a:gd name="connsiteY6" fmla="*/ 2482978 h 2510929"/>
                <a:gd name="connsiteX7" fmla="*/ 1697179 w 2733894"/>
                <a:gd name="connsiteY7" fmla="*/ 2330578 h 2510929"/>
                <a:gd name="connsiteX8" fmla="*/ 1146798 w 2733894"/>
                <a:gd name="connsiteY8" fmla="*/ 2294776 h 2510929"/>
                <a:gd name="connsiteX9" fmla="*/ 615139 w 2733894"/>
                <a:gd name="connsiteY9" fmla="*/ 2071498 h 2510929"/>
                <a:gd name="connsiteX10" fmla="*/ 17125 w 2733894"/>
                <a:gd name="connsiteY10" fmla="*/ 1275023 h 2510929"/>
                <a:gd name="connsiteX0" fmla="*/ 17125 w 2655189"/>
                <a:gd name="connsiteY0" fmla="*/ 1275023 h 2510929"/>
                <a:gd name="connsiteX1" fmla="*/ 249379 w 2655189"/>
                <a:gd name="connsiteY1" fmla="*/ 227458 h 2510929"/>
                <a:gd name="connsiteX2" fmla="*/ 1226808 w 2655189"/>
                <a:gd name="connsiteY2" fmla="*/ 0 h 2510929"/>
                <a:gd name="connsiteX3" fmla="*/ 1365709 w 2655189"/>
                <a:gd name="connsiteY3" fmla="*/ 1560958 h 2510929"/>
                <a:gd name="connsiteX4" fmla="*/ 2638249 w 2655189"/>
                <a:gd name="connsiteY4" fmla="*/ 1576198 h 2510929"/>
                <a:gd name="connsiteX5" fmla="*/ 2649851 w 2655189"/>
                <a:gd name="connsiteY5" fmla="*/ 2017973 h 2510929"/>
                <a:gd name="connsiteX6" fmla="*/ 2565859 w 2655189"/>
                <a:gd name="connsiteY6" fmla="*/ 2482978 h 2510929"/>
                <a:gd name="connsiteX7" fmla="*/ 1697179 w 2655189"/>
                <a:gd name="connsiteY7" fmla="*/ 2330578 h 2510929"/>
                <a:gd name="connsiteX8" fmla="*/ 1146798 w 2655189"/>
                <a:gd name="connsiteY8" fmla="*/ 2294776 h 2510929"/>
                <a:gd name="connsiteX9" fmla="*/ 615139 w 2655189"/>
                <a:gd name="connsiteY9" fmla="*/ 2071498 h 2510929"/>
                <a:gd name="connsiteX10" fmla="*/ 17125 w 2655189"/>
                <a:gd name="connsiteY10" fmla="*/ 1275023 h 251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5189" h="2510929">
                  <a:moveTo>
                    <a:pt x="17125" y="1275023"/>
                  </a:moveTo>
                  <a:cubicBezTo>
                    <a:pt x="-43835" y="967683"/>
                    <a:pt x="63640" y="382177"/>
                    <a:pt x="249379" y="227458"/>
                  </a:cubicBezTo>
                  <a:cubicBezTo>
                    <a:pt x="435118" y="72739"/>
                    <a:pt x="904228" y="0"/>
                    <a:pt x="1226808" y="0"/>
                  </a:cubicBezTo>
                  <a:cubicBezTo>
                    <a:pt x="1290308" y="762000"/>
                    <a:pt x="1301890" y="1086199"/>
                    <a:pt x="1365709" y="1560958"/>
                  </a:cubicBezTo>
                  <a:lnTo>
                    <a:pt x="2638249" y="1576198"/>
                  </a:lnTo>
                  <a:cubicBezTo>
                    <a:pt x="2646533" y="1837152"/>
                    <a:pt x="2646041" y="1868748"/>
                    <a:pt x="2649851" y="2017973"/>
                  </a:cubicBezTo>
                  <a:cubicBezTo>
                    <a:pt x="2653661" y="2167198"/>
                    <a:pt x="2680188" y="2355312"/>
                    <a:pt x="2565859" y="2482978"/>
                  </a:cubicBezTo>
                  <a:cubicBezTo>
                    <a:pt x="2451530" y="2610644"/>
                    <a:pt x="1834629" y="2255265"/>
                    <a:pt x="1697179" y="2330578"/>
                  </a:cubicBezTo>
                  <a:cubicBezTo>
                    <a:pt x="1559729" y="2405891"/>
                    <a:pt x="1327138" y="2337956"/>
                    <a:pt x="1146798" y="2294776"/>
                  </a:cubicBezTo>
                  <a:cubicBezTo>
                    <a:pt x="966458" y="2251596"/>
                    <a:pt x="800878" y="2226217"/>
                    <a:pt x="615139" y="2071498"/>
                  </a:cubicBezTo>
                  <a:cubicBezTo>
                    <a:pt x="429400" y="1916779"/>
                    <a:pt x="78085" y="1582363"/>
                    <a:pt x="17125" y="1275023"/>
                  </a:cubicBezTo>
                  <a:close/>
                </a:path>
              </a:pathLst>
            </a:custGeom>
            <a:solidFill>
              <a:schemeClr val="accent6">
                <a:lumMod val="75000"/>
              </a:schemeClr>
            </a:solidFill>
            <a:ln w="25400">
              <a:solidFill>
                <a:schemeClr val="accent6">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Forest land</a:t>
              </a:r>
              <a:endParaRPr lang="en-NL" dirty="0"/>
            </a:p>
          </p:txBody>
        </p:sp>
        <p:sp>
          <p:nvSpPr>
            <p:cNvPr id="42" name="Rectangle 41">
              <a:extLst>
                <a:ext uri="{FF2B5EF4-FFF2-40B4-BE49-F238E27FC236}">
                  <a16:creationId xmlns:a16="http://schemas.microsoft.com/office/drawing/2014/main" id="{88E61CA0-53D7-43EA-9F68-AAAE06D46FC3}"/>
                </a:ext>
              </a:extLst>
            </p:cNvPr>
            <p:cNvSpPr/>
            <p:nvPr/>
          </p:nvSpPr>
          <p:spPr>
            <a:xfrm>
              <a:off x="7798000" y="3563919"/>
              <a:ext cx="1482358" cy="63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Grassywoods</a:t>
              </a:r>
              <a:endParaRPr lang="en-NL" dirty="0"/>
            </a:p>
          </p:txBody>
        </p:sp>
        <p:sp>
          <p:nvSpPr>
            <p:cNvPr id="45" name="Rectangle: Rounded Corners 44">
              <a:extLst>
                <a:ext uri="{FF2B5EF4-FFF2-40B4-BE49-F238E27FC236}">
                  <a16:creationId xmlns:a16="http://schemas.microsoft.com/office/drawing/2014/main" id="{097F8F1F-B16B-42C3-A7C2-780757E3244E}"/>
                </a:ext>
              </a:extLst>
            </p:cNvPr>
            <p:cNvSpPr/>
            <p:nvPr/>
          </p:nvSpPr>
          <p:spPr>
            <a:xfrm>
              <a:off x="4672770" y="2189747"/>
              <a:ext cx="1400080" cy="721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Grassybasin</a:t>
              </a:r>
              <a:endParaRPr lang="en-US" dirty="0"/>
            </a:p>
          </p:txBody>
        </p:sp>
        <p:sp>
          <p:nvSpPr>
            <p:cNvPr id="52" name="Rectangle 51">
              <a:extLst>
                <a:ext uri="{FF2B5EF4-FFF2-40B4-BE49-F238E27FC236}">
                  <a16:creationId xmlns:a16="http://schemas.microsoft.com/office/drawing/2014/main" id="{334C4D7C-C646-40AA-A258-8106ABEC33E4}"/>
                </a:ext>
              </a:extLst>
            </p:cNvPr>
            <p:cNvSpPr/>
            <p:nvPr/>
          </p:nvSpPr>
          <p:spPr>
            <a:xfrm rot="581027">
              <a:off x="2738068" y="-501264"/>
              <a:ext cx="173482" cy="838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3" name="TextBox 52">
              <a:extLst>
                <a:ext uri="{FF2B5EF4-FFF2-40B4-BE49-F238E27FC236}">
                  <a16:creationId xmlns:a16="http://schemas.microsoft.com/office/drawing/2014/main" id="{6BBE5E0F-1ADF-44C7-9FBC-A20011E84073}"/>
                </a:ext>
              </a:extLst>
            </p:cNvPr>
            <p:cNvSpPr txBox="1"/>
            <p:nvPr/>
          </p:nvSpPr>
          <p:spPr>
            <a:xfrm>
              <a:off x="4848374" y="1113427"/>
              <a:ext cx="975747" cy="369332"/>
            </a:xfrm>
            <a:prstGeom prst="rect">
              <a:avLst/>
            </a:prstGeom>
            <a:solidFill>
              <a:srgbClr val="FF0000">
                <a:alpha val="50000"/>
              </a:srgbClr>
            </a:solidFill>
          </p:spPr>
          <p:txBody>
            <a:bodyPr wrap="square" rtlCol="0">
              <a:spAutoFit/>
            </a:bodyPr>
            <a:lstStyle>
              <a:defPPr>
                <a:defRPr lang="en-US"/>
              </a:defPPr>
            </a:lstStyle>
            <a:p>
              <a:r>
                <a:rPr lang="en-US" b="1" dirty="0">
                  <a:solidFill>
                    <a:schemeClr val="bg1"/>
                  </a:solidFill>
                </a:rPr>
                <a:t>WG01B</a:t>
              </a:r>
              <a:endParaRPr lang="en-NL" b="1" dirty="0">
                <a:solidFill>
                  <a:schemeClr val="bg1"/>
                </a:solidFill>
              </a:endParaRPr>
            </a:p>
          </p:txBody>
        </p:sp>
        <p:sp>
          <p:nvSpPr>
            <p:cNvPr id="163" name="TextBox 162">
              <a:extLst>
                <a:ext uri="{FF2B5EF4-FFF2-40B4-BE49-F238E27FC236}">
                  <a16:creationId xmlns:a16="http://schemas.microsoft.com/office/drawing/2014/main" id="{E4FF0FCE-5E8B-4467-B20F-A2C325BF4D34}"/>
                </a:ext>
              </a:extLst>
            </p:cNvPr>
            <p:cNvSpPr txBox="1"/>
            <p:nvPr/>
          </p:nvSpPr>
          <p:spPr>
            <a:xfrm>
              <a:off x="9147124" y="5077428"/>
              <a:ext cx="991235" cy="369332"/>
            </a:xfrm>
            <a:prstGeom prst="rect">
              <a:avLst/>
            </a:prstGeom>
            <a:solidFill>
              <a:srgbClr val="FF0000">
                <a:alpha val="50000"/>
              </a:srgbClr>
            </a:solidFill>
          </p:spPr>
          <p:txBody>
            <a:bodyPr wrap="square" rtlCol="0">
              <a:spAutoFit/>
            </a:bodyPr>
            <a:lstStyle>
              <a:defPPr>
                <a:defRPr lang="en-US"/>
              </a:defPPr>
              <a:lvl1pPr>
                <a:defRPr b="1">
                  <a:solidFill>
                    <a:schemeClr val="bg1"/>
                  </a:solidFill>
                </a:defRPr>
              </a:lvl1pPr>
            </a:lstStyle>
            <a:p>
              <a:r>
                <a:rPr lang="en-US" dirty="0"/>
                <a:t>WG03A</a:t>
              </a:r>
              <a:endParaRPr lang="en-NL" dirty="0"/>
            </a:p>
          </p:txBody>
        </p:sp>
        <p:sp>
          <p:nvSpPr>
            <p:cNvPr id="164" name="TextBox 163">
              <a:extLst>
                <a:ext uri="{FF2B5EF4-FFF2-40B4-BE49-F238E27FC236}">
                  <a16:creationId xmlns:a16="http://schemas.microsoft.com/office/drawing/2014/main" id="{E8B909F4-27DE-49C2-ACC9-65E661EAC2A0}"/>
                </a:ext>
              </a:extLst>
            </p:cNvPr>
            <p:cNvSpPr txBox="1"/>
            <p:nvPr/>
          </p:nvSpPr>
          <p:spPr>
            <a:xfrm>
              <a:off x="9314554" y="1551078"/>
              <a:ext cx="1044661" cy="369332"/>
            </a:xfrm>
            <a:prstGeom prst="rect">
              <a:avLst/>
            </a:prstGeom>
            <a:solidFill>
              <a:srgbClr val="FF0000">
                <a:alpha val="50000"/>
              </a:srgbClr>
            </a:solidFill>
          </p:spPr>
          <p:txBody>
            <a:bodyPr wrap="square" rtlCol="0">
              <a:spAutoFit/>
            </a:bodyPr>
            <a:lstStyle>
              <a:defPPr>
                <a:defRPr lang="en-US"/>
              </a:defPPr>
              <a:lvl1pPr>
                <a:defRPr b="1">
                  <a:solidFill>
                    <a:schemeClr val="bg1"/>
                  </a:solidFill>
                </a:defRPr>
              </a:lvl1pPr>
            </a:lstStyle>
            <a:p>
              <a:r>
                <a:rPr lang="en-US" dirty="0"/>
                <a:t>WG03B</a:t>
              </a:r>
              <a:endParaRPr lang="en-NL" dirty="0"/>
            </a:p>
          </p:txBody>
        </p:sp>
        <p:sp>
          <p:nvSpPr>
            <p:cNvPr id="188" name="TextBox 187">
              <a:extLst>
                <a:ext uri="{FF2B5EF4-FFF2-40B4-BE49-F238E27FC236}">
                  <a16:creationId xmlns:a16="http://schemas.microsoft.com/office/drawing/2014/main" id="{034704B0-26DC-4721-903B-1F8DD1F87CD0}"/>
                </a:ext>
              </a:extLst>
            </p:cNvPr>
            <p:cNvSpPr txBox="1"/>
            <p:nvPr/>
          </p:nvSpPr>
          <p:spPr>
            <a:xfrm rot="18268994">
              <a:off x="1755058" y="4454329"/>
              <a:ext cx="945450" cy="369332"/>
            </a:xfrm>
            <a:prstGeom prst="rect">
              <a:avLst/>
            </a:prstGeom>
            <a:solidFill>
              <a:srgbClr val="FF0000">
                <a:alpha val="50000"/>
              </a:srgbClr>
            </a:solidFill>
          </p:spPr>
          <p:txBody>
            <a:bodyPr wrap="square" rtlCol="0">
              <a:spAutoFit/>
            </a:bodyPr>
            <a:lstStyle>
              <a:defPPr>
                <a:defRPr lang="en-US"/>
              </a:defPPr>
            </a:lstStyle>
            <a:p>
              <a:r>
                <a:rPr lang="en-US" b="1" dirty="0">
                  <a:solidFill>
                    <a:schemeClr val="bg1"/>
                  </a:solidFill>
                </a:rPr>
                <a:t>WG01A</a:t>
              </a:r>
              <a:endParaRPr lang="en-NL" b="1" dirty="0">
                <a:solidFill>
                  <a:schemeClr val="bg1"/>
                </a:solidFill>
              </a:endParaRPr>
            </a:p>
          </p:txBody>
        </p:sp>
        <p:sp>
          <p:nvSpPr>
            <p:cNvPr id="58" name="Freeform: Shape 57">
              <a:extLst>
                <a:ext uri="{FF2B5EF4-FFF2-40B4-BE49-F238E27FC236}">
                  <a16:creationId xmlns:a16="http://schemas.microsoft.com/office/drawing/2014/main" id="{90CEBC26-F8BE-4B52-A07B-FFE198EA53A4}"/>
                </a:ext>
              </a:extLst>
            </p:cNvPr>
            <p:cNvSpPr/>
            <p:nvPr/>
          </p:nvSpPr>
          <p:spPr>
            <a:xfrm>
              <a:off x="10106660" y="26670"/>
              <a:ext cx="2066290" cy="1562100"/>
            </a:xfrm>
            <a:custGeom>
              <a:avLst/>
              <a:gdLst>
                <a:gd name="connsiteX0" fmla="*/ 0 w 2076450"/>
                <a:gd name="connsiteY0" fmla="*/ 0 h 1562100"/>
                <a:gd name="connsiteX1" fmla="*/ 369570 w 2076450"/>
                <a:gd name="connsiteY1" fmla="*/ 45720 h 1562100"/>
                <a:gd name="connsiteX2" fmla="*/ 800100 w 2076450"/>
                <a:gd name="connsiteY2" fmla="*/ 83820 h 1562100"/>
                <a:gd name="connsiteX3" fmla="*/ 979170 w 2076450"/>
                <a:gd name="connsiteY3" fmla="*/ 106680 h 1562100"/>
                <a:gd name="connsiteX4" fmla="*/ 1165860 w 2076450"/>
                <a:gd name="connsiteY4" fmla="*/ 186690 h 1562100"/>
                <a:gd name="connsiteX5" fmla="*/ 1379220 w 2076450"/>
                <a:gd name="connsiteY5" fmla="*/ 331470 h 1562100"/>
                <a:gd name="connsiteX6" fmla="*/ 1565910 w 2076450"/>
                <a:gd name="connsiteY6" fmla="*/ 342900 h 1562100"/>
                <a:gd name="connsiteX7" fmla="*/ 1725930 w 2076450"/>
                <a:gd name="connsiteY7" fmla="*/ 392430 h 1562100"/>
                <a:gd name="connsiteX8" fmla="*/ 1783080 w 2076450"/>
                <a:gd name="connsiteY8" fmla="*/ 499110 h 1562100"/>
                <a:gd name="connsiteX9" fmla="*/ 1946910 w 2076450"/>
                <a:gd name="connsiteY9" fmla="*/ 502920 h 1562100"/>
                <a:gd name="connsiteX10" fmla="*/ 2076450 w 2076450"/>
                <a:gd name="connsiteY10" fmla="*/ 647700 h 1562100"/>
                <a:gd name="connsiteX11" fmla="*/ 2057400 w 2076450"/>
                <a:gd name="connsiteY11" fmla="*/ 891540 h 1562100"/>
                <a:gd name="connsiteX12" fmla="*/ 2007870 w 2076450"/>
                <a:gd name="connsiteY12" fmla="*/ 1101090 h 1562100"/>
                <a:gd name="connsiteX13" fmla="*/ 1748790 w 2076450"/>
                <a:gd name="connsiteY13" fmla="*/ 1200150 h 1562100"/>
                <a:gd name="connsiteX14" fmla="*/ 1520190 w 2076450"/>
                <a:gd name="connsiteY14" fmla="*/ 1230630 h 1562100"/>
                <a:gd name="connsiteX15" fmla="*/ 1432560 w 2076450"/>
                <a:gd name="connsiteY15" fmla="*/ 1329690 h 1562100"/>
                <a:gd name="connsiteX16" fmla="*/ 1379220 w 2076450"/>
                <a:gd name="connsiteY16" fmla="*/ 1466850 h 1562100"/>
                <a:gd name="connsiteX17" fmla="*/ 1402080 w 2076450"/>
                <a:gd name="connsiteY17" fmla="*/ 1562100 h 1562100"/>
                <a:gd name="connsiteX18" fmla="*/ 156210 w 2076450"/>
                <a:gd name="connsiteY18" fmla="*/ 1546860 h 1562100"/>
                <a:gd name="connsiteX19" fmla="*/ 0 w 2076450"/>
                <a:gd name="connsiteY19" fmla="*/ 0 h 1562100"/>
                <a:gd name="connsiteX0" fmla="*/ 0 w 2076450"/>
                <a:gd name="connsiteY0" fmla="*/ 0 h 1562100"/>
                <a:gd name="connsiteX1" fmla="*/ 369570 w 2076450"/>
                <a:gd name="connsiteY1" fmla="*/ 45720 h 1562100"/>
                <a:gd name="connsiteX2" fmla="*/ 800100 w 2076450"/>
                <a:gd name="connsiteY2" fmla="*/ 83820 h 1562100"/>
                <a:gd name="connsiteX3" fmla="*/ 979170 w 2076450"/>
                <a:gd name="connsiteY3" fmla="*/ 106680 h 1562100"/>
                <a:gd name="connsiteX4" fmla="*/ 1165860 w 2076450"/>
                <a:gd name="connsiteY4" fmla="*/ 186690 h 1562100"/>
                <a:gd name="connsiteX5" fmla="*/ 1379220 w 2076450"/>
                <a:gd name="connsiteY5" fmla="*/ 331470 h 1562100"/>
                <a:gd name="connsiteX6" fmla="*/ 1565910 w 2076450"/>
                <a:gd name="connsiteY6" fmla="*/ 342900 h 1562100"/>
                <a:gd name="connsiteX7" fmla="*/ 1725930 w 2076450"/>
                <a:gd name="connsiteY7" fmla="*/ 392430 h 1562100"/>
                <a:gd name="connsiteX8" fmla="*/ 1783080 w 2076450"/>
                <a:gd name="connsiteY8" fmla="*/ 499110 h 1562100"/>
                <a:gd name="connsiteX9" fmla="*/ 1946910 w 2076450"/>
                <a:gd name="connsiteY9" fmla="*/ 502920 h 1562100"/>
                <a:gd name="connsiteX10" fmla="*/ 2076450 w 2076450"/>
                <a:gd name="connsiteY10" fmla="*/ 647700 h 1562100"/>
                <a:gd name="connsiteX11" fmla="*/ 2057400 w 2076450"/>
                <a:gd name="connsiteY11" fmla="*/ 891540 h 1562100"/>
                <a:gd name="connsiteX12" fmla="*/ 2007870 w 2076450"/>
                <a:gd name="connsiteY12" fmla="*/ 1101090 h 1562100"/>
                <a:gd name="connsiteX13" fmla="*/ 1748790 w 2076450"/>
                <a:gd name="connsiteY13" fmla="*/ 1200150 h 1562100"/>
                <a:gd name="connsiteX14" fmla="*/ 1520190 w 2076450"/>
                <a:gd name="connsiteY14" fmla="*/ 1230630 h 1562100"/>
                <a:gd name="connsiteX15" fmla="*/ 1432560 w 2076450"/>
                <a:gd name="connsiteY15" fmla="*/ 1329690 h 1562100"/>
                <a:gd name="connsiteX16" fmla="*/ 1379220 w 2076450"/>
                <a:gd name="connsiteY16" fmla="*/ 1466850 h 1562100"/>
                <a:gd name="connsiteX17" fmla="*/ 1402080 w 2076450"/>
                <a:gd name="connsiteY17" fmla="*/ 1562100 h 1562100"/>
                <a:gd name="connsiteX18" fmla="*/ 146050 w 2076450"/>
                <a:gd name="connsiteY18" fmla="*/ 1549400 h 1562100"/>
                <a:gd name="connsiteX19" fmla="*/ 0 w 2076450"/>
                <a:gd name="connsiteY19" fmla="*/ 0 h 1562100"/>
                <a:gd name="connsiteX0" fmla="*/ 0 w 2066290"/>
                <a:gd name="connsiteY0" fmla="*/ 0 h 1562100"/>
                <a:gd name="connsiteX1" fmla="*/ 359410 w 2066290"/>
                <a:gd name="connsiteY1" fmla="*/ 45720 h 1562100"/>
                <a:gd name="connsiteX2" fmla="*/ 789940 w 2066290"/>
                <a:gd name="connsiteY2" fmla="*/ 83820 h 1562100"/>
                <a:gd name="connsiteX3" fmla="*/ 969010 w 2066290"/>
                <a:gd name="connsiteY3" fmla="*/ 106680 h 1562100"/>
                <a:gd name="connsiteX4" fmla="*/ 1155700 w 2066290"/>
                <a:gd name="connsiteY4" fmla="*/ 186690 h 1562100"/>
                <a:gd name="connsiteX5" fmla="*/ 1369060 w 2066290"/>
                <a:gd name="connsiteY5" fmla="*/ 331470 h 1562100"/>
                <a:gd name="connsiteX6" fmla="*/ 1555750 w 2066290"/>
                <a:gd name="connsiteY6" fmla="*/ 342900 h 1562100"/>
                <a:gd name="connsiteX7" fmla="*/ 1715770 w 2066290"/>
                <a:gd name="connsiteY7" fmla="*/ 392430 h 1562100"/>
                <a:gd name="connsiteX8" fmla="*/ 1772920 w 2066290"/>
                <a:gd name="connsiteY8" fmla="*/ 499110 h 1562100"/>
                <a:gd name="connsiteX9" fmla="*/ 1936750 w 2066290"/>
                <a:gd name="connsiteY9" fmla="*/ 502920 h 1562100"/>
                <a:gd name="connsiteX10" fmla="*/ 2066290 w 2066290"/>
                <a:gd name="connsiteY10" fmla="*/ 647700 h 1562100"/>
                <a:gd name="connsiteX11" fmla="*/ 2047240 w 2066290"/>
                <a:gd name="connsiteY11" fmla="*/ 891540 h 1562100"/>
                <a:gd name="connsiteX12" fmla="*/ 1997710 w 2066290"/>
                <a:gd name="connsiteY12" fmla="*/ 1101090 h 1562100"/>
                <a:gd name="connsiteX13" fmla="*/ 1738630 w 2066290"/>
                <a:gd name="connsiteY13" fmla="*/ 1200150 h 1562100"/>
                <a:gd name="connsiteX14" fmla="*/ 1510030 w 2066290"/>
                <a:gd name="connsiteY14" fmla="*/ 1230630 h 1562100"/>
                <a:gd name="connsiteX15" fmla="*/ 1422400 w 2066290"/>
                <a:gd name="connsiteY15" fmla="*/ 1329690 h 1562100"/>
                <a:gd name="connsiteX16" fmla="*/ 1369060 w 2066290"/>
                <a:gd name="connsiteY16" fmla="*/ 1466850 h 1562100"/>
                <a:gd name="connsiteX17" fmla="*/ 1391920 w 2066290"/>
                <a:gd name="connsiteY17" fmla="*/ 1562100 h 1562100"/>
                <a:gd name="connsiteX18" fmla="*/ 135890 w 2066290"/>
                <a:gd name="connsiteY18" fmla="*/ 1549400 h 1562100"/>
                <a:gd name="connsiteX19" fmla="*/ 0 w 2066290"/>
                <a:gd name="connsiteY19"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66290" h="1562100">
                  <a:moveTo>
                    <a:pt x="0" y="0"/>
                  </a:moveTo>
                  <a:lnTo>
                    <a:pt x="359410" y="45720"/>
                  </a:lnTo>
                  <a:lnTo>
                    <a:pt x="789940" y="83820"/>
                  </a:lnTo>
                  <a:lnTo>
                    <a:pt x="969010" y="106680"/>
                  </a:lnTo>
                  <a:lnTo>
                    <a:pt x="1155700" y="186690"/>
                  </a:lnTo>
                  <a:lnTo>
                    <a:pt x="1369060" y="331470"/>
                  </a:lnTo>
                  <a:lnTo>
                    <a:pt x="1555750" y="342900"/>
                  </a:lnTo>
                  <a:lnTo>
                    <a:pt x="1715770" y="392430"/>
                  </a:lnTo>
                  <a:lnTo>
                    <a:pt x="1772920" y="499110"/>
                  </a:lnTo>
                  <a:lnTo>
                    <a:pt x="1936750" y="502920"/>
                  </a:lnTo>
                  <a:lnTo>
                    <a:pt x="2066290" y="647700"/>
                  </a:lnTo>
                  <a:lnTo>
                    <a:pt x="2047240" y="891540"/>
                  </a:lnTo>
                  <a:lnTo>
                    <a:pt x="1997710" y="1101090"/>
                  </a:lnTo>
                  <a:lnTo>
                    <a:pt x="1738630" y="1200150"/>
                  </a:lnTo>
                  <a:lnTo>
                    <a:pt x="1510030" y="1230630"/>
                  </a:lnTo>
                  <a:lnTo>
                    <a:pt x="1422400" y="1329690"/>
                  </a:lnTo>
                  <a:lnTo>
                    <a:pt x="1369060" y="1466850"/>
                  </a:lnTo>
                  <a:lnTo>
                    <a:pt x="1391920" y="1562100"/>
                  </a:lnTo>
                  <a:lnTo>
                    <a:pt x="135890" y="1549400"/>
                  </a:lnTo>
                  <a:lnTo>
                    <a:pt x="0" y="0"/>
                  </a:lnTo>
                  <a:close/>
                </a:path>
              </a:pathLst>
            </a:custGeom>
            <a:solidFill>
              <a:schemeClr val="accent6">
                <a:lumMod val="75000"/>
              </a:schemeClr>
            </a:solid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9" name="TextBox 188">
              <a:extLst>
                <a:ext uri="{FF2B5EF4-FFF2-40B4-BE49-F238E27FC236}">
                  <a16:creationId xmlns:a16="http://schemas.microsoft.com/office/drawing/2014/main" id="{7EBA4767-6881-4D6C-8D6F-DBB1F70C9CAF}"/>
                </a:ext>
              </a:extLst>
            </p:cNvPr>
            <p:cNvSpPr txBox="1"/>
            <p:nvPr/>
          </p:nvSpPr>
          <p:spPr>
            <a:xfrm>
              <a:off x="10296038" y="813892"/>
              <a:ext cx="855686" cy="369332"/>
            </a:xfrm>
            <a:prstGeom prst="rect">
              <a:avLst/>
            </a:prstGeom>
            <a:solidFill>
              <a:srgbClr val="FF0000">
                <a:alpha val="50000"/>
              </a:srgbClr>
            </a:solidFill>
          </p:spPr>
          <p:txBody>
            <a:bodyPr wrap="square" rtlCol="0">
              <a:spAutoFit/>
            </a:bodyPr>
            <a:lstStyle>
              <a:defPPr>
                <a:defRPr lang="en-US"/>
              </a:defPPr>
              <a:lvl1pPr>
                <a:defRPr b="1">
                  <a:solidFill>
                    <a:schemeClr val="bg1"/>
                  </a:solidFill>
                </a:defRPr>
              </a:lvl1pPr>
            </a:lstStyle>
            <a:p>
              <a:r>
                <a:rPr lang="en-US" dirty="0"/>
                <a:t>WG04</a:t>
              </a:r>
              <a:endParaRPr lang="en-NL" dirty="0"/>
            </a:p>
          </p:txBody>
        </p:sp>
        <p:sp>
          <p:nvSpPr>
            <p:cNvPr id="64" name="Freeform: Shape 63">
              <a:extLst>
                <a:ext uri="{FF2B5EF4-FFF2-40B4-BE49-F238E27FC236}">
                  <a16:creationId xmlns:a16="http://schemas.microsoft.com/office/drawing/2014/main" id="{E9824241-A3C7-472D-B16A-F11E81E74162}"/>
                </a:ext>
              </a:extLst>
            </p:cNvPr>
            <p:cNvSpPr/>
            <p:nvPr/>
          </p:nvSpPr>
          <p:spPr>
            <a:xfrm>
              <a:off x="4100052" y="2369574"/>
              <a:ext cx="6331974" cy="1917291"/>
            </a:xfrm>
            <a:custGeom>
              <a:avLst/>
              <a:gdLst>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18271 w 6331974"/>
                <a:gd name="connsiteY9" fmla="*/ 1465007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18271 w 6331974"/>
                <a:gd name="connsiteY9" fmla="*/ 1465007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18271 w 6331974"/>
                <a:gd name="connsiteY9" fmla="*/ 1465007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18271 w 6331974"/>
                <a:gd name="connsiteY9" fmla="*/ 1465007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18271 w 6331974"/>
                <a:gd name="connsiteY9" fmla="*/ 1465007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25271"/>
                <a:gd name="connsiteX1" fmla="*/ 147483 w 6331974"/>
                <a:gd name="connsiteY1" fmla="*/ 1396181 h 1925271"/>
                <a:gd name="connsiteX2" fmla="*/ 373625 w 6331974"/>
                <a:gd name="connsiteY2" fmla="*/ 1238865 h 1925271"/>
                <a:gd name="connsiteX3" fmla="*/ 766916 w 6331974"/>
                <a:gd name="connsiteY3" fmla="*/ 1160207 h 1925271"/>
                <a:gd name="connsiteX4" fmla="*/ 1406013 w 6331974"/>
                <a:gd name="connsiteY4" fmla="*/ 1081549 h 1925271"/>
                <a:gd name="connsiteX5" fmla="*/ 2182761 w 6331974"/>
                <a:gd name="connsiteY5" fmla="*/ 1120878 h 1925271"/>
                <a:gd name="connsiteX6" fmla="*/ 2428567 w 6331974"/>
                <a:gd name="connsiteY6" fmla="*/ 1386349 h 1925271"/>
                <a:gd name="connsiteX7" fmla="*/ 2802193 w 6331974"/>
                <a:gd name="connsiteY7" fmla="*/ 1524000 h 1925271"/>
                <a:gd name="connsiteX8" fmla="*/ 3215148 w 6331974"/>
                <a:gd name="connsiteY8" fmla="*/ 1484671 h 1925271"/>
                <a:gd name="connsiteX9" fmla="*/ 3628103 w 6331974"/>
                <a:gd name="connsiteY9" fmla="*/ 1877962 h 1925271"/>
                <a:gd name="connsiteX10" fmla="*/ 3618271 w 6331974"/>
                <a:gd name="connsiteY10" fmla="*/ 1356852 h 1925271"/>
                <a:gd name="connsiteX11" fmla="*/ 3657600 w 6331974"/>
                <a:gd name="connsiteY11" fmla="*/ 1111045 h 1925271"/>
                <a:gd name="connsiteX12" fmla="*/ 3795251 w 6331974"/>
                <a:gd name="connsiteY12" fmla="*/ 963561 h 1925271"/>
                <a:gd name="connsiteX13" fmla="*/ 4591664 w 6331974"/>
                <a:gd name="connsiteY13" fmla="*/ 1032387 h 1925271"/>
                <a:gd name="connsiteX14" fmla="*/ 5407742 w 6331974"/>
                <a:gd name="connsiteY14" fmla="*/ 1101213 h 1925271"/>
                <a:gd name="connsiteX15" fmla="*/ 5928851 w 6331974"/>
                <a:gd name="connsiteY15" fmla="*/ 894736 h 1925271"/>
                <a:gd name="connsiteX16" fmla="*/ 6213987 w 6331974"/>
                <a:gd name="connsiteY16" fmla="*/ 501445 h 1925271"/>
                <a:gd name="connsiteX17" fmla="*/ 6302477 w 6331974"/>
                <a:gd name="connsiteY17" fmla="*/ 108155 h 1925271"/>
                <a:gd name="connsiteX18" fmla="*/ 6331974 w 6331974"/>
                <a:gd name="connsiteY18" fmla="*/ 0 h 1925271"/>
                <a:gd name="connsiteX0" fmla="*/ 0 w 6331974"/>
                <a:gd name="connsiteY0" fmla="*/ 1917291 h 1925271"/>
                <a:gd name="connsiteX1" fmla="*/ 147483 w 6331974"/>
                <a:gd name="connsiteY1" fmla="*/ 1396181 h 1925271"/>
                <a:gd name="connsiteX2" fmla="*/ 373625 w 6331974"/>
                <a:gd name="connsiteY2" fmla="*/ 1238865 h 1925271"/>
                <a:gd name="connsiteX3" fmla="*/ 766916 w 6331974"/>
                <a:gd name="connsiteY3" fmla="*/ 1160207 h 1925271"/>
                <a:gd name="connsiteX4" fmla="*/ 1406013 w 6331974"/>
                <a:gd name="connsiteY4" fmla="*/ 1081549 h 1925271"/>
                <a:gd name="connsiteX5" fmla="*/ 2182761 w 6331974"/>
                <a:gd name="connsiteY5" fmla="*/ 1120878 h 1925271"/>
                <a:gd name="connsiteX6" fmla="*/ 2428567 w 6331974"/>
                <a:gd name="connsiteY6" fmla="*/ 1386349 h 1925271"/>
                <a:gd name="connsiteX7" fmla="*/ 2802193 w 6331974"/>
                <a:gd name="connsiteY7" fmla="*/ 1524000 h 1925271"/>
                <a:gd name="connsiteX8" fmla="*/ 3215148 w 6331974"/>
                <a:gd name="connsiteY8" fmla="*/ 1484671 h 1925271"/>
                <a:gd name="connsiteX9" fmla="*/ 3628103 w 6331974"/>
                <a:gd name="connsiteY9" fmla="*/ 1877962 h 1925271"/>
                <a:gd name="connsiteX10" fmla="*/ 3618271 w 6331974"/>
                <a:gd name="connsiteY10" fmla="*/ 1356852 h 1925271"/>
                <a:gd name="connsiteX11" fmla="*/ 3657600 w 6331974"/>
                <a:gd name="connsiteY11" fmla="*/ 1111045 h 1925271"/>
                <a:gd name="connsiteX12" fmla="*/ 3795251 w 6331974"/>
                <a:gd name="connsiteY12" fmla="*/ 963561 h 1925271"/>
                <a:gd name="connsiteX13" fmla="*/ 4591664 w 6331974"/>
                <a:gd name="connsiteY13" fmla="*/ 1032387 h 1925271"/>
                <a:gd name="connsiteX14" fmla="*/ 5407742 w 6331974"/>
                <a:gd name="connsiteY14" fmla="*/ 1101213 h 1925271"/>
                <a:gd name="connsiteX15" fmla="*/ 5928851 w 6331974"/>
                <a:gd name="connsiteY15" fmla="*/ 894736 h 1925271"/>
                <a:gd name="connsiteX16" fmla="*/ 6213987 w 6331974"/>
                <a:gd name="connsiteY16" fmla="*/ 501445 h 1925271"/>
                <a:gd name="connsiteX17" fmla="*/ 6302477 w 6331974"/>
                <a:gd name="connsiteY17" fmla="*/ 108155 h 1925271"/>
                <a:gd name="connsiteX18" fmla="*/ 6331974 w 6331974"/>
                <a:gd name="connsiteY18" fmla="*/ 0 h 192527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628103 w 6331974"/>
                <a:gd name="connsiteY9" fmla="*/ 1877962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598606 w 6331974"/>
                <a:gd name="connsiteY9" fmla="*/ 1602659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 name="connsiteX0" fmla="*/ 0 w 6331974"/>
                <a:gd name="connsiteY0" fmla="*/ 1917291 h 1917291"/>
                <a:gd name="connsiteX1" fmla="*/ 147483 w 6331974"/>
                <a:gd name="connsiteY1" fmla="*/ 1396181 h 1917291"/>
                <a:gd name="connsiteX2" fmla="*/ 373625 w 6331974"/>
                <a:gd name="connsiteY2" fmla="*/ 1238865 h 1917291"/>
                <a:gd name="connsiteX3" fmla="*/ 766916 w 6331974"/>
                <a:gd name="connsiteY3" fmla="*/ 1160207 h 1917291"/>
                <a:gd name="connsiteX4" fmla="*/ 1406013 w 6331974"/>
                <a:gd name="connsiteY4" fmla="*/ 1081549 h 1917291"/>
                <a:gd name="connsiteX5" fmla="*/ 2182761 w 6331974"/>
                <a:gd name="connsiteY5" fmla="*/ 1120878 h 1917291"/>
                <a:gd name="connsiteX6" fmla="*/ 2428567 w 6331974"/>
                <a:gd name="connsiteY6" fmla="*/ 1386349 h 1917291"/>
                <a:gd name="connsiteX7" fmla="*/ 2802193 w 6331974"/>
                <a:gd name="connsiteY7" fmla="*/ 1524000 h 1917291"/>
                <a:gd name="connsiteX8" fmla="*/ 3215148 w 6331974"/>
                <a:gd name="connsiteY8" fmla="*/ 1484671 h 1917291"/>
                <a:gd name="connsiteX9" fmla="*/ 3598606 w 6331974"/>
                <a:gd name="connsiteY9" fmla="*/ 1602659 h 1917291"/>
                <a:gd name="connsiteX10" fmla="*/ 3618271 w 6331974"/>
                <a:gd name="connsiteY10" fmla="*/ 1356852 h 1917291"/>
                <a:gd name="connsiteX11" fmla="*/ 3657600 w 6331974"/>
                <a:gd name="connsiteY11" fmla="*/ 1111045 h 1917291"/>
                <a:gd name="connsiteX12" fmla="*/ 3795251 w 6331974"/>
                <a:gd name="connsiteY12" fmla="*/ 963561 h 1917291"/>
                <a:gd name="connsiteX13" fmla="*/ 4591664 w 6331974"/>
                <a:gd name="connsiteY13" fmla="*/ 1032387 h 1917291"/>
                <a:gd name="connsiteX14" fmla="*/ 5407742 w 6331974"/>
                <a:gd name="connsiteY14" fmla="*/ 1101213 h 1917291"/>
                <a:gd name="connsiteX15" fmla="*/ 5928851 w 6331974"/>
                <a:gd name="connsiteY15" fmla="*/ 894736 h 1917291"/>
                <a:gd name="connsiteX16" fmla="*/ 6213987 w 6331974"/>
                <a:gd name="connsiteY16" fmla="*/ 501445 h 1917291"/>
                <a:gd name="connsiteX17" fmla="*/ 6302477 w 6331974"/>
                <a:gd name="connsiteY17" fmla="*/ 108155 h 1917291"/>
                <a:gd name="connsiteX18" fmla="*/ 6331974 w 6331974"/>
                <a:gd name="connsiteY18" fmla="*/ 0 h 19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31974" h="1917291">
                  <a:moveTo>
                    <a:pt x="0" y="1917291"/>
                  </a:moveTo>
                  <a:cubicBezTo>
                    <a:pt x="42606" y="1713271"/>
                    <a:pt x="85212" y="1509252"/>
                    <a:pt x="147483" y="1396181"/>
                  </a:cubicBezTo>
                  <a:cubicBezTo>
                    <a:pt x="209754" y="1283110"/>
                    <a:pt x="270386" y="1278194"/>
                    <a:pt x="373625" y="1238865"/>
                  </a:cubicBezTo>
                  <a:cubicBezTo>
                    <a:pt x="476864" y="1199536"/>
                    <a:pt x="594851" y="1186426"/>
                    <a:pt x="766916" y="1160207"/>
                  </a:cubicBezTo>
                  <a:cubicBezTo>
                    <a:pt x="938981" y="1133988"/>
                    <a:pt x="1170039" y="1088104"/>
                    <a:pt x="1406013" y="1081549"/>
                  </a:cubicBezTo>
                  <a:cubicBezTo>
                    <a:pt x="1641987" y="1074994"/>
                    <a:pt x="2012336" y="1070078"/>
                    <a:pt x="2182761" y="1120878"/>
                  </a:cubicBezTo>
                  <a:cubicBezTo>
                    <a:pt x="2353186" y="1171678"/>
                    <a:pt x="2325328" y="1319162"/>
                    <a:pt x="2428567" y="1386349"/>
                  </a:cubicBezTo>
                  <a:cubicBezTo>
                    <a:pt x="2531806" y="1453536"/>
                    <a:pt x="2671096" y="1507613"/>
                    <a:pt x="2802193" y="1524000"/>
                  </a:cubicBezTo>
                  <a:cubicBezTo>
                    <a:pt x="2933290" y="1540387"/>
                    <a:pt x="3082413" y="1471561"/>
                    <a:pt x="3215148" y="1484671"/>
                  </a:cubicBezTo>
                  <a:cubicBezTo>
                    <a:pt x="3347883" y="1497781"/>
                    <a:pt x="3216787" y="1486310"/>
                    <a:pt x="3598606" y="1602659"/>
                  </a:cubicBezTo>
                  <a:cubicBezTo>
                    <a:pt x="3626464" y="1394543"/>
                    <a:pt x="3608439" y="1438788"/>
                    <a:pt x="3618271" y="1356852"/>
                  </a:cubicBezTo>
                  <a:cubicBezTo>
                    <a:pt x="3628103" y="1274916"/>
                    <a:pt x="3628103" y="1176593"/>
                    <a:pt x="3657600" y="1111045"/>
                  </a:cubicBezTo>
                  <a:cubicBezTo>
                    <a:pt x="3687097" y="1045497"/>
                    <a:pt x="3639574" y="976671"/>
                    <a:pt x="3795251" y="963561"/>
                  </a:cubicBezTo>
                  <a:lnTo>
                    <a:pt x="4591664" y="1032387"/>
                  </a:lnTo>
                  <a:cubicBezTo>
                    <a:pt x="4860412" y="1055329"/>
                    <a:pt x="5184878" y="1124155"/>
                    <a:pt x="5407742" y="1101213"/>
                  </a:cubicBezTo>
                  <a:cubicBezTo>
                    <a:pt x="5630606" y="1078271"/>
                    <a:pt x="5794477" y="994697"/>
                    <a:pt x="5928851" y="894736"/>
                  </a:cubicBezTo>
                  <a:cubicBezTo>
                    <a:pt x="6063225" y="794775"/>
                    <a:pt x="6151716" y="632542"/>
                    <a:pt x="6213987" y="501445"/>
                  </a:cubicBezTo>
                  <a:cubicBezTo>
                    <a:pt x="6276258" y="370348"/>
                    <a:pt x="6282813" y="191729"/>
                    <a:pt x="6302477" y="108155"/>
                  </a:cubicBezTo>
                  <a:cubicBezTo>
                    <a:pt x="6322141" y="24581"/>
                    <a:pt x="6327057" y="12290"/>
                    <a:pt x="6331974" y="0"/>
                  </a:cubicBezTo>
                </a:path>
              </a:pathLst>
            </a:cu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Freeform: Shape 65">
              <a:extLst>
                <a:ext uri="{FF2B5EF4-FFF2-40B4-BE49-F238E27FC236}">
                  <a16:creationId xmlns:a16="http://schemas.microsoft.com/office/drawing/2014/main" id="{E6AAD15F-A67A-4CCF-B13E-BBBA763BC643}"/>
                </a:ext>
              </a:extLst>
            </p:cNvPr>
            <p:cNvSpPr/>
            <p:nvPr/>
          </p:nvSpPr>
          <p:spPr>
            <a:xfrm>
              <a:off x="5978013" y="3972232"/>
              <a:ext cx="3020175" cy="2755467"/>
            </a:xfrm>
            <a:custGeom>
              <a:avLst/>
              <a:gdLst>
                <a:gd name="connsiteX0" fmla="*/ 0 w 3020175"/>
                <a:gd name="connsiteY0" fmla="*/ 983226 h 2849179"/>
                <a:gd name="connsiteX1" fmla="*/ 481781 w 3020175"/>
                <a:gd name="connsiteY1" fmla="*/ 983226 h 2849179"/>
                <a:gd name="connsiteX2" fmla="*/ 806245 w 3020175"/>
                <a:gd name="connsiteY2" fmla="*/ 1258529 h 2849179"/>
                <a:gd name="connsiteX3" fmla="*/ 904568 w 3020175"/>
                <a:gd name="connsiteY3" fmla="*/ 1632155 h 2849179"/>
                <a:gd name="connsiteX4" fmla="*/ 943897 w 3020175"/>
                <a:gd name="connsiteY4" fmla="*/ 1858297 h 2849179"/>
                <a:gd name="connsiteX5" fmla="*/ 1002890 w 3020175"/>
                <a:gd name="connsiteY5" fmla="*/ 2153265 h 2849179"/>
                <a:gd name="connsiteX6" fmla="*/ 1032387 w 3020175"/>
                <a:gd name="connsiteY6" fmla="*/ 2320413 h 2849179"/>
                <a:gd name="connsiteX7" fmla="*/ 1268361 w 3020175"/>
                <a:gd name="connsiteY7" fmla="*/ 2723536 h 2849179"/>
                <a:gd name="connsiteX8" fmla="*/ 1592826 w 3020175"/>
                <a:gd name="connsiteY8" fmla="*/ 2841523 h 2849179"/>
                <a:gd name="connsiteX9" fmla="*/ 2054942 w 3020175"/>
                <a:gd name="connsiteY9" fmla="*/ 2821858 h 2849179"/>
                <a:gd name="connsiteX10" fmla="*/ 2694039 w 3020175"/>
                <a:gd name="connsiteY10" fmla="*/ 2694039 h 2849179"/>
                <a:gd name="connsiteX11" fmla="*/ 2831690 w 3020175"/>
                <a:gd name="connsiteY11" fmla="*/ 2349910 h 2849179"/>
                <a:gd name="connsiteX12" fmla="*/ 2821858 w 3020175"/>
                <a:gd name="connsiteY12" fmla="*/ 2172929 h 2849179"/>
                <a:gd name="connsiteX13" fmla="*/ 2802193 w 3020175"/>
                <a:gd name="connsiteY13" fmla="*/ 1858297 h 2849179"/>
                <a:gd name="connsiteX14" fmla="*/ 2841522 w 3020175"/>
                <a:gd name="connsiteY14" fmla="*/ 1592826 h 2849179"/>
                <a:gd name="connsiteX15" fmla="*/ 2910348 w 3020175"/>
                <a:gd name="connsiteY15" fmla="*/ 1307691 h 2849179"/>
                <a:gd name="connsiteX16" fmla="*/ 3018503 w 3020175"/>
                <a:gd name="connsiteY16" fmla="*/ 904568 h 2849179"/>
                <a:gd name="connsiteX17" fmla="*/ 2930013 w 3020175"/>
                <a:gd name="connsiteY17" fmla="*/ 589936 h 2849179"/>
                <a:gd name="connsiteX18" fmla="*/ 2418735 w 3020175"/>
                <a:gd name="connsiteY18" fmla="*/ 432620 h 2849179"/>
                <a:gd name="connsiteX19" fmla="*/ 2054942 w 3020175"/>
                <a:gd name="connsiteY19" fmla="*/ 363794 h 2849179"/>
                <a:gd name="connsiteX20" fmla="*/ 1700981 w 3020175"/>
                <a:gd name="connsiteY20" fmla="*/ 265471 h 2849179"/>
                <a:gd name="connsiteX21" fmla="*/ 1671484 w 3020175"/>
                <a:gd name="connsiteY21" fmla="*/ 108155 h 2849179"/>
                <a:gd name="connsiteX22" fmla="*/ 1710813 w 3020175"/>
                <a:gd name="connsiteY22" fmla="*/ 0 h 2849179"/>
                <a:gd name="connsiteX0" fmla="*/ 0 w 3020175"/>
                <a:gd name="connsiteY0" fmla="*/ 983226 h 2859371"/>
                <a:gd name="connsiteX1" fmla="*/ 481781 w 3020175"/>
                <a:gd name="connsiteY1" fmla="*/ 983226 h 2859371"/>
                <a:gd name="connsiteX2" fmla="*/ 806245 w 3020175"/>
                <a:gd name="connsiteY2" fmla="*/ 1258529 h 2859371"/>
                <a:gd name="connsiteX3" fmla="*/ 904568 w 3020175"/>
                <a:gd name="connsiteY3" fmla="*/ 1632155 h 2859371"/>
                <a:gd name="connsiteX4" fmla="*/ 943897 w 3020175"/>
                <a:gd name="connsiteY4" fmla="*/ 1858297 h 2859371"/>
                <a:gd name="connsiteX5" fmla="*/ 1002890 w 3020175"/>
                <a:gd name="connsiteY5" fmla="*/ 2153265 h 2859371"/>
                <a:gd name="connsiteX6" fmla="*/ 1032387 w 3020175"/>
                <a:gd name="connsiteY6" fmla="*/ 2320413 h 2859371"/>
                <a:gd name="connsiteX7" fmla="*/ 1160206 w 3020175"/>
                <a:gd name="connsiteY7" fmla="*/ 2585884 h 2859371"/>
                <a:gd name="connsiteX8" fmla="*/ 1592826 w 3020175"/>
                <a:gd name="connsiteY8" fmla="*/ 2841523 h 2859371"/>
                <a:gd name="connsiteX9" fmla="*/ 2054942 w 3020175"/>
                <a:gd name="connsiteY9" fmla="*/ 2821858 h 2859371"/>
                <a:gd name="connsiteX10" fmla="*/ 2694039 w 3020175"/>
                <a:gd name="connsiteY10" fmla="*/ 2694039 h 2859371"/>
                <a:gd name="connsiteX11" fmla="*/ 2831690 w 3020175"/>
                <a:gd name="connsiteY11" fmla="*/ 2349910 h 2859371"/>
                <a:gd name="connsiteX12" fmla="*/ 2821858 w 3020175"/>
                <a:gd name="connsiteY12" fmla="*/ 2172929 h 2859371"/>
                <a:gd name="connsiteX13" fmla="*/ 2802193 w 3020175"/>
                <a:gd name="connsiteY13" fmla="*/ 1858297 h 2859371"/>
                <a:gd name="connsiteX14" fmla="*/ 2841522 w 3020175"/>
                <a:gd name="connsiteY14" fmla="*/ 1592826 h 2859371"/>
                <a:gd name="connsiteX15" fmla="*/ 2910348 w 3020175"/>
                <a:gd name="connsiteY15" fmla="*/ 1307691 h 2859371"/>
                <a:gd name="connsiteX16" fmla="*/ 3018503 w 3020175"/>
                <a:gd name="connsiteY16" fmla="*/ 904568 h 2859371"/>
                <a:gd name="connsiteX17" fmla="*/ 2930013 w 3020175"/>
                <a:gd name="connsiteY17" fmla="*/ 589936 h 2859371"/>
                <a:gd name="connsiteX18" fmla="*/ 2418735 w 3020175"/>
                <a:gd name="connsiteY18" fmla="*/ 432620 h 2859371"/>
                <a:gd name="connsiteX19" fmla="*/ 2054942 w 3020175"/>
                <a:gd name="connsiteY19" fmla="*/ 363794 h 2859371"/>
                <a:gd name="connsiteX20" fmla="*/ 1700981 w 3020175"/>
                <a:gd name="connsiteY20" fmla="*/ 265471 h 2859371"/>
                <a:gd name="connsiteX21" fmla="*/ 1671484 w 3020175"/>
                <a:gd name="connsiteY21" fmla="*/ 108155 h 2859371"/>
                <a:gd name="connsiteX22" fmla="*/ 1710813 w 3020175"/>
                <a:gd name="connsiteY22" fmla="*/ 0 h 2859371"/>
                <a:gd name="connsiteX0" fmla="*/ 0 w 3020175"/>
                <a:gd name="connsiteY0" fmla="*/ 983226 h 2825561"/>
                <a:gd name="connsiteX1" fmla="*/ 481781 w 3020175"/>
                <a:gd name="connsiteY1" fmla="*/ 983226 h 2825561"/>
                <a:gd name="connsiteX2" fmla="*/ 806245 w 3020175"/>
                <a:gd name="connsiteY2" fmla="*/ 1258529 h 2825561"/>
                <a:gd name="connsiteX3" fmla="*/ 904568 w 3020175"/>
                <a:gd name="connsiteY3" fmla="*/ 1632155 h 2825561"/>
                <a:gd name="connsiteX4" fmla="*/ 943897 w 3020175"/>
                <a:gd name="connsiteY4" fmla="*/ 1858297 h 2825561"/>
                <a:gd name="connsiteX5" fmla="*/ 1002890 w 3020175"/>
                <a:gd name="connsiteY5" fmla="*/ 2153265 h 2825561"/>
                <a:gd name="connsiteX6" fmla="*/ 1032387 w 3020175"/>
                <a:gd name="connsiteY6" fmla="*/ 2320413 h 2825561"/>
                <a:gd name="connsiteX7" fmla="*/ 1160206 w 3020175"/>
                <a:gd name="connsiteY7" fmla="*/ 2585884 h 2825561"/>
                <a:gd name="connsiteX8" fmla="*/ 1563329 w 3020175"/>
                <a:gd name="connsiteY8" fmla="*/ 2772697 h 2825561"/>
                <a:gd name="connsiteX9" fmla="*/ 2054942 w 3020175"/>
                <a:gd name="connsiteY9" fmla="*/ 2821858 h 2825561"/>
                <a:gd name="connsiteX10" fmla="*/ 2694039 w 3020175"/>
                <a:gd name="connsiteY10" fmla="*/ 2694039 h 2825561"/>
                <a:gd name="connsiteX11" fmla="*/ 2831690 w 3020175"/>
                <a:gd name="connsiteY11" fmla="*/ 2349910 h 2825561"/>
                <a:gd name="connsiteX12" fmla="*/ 2821858 w 3020175"/>
                <a:gd name="connsiteY12" fmla="*/ 2172929 h 2825561"/>
                <a:gd name="connsiteX13" fmla="*/ 2802193 w 3020175"/>
                <a:gd name="connsiteY13" fmla="*/ 1858297 h 2825561"/>
                <a:gd name="connsiteX14" fmla="*/ 2841522 w 3020175"/>
                <a:gd name="connsiteY14" fmla="*/ 1592826 h 2825561"/>
                <a:gd name="connsiteX15" fmla="*/ 2910348 w 3020175"/>
                <a:gd name="connsiteY15" fmla="*/ 1307691 h 2825561"/>
                <a:gd name="connsiteX16" fmla="*/ 3018503 w 3020175"/>
                <a:gd name="connsiteY16" fmla="*/ 904568 h 2825561"/>
                <a:gd name="connsiteX17" fmla="*/ 2930013 w 3020175"/>
                <a:gd name="connsiteY17" fmla="*/ 589936 h 2825561"/>
                <a:gd name="connsiteX18" fmla="*/ 2418735 w 3020175"/>
                <a:gd name="connsiteY18" fmla="*/ 432620 h 2825561"/>
                <a:gd name="connsiteX19" fmla="*/ 2054942 w 3020175"/>
                <a:gd name="connsiteY19" fmla="*/ 363794 h 2825561"/>
                <a:gd name="connsiteX20" fmla="*/ 1700981 w 3020175"/>
                <a:gd name="connsiteY20" fmla="*/ 265471 h 2825561"/>
                <a:gd name="connsiteX21" fmla="*/ 1671484 w 3020175"/>
                <a:gd name="connsiteY21" fmla="*/ 108155 h 2825561"/>
                <a:gd name="connsiteX22" fmla="*/ 1710813 w 3020175"/>
                <a:gd name="connsiteY22" fmla="*/ 0 h 2825561"/>
                <a:gd name="connsiteX0" fmla="*/ 0 w 3020175"/>
                <a:gd name="connsiteY0" fmla="*/ 983226 h 2776837"/>
                <a:gd name="connsiteX1" fmla="*/ 481781 w 3020175"/>
                <a:gd name="connsiteY1" fmla="*/ 983226 h 2776837"/>
                <a:gd name="connsiteX2" fmla="*/ 806245 w 3020175"/>
                <a:gd name="connsiteY2" fmla="*/ 1258529 h 2776837"/>
                <a:gd name="connsiteX3" fmla="*/ 904568 w 3020175"/>
                <a:gd name="connsiteY3" fmla="*/ 1632155 h 2776837"/>
                <a:gd name="connsiteX4" fmla="*/ 943897 w 3020175"/>
                <a:gd name="connsiteY4" fmla="*/ 1858297 h 2776837"/>
                <a:gd name="connsiteX5" fmla="*/ 1002890 w 3020175"/>
                <a:gd name="connsiteY5" fmla="*/ 2153265 h 2776837"/>
                <a:gd name="connsiteX6" fmla="*/ 1032387 w 3020175"/>
                <a:gd name="connsiteY6" fmla="*/ 2320413 h 2776837"/>
                <a:gd name="connsiteX7" fmla="*/ 1160206 w 3020175"/>
                <a:gd name="connsiteY7" fmla="*/ 2585884 h 2776837"/>
                <a:gd name="connsiteX8" fmla="*/ 1563329 w 3020175"/>
                <a:gd name="connsiteY8" fmla="*/ 2772697 h 2776837"/>
                <a:gd name="connsiteX9" fmla="*/ 2064774 w 3020175"/>
                <a:gd name="connsiteY9" fmla="*/ 2713703 h 2776837"/>
                <a:gd name="connsiteX10" fmla="*/ 2694039 w 3020175"/>
                <a:gd name="connsiteY10" fmla="*/ 2694039 h 2776837"/>
                <a:gd name="connsiteX11" fmla="*/ 2831690 w 3020175"/>
                <a:gd name="connsiteY11" fmla="*/ 2349910 h 2776837"/>
                <a:gd name="connsiteX12" fmla="*/ 2821858 w 3020175"/>
                <a:gd name="connsiteY12" fmla="*/ 2172929 h 2776837"/>
                <a:gd name="connsiteX13" fmla="*/ 2802193 w 3020175"/>
                <a:gd name="connsiteY13" fmla="*/ 1858297 h 2776837"/>
                <a:gd name="connsiteX14" fmla="*/ 2841522 w 3020175"/>
                <a:gd name="connsiteY14" fmla="*/ 1592826 h 2776837"/>
                <a:gd name="connsiteX15" fmla="*/ 2910348 w 3020175"/>
                <a:gd name="connsiteY15" fmla="*/ 1307691 h 2776837"/>
                <a:gd name="connsiteX16" fmla="*/ 3018503 w 3020175"/>
                <a:gd name="connsiteY16" fmla="*/ 904568 h 2776837"/>
                <a:gd name="connsiteX17" fmla="*/ 2930013 w 3020175"/>
                <a:gd name="connsiteY17" fmla="*/ 589936 h 2776837"/>
                <a:gd name="connsiteX18" fmla="*/ 2418735 w 3020175"/>
                <a:gd name="connsiteY18" fmla="*/ 432620 h 2776837"/>
                <a:gd name="connsiteX19" fmla="*/ 2054942 w 3020175"/>
                <a:gd name="connsiteY19" fmla="*/ 363794 h 2776837"/>
                <a:gd name="connsiteX20" fmla="*/ 1700981 w 3020175"/>
                <a:gd name="connsiteY20" fmla="*/ 265471 h 2776837"/>
                <a:gd name="connsiteX21" fmla="*/ 1671484 w 3020175"/>
                <a:gd name="connsiteY21" fmla="*/ 108155 h 2776837"/>
                <a:gd name="connsiteX22" fmla="*/ 1710813 w 3020175"/>
                <a:gd name="connsiteY22" fmla="*/ 0 h 2776837"/>
                <a:gd name="connsiteX0" fmla="*/ 0 w 3020175"/>
                <a:gd name="connsiteY0" fmla="*/ 983226 h 2726231"/>
                <a:gd name="connsiteX1" fmla="*/ 481781 w 3020175"/>
                <a:gd name="connsiteY1" fmla="*/ 983226 h 2726231"/>
                <a:gd name="connsiteX2" fmla="*/ 806245 w 3020175"/>
                <a:gd name="connsiteY2" fmla="*/ 1258529 h 2726231"/>
                <a:gd name="connsiteX3" fmla="*/ 904568 w 3020175"/>
                <a:gd name="connsiteY3" fmla="*/ 1632155 h 2726231"/>
                <a:gd name="connsiteX4" fmla="*/ 943897 w 3020175"/>
                <a:gd name="connsiteY4" fmla="*/ 1858297 h 2726231"/>
                <a:gd name="connsiteX5" fmla="*/ 1002890 w 3020175"/>
                <a:gd name="connsiteY5" fmla="*/ 2153265 h 2726231"/>
                <a:gd name="connsiteX6" fmla="*/ 1032387 w 3020175"/>
                <a:gd name="connsiteY6" fmla="*/ 2320413 h 2726231"/>
                <a:gd name="connsiteX7" fmla="*/ 1160206 w 3020175"/>
                <a:gd name="connsiteY7" fmla="*/ 2585884 h 2726231"/>
                <a:gd name="connsiteX8" fmla="*/ 1582994 w 3020175"/>
                <a:gd name="connsiteY8" fmla="*/ 2713703 h 2726231"/>
                <a:gd name="connsiteX9" fmla="*/ 2064774 w 3020175"/>
                <a:gd name="connsiteY9" fmla="*/ 2713703 h 2726231"/>
                <a:gd name="connsiteX10" fmla="*/ 2694039 w 3020175"/>
                <a:gd name="connsiteY10" fmla="*/ 2694039 h 2726231"/>
                <a:gd name="connsiteX11" fmla="*/ 2831690 w 3020175"/>
                <a:gd name="connsiteY11" fmla="*/ 2349910 h 2726231"/>
                <a:gd name="connsiteX12" fmla="*/ 2821858 w 3020175"/>
                <a:gd name="connsiteY12" fmla="*/ 2172929 h 2726231"/>
                <a:gd name="connsiteX13" fmla="*/ 2802193 w 3020175"/>
                <a:gd name="connsiteY13" fmla="*/ 1858297 h 2726231"/>
                <a:gd name="connsiteX14" fmla="*/ 2841522 w 3020175"/>
                <a:gd name="connsiteY14" fmla="*/ 1592826 h 2726231"/>
                <a:gd name="connsiteX15" fmla="*/ 2910348 w 3020175"/>
                <a:gd name="connsiteY15" fmla="*/ 1307691 h 2726231"/>
                <a:gd name="connsiteX16" fmla="*/ 3018503 w 3020175"/>
                <a:gd name="connsiteY16" fmla="*/ 904568 h 2726231"/>
                <a:gd name="connsiteX17" fmla="*/ 2930013 w 3020175"/>
                <a:gd name="connsiteY17" fmla="*/ 589936 h 2726231"/>
                <a:gd name="connsiteX18" fmla="*/ 2418735 w 3020175"/>
                <a:gd name="connsiteY18" fmla="*/ 432620 h 2726231"/>
                <a:gd name="connsiteX19" fmla="*/ 2054942 w 3020175"/>
                <a:gd name="connsiteY19" fmla="*/ 363794 h 2726231"/>
                <a:gd name="connsiteX20" fmla="*/ 1700981 w 3020175"/>
                <a:gd name="connsiteY20" fmla="*/ 265471 h 2726231"/>
                <a:gd name="connsiteX21" fmla="*/ 1671484 w 3020175"/>
                <a:gd name="connsiteY21" fmla="*/ 108155 h 2726231"/>
                <a:gd name="connsiteX22" fmla="*/ 1710813 w 3020175"/>
                <a:gd name="connsiteY22" fmla="*/ 0 h 2726231"/>
                <a:gd name="connsiteX0" fmla="*/ 0 w 3020175"/>
                <a:gd name="connsiteY0" fmla="*/ 983226 h 2725751"/>
                <a:gd name="connsiteX1" fmla="*/ 481781 w 3020175"/>
                <a:gd name="connsiteY1" fmla="*/ 983226 h 2725751"/>
                <a:gd name="connsiteX2" fmla="*/ 806245 w 3020175"/>
                <a:gd name="connsiteY2" fmla="*/ 1258529 h 2725751"/>
                <a:gd name="connsiteX3" fmla="*/ 904568 w 3020175"/>
                <a:gd name="connsiteY3" fmla="*/ 1632155 h 2725751"/>
                <a:gd name="connsiteX4" fmla="*/ 943897 w 3020175"/>
                <a:gd name="connsiteY4" fmla="*/ 1858297 h 2725751"/>
                <a:gd name="connsiteX5" fmla="*/ 1002890 w 3020175"/>
                <a:gd name="connsiteY5" fmla="*/ 2153265 h 2725751"/>
                <a:gd name="connsiteX6" fmla="*/ 1032387 w 3020175"/>
                <a:gd name="connsiteY6" fmla="*/ 2320413 h 2725751"/>
                <a:gd name="connsiteX7" fmla="*/ 1160206 w 3020175"/>
                <a:gd name="connsiteY7" fmla="*/ 2585884 h 2725751"/>
                <a:gd name="connsiteX8" fmla="*/ 1582994 w 3020175"/>
                <a:gd name="connsiteY8" fmla="*/ 2713703 h 2725751"/>
                <a:gd name="connsiteX9" fmla="*/ 2064774 w 3020175"/>
                <a:gd name="connsiteY9" fmla="*/ 2713703 h 2725751"/>
                <a:gd name="connsiteX10" fmla="*/ 2694039 w 3020175"/>
                <a:gd name="connsiteY10" fmla="*/ 2654710 h 2725751"/>
                <a:gd name="connsiteX11" fmla="*/ 2831690 w 3020175"/>
                <a:gd name="connsiteY11" fmla="*/ 2349910 h 2725751"/>
                <a:gd name="connsiteX12" fmla="*/ 2821858 w 3020175"/>
                <a:gd name="connsiteY12" fmla="*/ 2172929 h 2725751"/>
                <a:gd name="connsiteX13" fmla="*/ 2802193 w 3020175"/>
                <a:gd name="connsiteY13" fmla="*/ 1858297 h 2725751"/>
                <a:gd name="connsiteX14" fmla="*/ 2841522 w 3020175"/>
                <a:gd name="connsiteY14" fmla="*/ 1592826 h 2725751"/>
                <a:gd name="connsiteX15" fmla="*/ 2910348 w 3020175"/>
                <a:gd name="connsiteY15" fmla="*/ 1307691 h 2725751"/>
                <a:gd name="connsiteX16" fmla="*/ 3018503 w 3020175"/>
                <a:gd name="connsiteY16" fmla="*/ 904568 h 2725751"/>
                <a:gd name="connsiteX17" fmla="*/ 2930013 w 3020175"/>
                <a:gd name="connsiteY17" fmla="*/ 589936 h 2725751"/>
                <a:gd name="connsiteX18" fmla="*/ 2418735 w 3020175"/>
                <a:gd name="connsiteY18" fmla="*/ 432620 h 2725751"/>
                <a:gd name="connsiteX19" fmla="*/ 2054942 w 3020175"/>
                <a:gd name="connsiteY19" fmla="*/ 363794 h 2725751"/>
                <a:gd name="connsiteX20" fmla="*/ 1700981 w 3020175"/>
                <a:gd name="connsiteY20" fmla="*/ 265471 h 2725751"/>
                <a:gd name="connsiteX21" fmla="*/ 1671484 w 3020175"/>
                <a:gd name="connsiteY21" fmla="*/ 108155 h 2725751"/>
                <a:gd name="connsiteX22" fmla="*/ 1710813 w 3020175"/>
                <a:gd name="connsiteY22" fmla="*/ 0 h 2725751"/>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831690 w 3020175"/>
                <a:gd name="connsiteY11" fmla="*/ 2349910 h 2755467"/>
                <a:gd name="connsiteX12" fmla="*/ 2821858 w 3020175"/>
                <a:gd name="connsiteY12" fmla="*/ 2172929 h 2755467"/>
                <a:gd name="connsiteX13" fmla="*/ 2802193 w 3020175"/>
                <a:gd name="connsiteY13" fmla="*/ 185829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782528 w 3020175"/>
                <a:gd name="connsiteY11" fmla="*/ 2340078 h 2755467"/>
                <a:gd name="connsiteX12" fmla="*/ 2821858 w 3020175"/>
                <a:gd name="connsiteY12" fmla="*/ 2172929 h 2755467"/>
                <a:gd name="connsiteX13" fmla="*/ 2802193 w 3020175"/>
                <a:gd name="connsiteY13" fmla="*/ 185829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782528 w 3020175"/>
                <a:gd name="connsiteY11" fmla="*/ 2340078 h 2755467"/>
                <a:gd name="connsiteX12" fmla="*/ 2792361 w 3020175"/>
                <a:gd name="connsiteY12" fmla="*/ 2153264 h 2755467"/>
                <a:gd name="connsiteX13" fmla="*/ 2802193 w 3020175"/>
                <a:gd name="connsiteY13" fmla="*/ 185829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866348 w 3020175"/>
                <a:gd name="connsiteY11" fmla="*/ 2340078 h 2755467"/>
                <a:gd name="connsiteX12" fmla="*/ 2792361 w 3020175"/>
                <a:gd name="connsiteY12" fmla="*/ 2153264 h 2755467"/>
                <a:gd name="connsiteX13" fmla="*/ 2802193 w 3020175"/>
                <a:gd name="connsiteY13" fmla="*/ 185829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866348 w 3020175"/>
                <a:gd name="connsiteY11" fmla="*/ 2340078 h 2755467"/>
                <a:gd name="connsiteX12" fmla="*/ 2929521 w 3020175"/>
                <a:gd name="connsiteY12" fmla="*/ 2157074 h 2755467"/>
                <a:gd name="connsiteX13" fmla="*/ 2802193 w 3020175"/>
                <a:gd name="connsiteY13" fmla="*/ 185829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866348 w 3020175"/>
                <a:gd name="connsiteY11" fmla="*/ 2340078 h 2755467"/>
                <a:gd name="connsiteX12" fmla="*/ 2929521 w 3020175"/>
                <a:gd name="connsiteY12" fmla="*/ 2157074 h 2755467"/>
                <a:gd name="connsiteX13" fmla="*/ 2741233 w 3020175"/>
                <a:gd name="connsiteY13" fmla="*/ 190782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866348 w 3020175"/>
                <a:gd name="connsiteY11" fmla="*/ 2340078 h 2755467"/>
                <a:gd name="connsiteX12" fmla="*/ 2845701 w 3020175"/>
                <a:gd name="connsiteY12" fmla="*/ 2164694 h 2755467"/>
                <a:gd name="connsiteX13" fmla="*/ 2741233 w 3020175"/>
                <a:gd name="connsiteY13" fmla="*/ 190782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915878 w 3020175"/>
                <a:gd name="connsiteY11" fmla="*/ 2355318 h 2755467"/>
                <a:gd name="connsiteX12" fmla="*/ 2845701 w 3020175"/>
                <a:gd name="connsiteY12" fmla="*/ 2164694 h 2755467"/>
                <a:gd name="connsiteX13" fmla="*/ 2741233 w 3020175"/>
                <a:gd name="connsiteY13" fmla="*/ 190782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915878 w 3020175"/>
                <a:gd name="connsiteY11" fmla="*/ 2355318 h 2755467"/>
                <a:gd name="connsiteX12" fmla="*/ 2830461 w 3020175"/>
                <a:gd name="connsiteY12" fmla="*/ 2172314 h 2755467"/>
                <a:gd name="connsiteX13" fmla="*/ 2741233 w 3020175"/>
                <a:gd name="connsiteY13" fmla="*/ 190782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 name="connsiteX0" fmla="*/ 0 w 3020175"/>
                <a:gd name="connsiteY0" fmla="*/ 983226 h 2755467"/>
                <a:gd name="connsiteX1" fmla="*/ 481781 w 3020175"/>
                <a:gd name="connsiteY1" fmla="*/ 983226 h 2755467"/>
                <a:gd name="connsiteX2" fmla="*/ 806245 w 3020175"/>
                <a:gd name="connsiteY2" fmla="*/ 1258529 h 2755467"/>
                <a:gd name="connsiteX3" fmla="*/ 904568 w 3020175"/>
                <a:gd name="connsiteY3" fmla="*/ 1632155 h 2755467"/>
                <a:gd name="connsiteX4" fmla="*/ 943897 w 3020175"/>
                <a:gd name="connsiteY4" fmla="*/ 1858297 h 2755467"/>
                <a:gd name="connsiteX5" fmla="*/ 1002890 w 3020175"/>
                <a:gd name="connsiteY5" fmla="*/ 2153265 h 2755467"/>
                <a:gd name="connsiteX6" fmla="*/ 1032387 w 3020175"/>
                <a:gd name="connsiteY6" fmla="*/ 2320413 h 2755467"/>
                <a:gd name="connsiteX7" fmla="*/ 1160206 w 3020175"/>
                <a:gd name="connsiteY7" fmla="*/ 2585884 h 2755467"/>
                <a:gd name="connsiteX8" fmla="*/ 1582994 w 3020175"/>
                <a:gd name="connsiteY8" fmla="*/ 2713703 h 2755467"/>
                <a:gd name="connsiteX9" fmla="*/ 2113936 w 3020175"/>
                <a:gd name="connsiteY9" fmla="*/ 2753032 h 2755467"/>
                <a:gd name="connsiteX10" fmla="*/ 2694039 w 3020175"/>
                <a:gd name="connsiteY10" fmla="*/ 2654710 h 2755467"/>
                <a:gd name="connsiteX11" fmla="*/ 2915878 w 3020175"/>
                <a:gd name="connsiteY11" fmla="*/ 2355318 h 2755467"/>
                <a:gd name="connsiteX12" fmla="*/ 2830461 w 3020175"/>
                <a:gd name="connsiteY12" fmla="*/ 2172314 h 2755467"/>
                <a:gd name="connsiteX13" fmla="*/ 2706943 w 3020175"/>
                <a:gd name="connsiteY13" fmla="*/ 1938307 h 2755467"/>
                <a:gd name="connsiteX14" fmla="*/ 2841522 w 3020175"/>
                <a:gd name="connsiteY14" fmla="*/ 1592826 h 2755467"/>
                <a:gd name="connsiteX15" fmla="*/ 2910348 w 3020175"/>
                <a:gd name="connsiteY15" fmla="*/ 1307691 h 2755467"/>
                <a:gd name="connsiteX16" fmla="*/ 3018503 w 3020175"/>
                <a:gd name="connsiteY16" fmla="*/ 904568 h 2755467"/>
                <a:gd name="connsiteX17" fmla="*/ 2930013 w 3020175"/>
                <a:gd name="connsiteY17" fmla="*/ 589936 h 2755467"/>
                <a:gd name="connsiteX18" fmla="*/ 2418735 w 3020175"/>
                <a:gd name="connsiteY18" fmla="*/ 432620 h 2755467"/>
                <a:gd name="connsiteX19" fmla="*/ 2054942 w 3020175"/>
                <a:gd name="connsiteY19" fmla="*/ 363794 h 2755467"/>
                <a:gd name="connsiteX20" fmla="*/ 1700981 w 3020175"/>
                <a:gd name="connsiteY20" fmla="*/ 265471 h 2755467"/>
                <a:gd name="connsiteX21" fmla="*/ 1671484 w 3020175"/>
                <a:gd name="connsiteY21" fmla="*/ 108155 h 2755467"/>
                <a:gd name="connsiteX22" fmla="*/ 1710813 w 3020175"/>
                <a:gd name="connsiteY22" fmla="*/ 0 h 275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0175" h="2755467">
                  <a:moveTo>
                    <a:pt x="0" y="983226"/>
                  </a:moveTo>
                  <a:cubicBezTo>
                    <a:pt x="173703" y="960284"/>
                    <a:pt x="347407" y="937342"/>
                    <a:pt x="481781" y="983226"/>
                  </a:cubicBezTo>
                  <a:cubicBezTo>
                    <a:pt x="616155" y="1029110"/>
                    <a:pt x="735781" y="1150374"/>
                    <a:pt x="806245" y="1258529"/>
                  </a:cubicBezTo>
                  <a:cubicBezTo>
                    <a:pt x="876709" y="1366684"/>
                    <a:pt x="881626" y="1532194"/>
                    <a:pt x="904568" y="1632155"/>
                  </a:cubicBezTo>
                  <a:cubicBezTo>
                    <a:pt x="927510" y="1732116"/>
                    <a:pt x="927510" y="1771445"/>
                    <a:pt x="943897" y="1858297"/>
                  </a:cubicBezTo>
                  <a:cubicBezTo>
                    <a:pt x="960284" y="1945149"/>
                    <a:pt x="988142" y="2076246"/>
                    <a:pt x="1002890" y="2153265"/>
                  </a:cubicBezTo>
                  <a:cubicBezTo>
                    <a:pt x="1017638" y="2230284"/>
                    <a:pt x="1006168" y="2248310"/>
                    <a:pt x="1032387" y="2320413"/>
                  </a:cubicBezTo>
                  <a:cubicBezTo>
                    <a:pt x="1058606" y="2392516"/>
                    <a:pt x="1068438" y="2520336"/>
                    <a:pt x="1160206" y="2585884"/>
                  </a:cubicBezTo>
                  <a:cubicBezTo>
                    <a:pt x="1251974" y="2651432"/>
                    <a:pt x="1424039" y="2685845"/>
                    <a:pt x="1582994" y="2713703"/>
                  </a:cubicBezTo>
                  <a:cubicBezTo>
                    <a:pt x="1741949" y="2741561"/>
                    <a:pt x="1928762" y="2762864"/>
                    <a:pt x="2113936" y="2753032"/>
                  </a:cubicBezTo>
                  <a:cubicBezTo>
                    <a:pt x="2299110" y="2743200"/>
                    <a:pt x="2560382" y="2720996"/>
                    <a:pt x="2694039" y="2654710"/>
                  </a:cubicBezTo>
                  <a:cubicBezTo>
                    <a:pt x="2827696" y="2588424"/>
                    <a:pt x="2893141" y="2435717"/>
                    <a:pt x="2915878" y="2355318"/>
                  </a:cubicBezTo>
                  <a:cubicBezTo>
                    <a:pt x="2938615" y="2274919"/>
                    <a:pt x="2865283" y="2241816"/>
                    <a:pt x="2830461" y="2172314"/>
                  </a:cubicBezTo>
                  <a:cubicBezTo>
                    <a:pt x="2795639" y="2102812"/>
                    <a:pt x="2705100" y="2034888"/>
                    <a:pt x="2706943" y="1938307"/>
                  </a:cubicBezTo>
                  <a:cubicBezTo>
                    <a:pt x="2708786" y="1841726"/>
                    <a:pt x="2807621" y="1697929"/>
                    <a:pt x="2841522" y="1592826"/>
                  </a:cubicBezTo>
                  <a:cubicBezTo>
                    <a:pt x="2875423" y="1487723"/>
                    <a:pt x="2880851" y="1422401"/>
                    <a:pt x="2910348" y="1307691"/>
                  </a:cubicBezTo>
                  <a:cubicBezTo>
                    <a:pt x="2939845" y="1192981"/>
                    <a:pt x="3015226" y="1024194"/>
                    <a:pt x="3018503" y="904568"/>
                  </a:cubicBezTo>
                  <a:cubicBezTo>
                    <a:pt x="3021780" y="784942"/>
                    <a:pt x="3029974" y="668594"/>
                    <a:pt x="2930013" y="589936"/>
                  </a:cubicBezTo>
                  <a:cubicBezTo>
                    <a:pt x="2830052" y="511278"/>
                    <a:pt x="2564580" y="470310"/>
                    <a:pt x="2418735" y="432620"/>
                  </a:cubicBezTo>
                  <a:cubicBezTo>
                    <a:pt x="2272890" y="394930"/>
                    <a:pt x="2174568" y="391652"/>
                    <a:pt x="2054942" y="363794"/>
                  </a:cubicBezTo>
                  <a:cubicBezTo>
                    <a:pt x="1935316" y="335936"/>
                    <a:pt x="1764891" y="308077"/>
                    <a:pt x="1700981" y="265471"/>
                  </a:cubicBezTo>
                  <a:cubicBezTo>
                    <a:pt x="1637071" y="222864"/>
                    <a:pt x="1669845" y="152400"/>
                    <a:pt x="1671484" y="108155"/>
                  </a:cubicBezTo>
                  <a:cubicBezTo>
                    <a:pt x="1673123" y="63910"/>
                    <a:pt x="1691968" y="31955"/>
                    <a:pt x="1710813" y="0"/>
                  </a:cubicBezTo>
                </a:path>
              </a:pathLst>
            </a:custGeom>
            <a:no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1" name="TextBox 190">
              <a:extLst>
                <a:ext uri="{FF2B5EF4-FFF2-40B4-BE49-F238E27FC236}">
                  <a16:creationId xmlns:a16="http://schemas.microsoft.com/office/drawing/2014/main" id="{5C83333B-95DB-445A-9E2B-D8C24465E0DA}"/>
                </a:ext>
              </a:extLst>
            </p:cNvPr>
            <p:cNvSpPr txBox="1"/>
            <p:nvPr/>
          </p:nvSpPr>
          <p:spPr>
            <a:xfrm>
              <a:off x="8148754" y="-571983"/>
              <a:ext cx="855686" cy="369332"/>
            </a:xfrm>
            <a:prstGeom prst="rect">
              <a:avLst/>
            </a:prstGeom>
            <a:solidFill>
              <a:srgbClr val="FF0000">
                <a:alpha val="50000"/>
              </a:srgbClr>
            </a:solidFill>
          </p:spPr>
          <p:txBody>
            <a:bodyPr wrap="square" rtlCol="0">
              <a:spAutoFit/>
            </a:bodyPr>
            <a:lstStyle>
              <a:defPPr>
                <a:defRPr lang="en-US"/>
              </a:defPPr>
              <a:lvl1pPr>
                <a:defRPr b="1">
                  <a:solidFill>
                    <a:schemeClr val="bg1"/>
                  </a:solidFill>
                </a:defRPr>
              </a:lvl1pPr>
            </a:lstStyle>
            <a:p>
              <a:r>
                <a:rPr lang="en-US" dirty="0"/>
                <a:t>WG02</a:t>
              </a:r>
              <a:endParaRPr lang="en-NL" dirty="0"/>
            </a:p>
          </p:txBody>
        </p:sp>
        <p:cxnSp>
          <p:nvCxnSpPr>
            <p:cNvPr id="75" name="Straight Arrow Connector 74">
              <a:extLst>
                <a:ext uri="{FF2B5EF4-FFF2-40B4-BE49-F238E27FC236}">
                  <a16:creationId xmlns:a16="http://schemas.microsoft.com/office/drawing/2014/main" id="{FF2B21B4-F766-476B-92BB-027E2E02BE36}"/>
                </a:ext>
              </a:extLst>
            </p:cNvPr>
            <p:cNvCxnSpPr>
              <a:stCxn id="191" idx="1"/>
              <a:endCxn id="187" idx="4"/>
            </p:cNvCxnSpPr>
            <p:nvPr/>
          </p:nvCxnSpPr>
          <p:spPr>
            <a:xfrm flipH="1">
              <a:off x="7814309" y="-387317"/>
              <a:ext cx="334445" cy="280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164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289040" y="1825625"/>
            <a:ext cx="5064760" cy="4351338"/>
          </a:xfrm>
        </p:spPr>
        <p:txBody>
          <a:bodyPr>
            <a:normAutofit fontScale="92500" lnSpcReduction="20000"/>
          </a:bodyPr>
          <a:lstStyle/>
          <a:p>
            <a:r>
              <a:rPr lang="en-US" dirty="0"/>
              <a:t>Level A: 2D Line Topology based </a:t>
            </a:r>
          </a:p>
          <a:p>
            <a:r>
              <a:rPr lang="en-US" dirty="0"/>
              <a:t>completeness: </a:t>
            </a:r>
          </a:p>
          <a:p>
            <a:pPr marL="0" indent="0" algn="ctr">
              <a:buNone/>
            </a:pPr>
            <a:r>
              <a:rPr lang="en-US" i="1" dirty="0"/>
              <a:t>A line topology is complete. If an entire dataset consists of only line topology representations, then any query can be answered definitively at this level.</a:t>
            </a:r>
            <a:endParaRPr lang="en-US" dirty="0"/>
          </a:p>
          <a:p>
            <a:endParaRPr lang="en-US" dirty="0"/>
          </a:p>
          <a:p>
            <a:r>
              <a:rPr lang="en-US" dirty="0"/>
              <a:t>correctness property: </a:t>
            </a:r>
          </a:p>
          <a:p>
            <a:pPr marL="0" indent="0" algn="ctr">
              <a:buNone/>
            </a:pPr>
            <a:r>
              <a:rPr lang="en-US" i="1" dirty="0"/>
              <a:t>A line topology representation can always be abstracted to less precise representations in the profile set.</a:t>
            </a:r>
          </a:p>
        </p:txBody>
      </p:sp>
      <p:grpSp>
        <p:nvGrpSpPr>
          <p:cNvPr id="30" name="Group 29">
            <a:extLst>
              <a:ext uri="{FF2B5EF4-FFF2-40B4-BE49-F238E27FC236}">
                <a16:creationId xmlns:a16="http://schemas.microsoft.com/office/drawing/2014/main" id="{FA33DD2B-5D95-445D-B579-001F1B6E85AD}"/>
              </a:ext>
            </a:extLst>
          </p:cNvPr>
          <p:cNvGrpSpPr/>
          <p:nvPr/>
        </p:nvGrpSpPr>
        <p:grpSpPr>
          <a:xfrm>
            <a:off x="246744" y="2202523"/>
            <a:ext cx="5774979" cy="3595442"/>
            <a:chOff x="65878" y="3116921"/>
            <a:chExt cx="5774979" cy="3595442"/>
          </a:xfrm>
        </p:grpSpPr>
        <p:sp>
          <p:nvSpPr>
            <p:cNvPr id="4" name="Freeform: Shape 3">
              <a:extLst>
                <a:ext uri="{FF2B5EF4-FFF2-40B4-BE49-F238E27FC236}">
                  <a16:creationId xmlns:a16="http://schemas.microsoft.com/office/drawing/2014/main" id="{CE061C9E-1098-4BA1-85AA-E7C0626C7837}"/>
                </a:ext>
              </a:extLst>
            </p:cNvPr>
            <p:cNvSpPr>
              <a:spLocks noChangeAspect="1"/>
            </p:cNvSpPr>
            <p:nvPr/>
          </p:nvSpPr>
          <p:spPr>
            <a:xfrm>
              <a:off x="1278848" y="4733924"/>
              <a:ext cx="769026" cy="107872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0 w 1548901"/>
                <a:gd name="connsiteY0" fmla="*/ 207571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1" h="2136678">
                  <a:moveTo>
                    <a:pt x="0" y="2075719"/>
                  </a:moveTo>
                  <a:lnTo>
                    <a:pt x="1548901" y="0"/>
                  </a:lnTo>
                  <a:lnTo>
                    <a:pt x="1087120" y="2106199"/>
                  </a:lnTo>
                  <a:lnTo>
                    <a:pt x="101600" y="2136679"/>
                  </a:lnTo>
                  <a:lnTo>
                    <a:pt x="0" y="207571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Freeform: Shape 5">
              <a:extLst>
                <a:ext uri="{FF2B5EF4-FFF2-40B4-BE49-F238E27FC236}">
                  <a16:creationId xmlns:a16="http://schemas.microsoft.com/office/drawing/2014/main" id="{E6DCBA8C-AF53-4B0B-A81F-4F6C90C3E97F}"/>
                </a:ext>
              </a:extLst>
            </p:cNvPr>
            <p:cNvSpPr>
              <a:spLocks noChangeAspect="1"/>
            </p:cNvSpPr>
            <p:nvPr/>
          </p:nvSpPr>
          <p:spPr>
            <a:xfrm>
              <a:off x="2065027"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Multiplication Sign 11">
              <a:extLst>
                <a:ext uri="{FF2B5EF4-FFF2-40B4-BE49-F238E27FC236}">
                  <a16:creationId xmlns:a16="http://schemas.microsoft.com/office/drawing/2014/main" id="{8144D559-F5B1-4030-822F-7AB0CC9C97EA}"/>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Multiplication Sign 11">
              <a:extLst>
                <a:ext uri="{FF2B5EF4-FFF2-40B4-BE49-F238E27FC236}">
                  <a16:creationId xmlns:a16="http://schemas.microsoft.com/office/drawing/2014/main" id="{F7BF2607-B57B-4856-B904-2FDBACDC7C70}"/>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Multiplication Sign 11">
              <a:extLst>
                <a:ext uri="{FF2B5EF4-FFF2-40B4-BE49-F238E27FC236}">
                  <a16:creationId xmlns:a16="http://schemas.microsoft.com/office/drawing/2014/main" id="{CFDE3949-E027-4C65-933E-F9F85E938F94}"/>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Multiplication Sign 11">
              <a:extLst>
                <a:ext uri="{FF2B5EF4-FFF2-40B4-BE49-F238E27FC236}">
                  <a16:creationId xmlns:a16="http://schemas.microsoft.com/office/drawing/2014/main" id="{E0D250DA-132B-4103-9C49-A39544159EDE}"/>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1">
              <a:extLst>
                <a:ext uri="{FF2B5EF4-FFF2-40B4-BE49-F238E27FC236}">
                  <a16:creationId xmlns:a16="http://schemas.microsoft.com/office/drawing/2014/main" id="{CFE83C5E-3579-49D6-BCAB-D03F20A82A83}"/>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82A9BE3D-529E-44E1-8A8A-6BEBDCF0C42B}"/>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10833470-CC30-4A41-B023-52775CAE635C}"/>
                </a:ext>
              </a:extLst>
            </p:cNvPr>
            <p:cNvSpPr>
              <a:spLocks noChangeAspect="1"/>
            </p:cNvSpPr>
            <p:nvPr/>
          </p:nvSpPr>
          <p:spPr>
            <a:xfrm>
              <a:off x="3213787" y="54382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F6CE513F-3758-47E8-9B0D-3E75BC583738}"/>
                </a:ext>
              </a:extLst>
            </p:cNvPr>
            <p:cNvSpPr>
              <a:spLocks noChangeAspect="1"/>
            </p:cNvSpPr>
            <p:nvPr/>
          </p:nvSpPr>
          <p:spPr>
            <a:xfrm>
              <a:off x="3022553" y="53905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AB7598FB-B3EE-45E8-9FF9-B0F771771731}"/>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49269E42-EA33-4341-8E6D-71A67A28ACFB}"/>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84D8EA5B-6818-453E-AB40-4E153DE952BF}"/>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F76FEFCF-81AE-4637-B89E-6A5B21FD5FAE}"/>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E464F213-862B-41A5-9436-82021E8C7A34}"/>
                </a:ext>
              </a:extLst>
            </p:cNvPr>
            <p:cNvSpPr>
              <a:spLocks noChangeAspect="1"/>
            </p:cNvSpPr>
            <p:nvPr/>
          </p:nvSpPr>
          <p:spPr>
            <a:xfrm>
              <a:off x="2660418" y="533032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2B2D3828-6597-4987-838E-779781CB587D}"/>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4BE48C73-2903-4D5E-B1D0-6E0A99B72410}"/>
                </a:ext>
              </a:extLst>
            </p:cNvPr>
            <p:cNvSpPr>
              <a:spLocks noChangeAspect="1"/>
            </p:cNvSpPr>
            <p:nvPr/>
          </p:nvSpPr>
          <p:spPr>
            <a:xfrm>
              <a:off x="3801916" y="60583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18DDA156-DC50-40EE-BE66-76B46804D834}"/>
                </a:ext>
              </a:extLst>
            </p:cNvPr>
            <p:cNvSpPr>
              <a:spLocks noChangeAspect="1"/>
            </p:cNvSpPr>
            <p:nvPr/>
          </p:nvSpPr>
          <p:spPr>
            <a:xfrm>
              <a:off x="3667322" y="55241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D5391AD5-6D94-42C2-9098-6D5D9B53E08B}"/>
                </a:ext>
              </a:extLst>
            </p:cNvPr>
            <p:cNvSpPr>
              <a:spLocks noChangeAspect="1"/>
            </p:cNvSpPr>
            <p:nvPr/>
          </p:nvSpPr>
          <p:spPr>
            <a:xfrm>
              <a:off x="3836691" y="593973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EA43299D-EEBD-44FD-A56C-E8C67202AC66}"/>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C89D20E7-744E-49A1-A39D-D4341C8E6269}"/>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143F19C6-6903-4D00-A777-F08E651DEF9F}"/>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Multiplication Sign 11">
              <a:extLst>
                <a:ext uri="{FF2B5EF4-FFF2-40B4-BE49-F238E27FC236}">
                  <a16:creationId xmlns:a16="http://schemas.microsoft.com/office/drawing/2014/main" id="{4A8611B3-D969-4249-A549-512897D5D510}"/>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322FA0ED-C2B8-493F-A173-5C295E395F92}"/>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120E84A1-CC1A-49ED-9813-464260B66385}"/>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Speech Bubble: Rectangle 30">
              <a:extLst>
                <a:ext uri="{FF2B5EF4-FFF2-40B4-BE49-F238E27FC236}">
                  <a16:creationId xmlns:a16="http://schemas.microsoft.com/office/drawing/2014/main" id="{221BD659-AC27-4C4F-A284-8DDE7F2129E3}"/>
                </a:ext>
              </a:extLst>
            </p:cNvPr>
            <p:cNvSpPr/>
            <p:nvPr/>
          </p:nvSpPr>
          <p:spPr>
            <a:xfrm>
              <a:off x="720197" y="4179377"/>
              <a:ext cx="940963" cy="311343"/>
            </a:xfrm>
            <a:prstGeom prst="wedgeRectCallout">
              <a:avLst>
                <a:gd name="adj1" fmla="val 90560"/>
                <a:gd name="adj2" fmla="val 12081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1</a:t>
              </a:r>
              <a:r>
                <a:rPr lang="en-US" sz="1200" dirty="0">
                  <a:solidFill>
                    <a:schemeClr val="tx1"/>
                  </a:solidFill>
                </a:rPr>
                <a:t> (192, 37)</a:t>
              </a:r>
              <a:endParaRPr lang="en-NL" sz="1200" dirty="0">
                <a:solidFill>
                  <a:schemeClr val="tx1"/>
                </a:solidFill>
              </a:endParaRPr>
            </a:p>
          </p:txBody>
        </p:sp>
        <p:sp>
          <p:nvSpPr>
            <p:cNvPr id="34" name="Multiplication Sign 11">
              <a:extLst>
                <a:ext uri="{FF2B5EF4-FFF2-40B4-BE49-F238E27FC236}">
                  <a16:creationId xmlns:a16="http://schemas.microsoft.com/office/drawing/2014/main" id="{F190A69D-1AD5-4F2D-953D-90F6CE6F6A75}"/>
                </a:ext>
              </a:extLst>
            </p:cNvPr>
            <p:cNvSpPr>
              <a:spLocks noChangeAspect="1"/>
            </p:cNvSpPr>
            <p:nvPr/>
          </p:nvSpPr>
          <p:spPr>
            <a:xfrm>
              <a:off x="3688429" y="644581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5" name="Group 34">
              <a:extLst>
                <a:ext uri="{FF2B5EF4-FFF2-40B4-BE49-F238E27FC236}">
                  <a16:creationId xmlns:a16="http://schemas.microsoft.com/office/drawing/2014/main" id="{238ADE51-6CF1-486B-80C2-708195C0F2DD}"/>
                </a:ext>
              </a:extLst>
            </p:cNvPr>
            <p:cNvGrpSpPr/>
            <p:nvPr/>
          </p:nvGrpSpPr>
          <p:grpSpPr>
            <a:xfrm>
              <a:off x="2661395" y="3513515"/>
              <a:ext cx="3179462" cy="3198848"/>
              <a:chOff x="2661395" y="3513515"/>
              <a:chExt cx="3179462" cy="3198848"/>
            </a:xfrm>
          </p:grpSpPr>
          <p:pic>
            <p:nvPicPr>
              <p:cNvPr id="36" name="Picture 35">
                <a:extLst>
                  <a:ext uri="{FF2B5EF4-FFF2-40B4-BE49-F238E27FC236}">
                    <a16:creationId xmlns:a16="http://schemas.microsoft.com/office/drawing/2014/main" id="{E245D407-B343-4E0C-B808-551F4F7B59B4}"/>
                  </a:ext>
                </a:extLst>
              </p:cNvPr>
              <p:cNvPicPr>
                <a:picLocks noChangeAspect="1"/>
              </p:cNvPicPr>
              <p:nvPr/>
            </p:nvPicPr>
            <p:blipFill>
              <a:blip r:embed="rId2"/>
              <a:stretch>
                <a:fillRect/>
              </a:stretch>
            </p:blipFill>
            <p:spPr>
              <a:xfrm>
                <a:off x="2661395" y="3513515"/>
                <a:ext cx="3179462" cy="3198848"/>
              </a:xfrm>
              <a:prstGeom prst="rect">
                <a:avLst/>
              </a:prstGeom>
            </p:spPr>
          </p:pic>
          <p:pic>
            <p:nvPicPr>
              <p:cNvPr id="37" name="Picture 36">
                <a:extLst>
                  <a:ext uri="{FF2B5EF4-FFF2-40B4-BE49-F238E27FC236}">
                    <a16:creationId xmlns:a16="http://schemas.microsoft.com/office/drawing/2014/main" id="{D5971D99-A8F5-49F4-A922-EBD3C310FEF2}"/>
                  </a:ext>
                </a:extLst>
              </p:cNvPr>
              <p:cNvPicPr>
                <a:picLocks noChangeAspect="1"/>
              </p:cNvPicPr>
              <p:nvPr/>
            </p:nvPicPr>
            <p:blipFill>
              <a:blip r:embed="rId3"/>
              <a:stretch>
                <a:fillRect/>
              </a:stretch>
            </p:blipFill>
            <p:spPr>
              <a:xfrm>
                <a:off x="4652847" y="5102999"/>
                <a:ext cx="688237" cy="261724"/>
              </a:xfrm>
              <a:prstGeom prst="rect">
                <a:avLst/>
              </a:prstGeom>
            </p:spPr>
          </p:pic>
        </p:grpSp>
        <p:sp>
          <p:nvSpPr>
            <p:cNvPr id="38" name="Freeform: Shape 37">
              <a:extLst>
                <a:ext uri="{FF2B5EF4-FFF2-40B4-BE49-F238E27FC236}">
                  <a16:creationId xmlns:a16="http://schemas.microsoft.com/office/drawing/2014/main" id="{DA13AC43-0BAA-487D-BDE0-13FCADF0EC0D}"/>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Speech Bubble: Rectangle 40">
              <a:extLst>
                <a:ext uri="{FF2B5EF4-FFF2-40B4-BE49-F238E27FC236}">
                  <a16:creationId xmlns:a16="http://schemas.microsoft.com/office/drawing/2014/main" id="{5A05E5AF-5BE7-4AAF-BF2E-4ED43FC34DF9}"/>
                </a:ext>
              </a:extLst>
            </p:cNvPr>
            <p:cNvSpPr/>
            <p:nvPr/>
          </p:nvSpPr>
          <p:spPr>
            <a:xfrm>
              <a:off x="84279" y="5133691"/>
              <a:ext cx="940963" cy="317497"/>
            </a:xfrm>
            <a:prstGeom prst="wedgeRectCallout">
              <a:avLst>
                <a:gd name="adj1" fmla="val 75513"/>
                <a:gd name="adj2" fmla="val 141949"/>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2</a:t>
              </a:r>
              <a:r>
                <a:rPr lang="en-US" sz="1200" dirty="0">
                  <a:solidFill>
                    <a:schemeClr val="tx1"/>
                  </a:solidFill>
                </a:rPr>
                <a:t> (178, 27)</a:t>
              </a:r>
              <a:endParaRPr lang="en-NL" sz="1200" dirty="0">
                <a:solidFill>
                  <a:schemeClr val="tx1"/>
                </a:solidFill>
              </a:endParaRPr>
            </a:p>
          </p:txBody>
        </p:sp>
        <p:sp>
          <p:nvSpPr>
            <p:cNvPr id="42" name="Speech Bubble: Rectangle 41">
              <a:extLst>
                <a:ext uri="{FF2B5EF4-FFF2-40B4-BE49-F238E27FC236}">
                  <a16:creationId xmlns:a16="http://schemas.microsoft.com/office/drawing/2014/main" id="{799374A2-02B8-4D06-AF42-5EE95B1D9335}"/>
                </a:ext>
              </a:extLst>
            </p:cNvPr>
            <p:cNvSpPr/>
            <p:nvPr/>
          </p:nvSpPr>
          <p:spPr>
            <a:xfrm>
              <a:off x="320746" y="6384402"/>
              <a:ext cx="940963" cy="310896"/>
            </a:xfrm>
            <a:prstGeom prst="wedgeRectCallout">
              <a:avLst>
                <a:gd name="adj1" fmla="val 59248"/>
                <a:gd name="adj2" fmla="val -23405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3</a:t>
              </a:r>
              <a:r>
                <a:rPr lang="en-US" sz="1200" dirty="0">
                  <a:solidFill>
                    <a:schemeClr val="tx1"/>
                  </a:solidFill>
                </a:rPr>
                <a:t> (180, 25)</a:t>
              </a:r>
              <a:endParaRPr lang="en-NL" sz="1200" dirty="0">
                <a:solidFill>
                  <a:schemeClr val="tx1"/>
                </a:solidFill>
              </a:endParaRPr>
            </a:p>
          </p:txBody>
        </p:sp>
        <p:sp>
          <p:nvSpPr>
            <p:cNvPr id="43" name="Speech Bubble: Rectangle 42">
              <a:extLst>
                <a:ext uri="{FF2B5EF4-FFF2-40B4-BE49-F238E27FC236}">
                  <a16:creationId xmlns:a16="http://schemas.microsoft.com/office/drawing/2014/main" id="{7EF04CFF-F05B-4009-BB09-26A07E2B8856}"/>
                </a:ext>
              </a:extLst>
            </p:cNvPr>
            <p:cNvSpPr/>
            <p:nvPr/>
          </p:nvSpPr>
          <p:spPr>
            <a:xfrm>
              <a:off x="2038400" y="5990741"/>
              <a:ext cx="940963" cy="310896"/>
            </a:xfrm>
            <a:prstGeom prst="wedgeRectCallout">
              <a:avLst>
                <a:gd name="adj1" fmla="val -70322"/>
                <a:gd name="adj2" fmla="val -11630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4</a:t>
              </a:r>
              <a:r>
                <a:rPr lang="en-US" sz="1200" dirty="0">
                  <a:solidFill>
                    <a:schemeClr val="tx1"/>
                  </a:solidFill>
                </a:rPr>
                <a:t> (188, 26)</a:t>
              </a:r>
              <a:endParaRPr lang="en-NL" sz="1200" dirty="0">
                <a:solidFill>
                  <a:schemeClr val="tx1"/>
                </a:solidFill>
              </a:endParaRPr>
            </a:p>
          </p:txBody>
        </p:sp>
        <p:sp>
          <p:nvSpPr>
            <p:cNvPr id="44" name="Callout: Bent Line with Border and Accent Bar 43">
              <a:extLst>
                <a:ext uri="{FF2B5EF4-FFF2-40B4-BE49-F238E27FC236}">
                  <a16:creationId xmlns:a16="http://schemas.microsoft.com/office/drawing/2014/main" id="{A0848F22-ED84-4E71-9E95-7D4000EC8920}"/>
                </a:ext>
              </a:extLst>
            </p:cNvPr>
            <p:cNvSpPr/>
            <p:nvPr/>
          </p:nvSpPr>
          <p:spPr>
            <a:xfrm>
              <a:off x="355120" y="4679293"/>
              <a:ext cx="940963" cy="245197"/>
            </a:xfrm>
            <a:prstGeom prst="accentBorderCallout2">
              <a:avLst>
                <a:gd name="adj1" fmla="val 47589"/>
                <a:gd name="adj2" fmla="val 107200"/>
                <a:gd name="adj3" fmla="val 47589"/>
                <a:gd name="adj4" fmla="val 125860"/>
                <a:gd name="adj5" fmla="val 229017"/>
                <a:gd name="adj6" fmla="val 139049"/>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1</a:t>
              </a:r>
              <a:r>
                <a:rPr lang="en-US" sz="1200" dirty="0">
                  <a:solidFill>
                    <a:schemeClr val="tx1"/>
                  </a:solidFill>
                </a:rPr>
                <a:t> (p</a:t>
              </a:r>
              <a:r>
                <a:rPr lang="en-US" sz="1200" baseline="-25000" dirty="0">
                  <a:solidFill>
                    <a:schemeClr val="tx1"/>
                  </a:solidFill>
                </a:rPr>
                <a:t>1</a:t>
              </a:r>
              <a:r>
                <a:rPr lang="en-US" sz="1200" dirty="0">
                  <a:solidFill>
                    <a:schemeClr val="tx1"/>
                  </a:solidFill>
                </a:rPr>
                <a:t>, p</a:t>
              </a:r>
              <a:r>
                <a:rPr lang="en-US" sz="1200" baseline="-25000" dirty="0">
                  <a:solidFill>
                    <a:schemeClr val="tx1"/>
                  </a:solidFill>
                </a:rPr>
                <a:t>2</a:t>
              </a:r>
              <a:r>
                <a:rPr lang="en-US" sz="1200" dirty="0">
                  <a:solidFill>
                    <a:schemeClr val="tx1"/>
                  </a:solidFill>
                </a:rPr>
                <a:t>)</a:t>
              </a:r>
              <a:endParaRPr lang="en-NL" sz="1200" dirty="0">
                <a:solidFill>
                  <a:schemeClr val="tx1"/>
                </a:solidFill>
              </a:endParaRPr>
            </a:p>
          </p:txBody>
        </p:sp>
        <p:sp>
          <p:nvSpPr>
            <p:cNvPr id="45" name="Callout: Bent Line with Border and Accent Bar 44">
              <a:extLst>
                <a:ext uri="{FF2B5EF4-FFF2-40B4-BE49-F238E27FC236}">
                  <a16:creationId xmlns:a16="http://schemas.microsoft.com/office/drawing/2014/main" id="{494E09AF-86D8-4CDE-8D14-E808A75DB44E}"/>
                </a:ext>
              </a:extLst>
            </p:cNvPr>
            <p:cNvSpPr/>
            <p:nvPr/>
          </p:nvSpPr>
          <p:spPr>
            <a:xfrm>
              <a:off x="65878" y="5790883"/>
              <a:ext cx="940963" cy="245197"/>
            </a:xfrm>
            <a:prstGeom prst="accentBorderCallout2">
              <a:avLst>
                <a:gd name="adj1" fmla="val 36712"/>
                <a:gd name="adj2" fmla="val 106390"/>
                <a:gd name="adj3" fmla="val 35158"/>
                <a:gd name="adj4" fmla="val 118166"/>
                <a:gd name="adj5" fmla="val 3709"/>
                <a:gd name="adj6" fmla="val 132165"/>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2</a:t>
              </a:r>
              <a:r>
                <a:rPr lang="en-US" sz="1200" dirty="0">
                  <a:solidFill>
                    <a:schemeClr val="tx1"/>
                  </a:solidFill>
                </a:rPr>
                <a:t> (p</a:t>
              </a:r>
              <a:r>
                <a:rPr lang="en-US" sz="1200" baseline="-25000" dirty="0">
                  <a:solidFill>
                    <a:schemeClr val="tx1"/>
                  </a:solidFill>
                </a:rPr>
                <a:t>2</a:t>
              </a:r>
              <a:r>
                <a:rPr lang="en-US" sz="1200" dirty="0">
                  <a:solidFill>
                    <a:schemeClr val="tx1"/>
                  </a:solidFill>
                </a:rPr>
                <a:t>, p</a:t>
              </a:r>
              <a:r>
                <a:rPr lang="en-US" sz="1200" baseline="-25000" dirty="0">
                  <a:solidFill>
                    <a:schemeClr val="tx1"/>
                  </a:solidFill>
                </a:rPr>
                <a:t>3</a:t>
              </a:r>
              <a:r>
                <a:rPr lang="en-US" sz="1200" dirty="0">
                  <a:solidFill>
                    <a:schemeClr val="tx1"/>
                  </a:solidFill>
                </a:rPr>
                <a:t>)</a:t>
              </a:r>
              <a:endParaRPr lang="en-NL" sz="1200" dirty="0">
                <a:solidFill>
                  <a:schemeClr val="tx1"/>
                </a:solidFill>
              </a:endParaRPr>
            </a:p>
          </p:txBody>
        </p:sp>
        <p:sp>
          <p:nvSpPr>
            <p:cNvPr id="46" name="Callout: Bent Line with Border and Accent Bar 45">
              <a:extLst>
                <a:ext uri="{FF2B5EF4-FFF2-40B4-BE49-F238E27FC236}">
                  <a16:creationId xmlns:a16="http://schemas.microsoft.com/office/drawing/2014/main" id="{6025E101-DED6-489B-BF36-F4A521A74F18}"/>
                </a:ext>
              </a:extLst>
            </p:cNvPr>
            <p:cNvSpPr/>
            <p:nvPr/>
          </p:nvSpPr>
          <p:spPr>
            <a:xfrm>
              <a:off x="1809911" y="6411877"/>
              <a:ext cx="940963" cy="245197"/>
            </a:xfrm>
            <a:prstGeom prst="accentBorderCallout2">
              <a:avLst>
                <a:gd name="adj1" fmla="val 54470"/>
                <a:gd name="adj2" fmla="val -6983"/>
                <a:gd name="adj3" fmla="val -84711"/>
                <a:gd name="adj4" fmla="val -24129"/>
                <a:gd name="adj5" fmla="val -240468"/>
                <a:gd name="adj6" fmla="val -24012"/>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3</a:t>
              </a:r>
              <a:r>
                <a:rPr lang="en-US" sz="1200" dirty="0">
                  <a:solidFill>
                    <a:schemeClr val="tx1"/>
                  </a:solidFill>
                </a:rPr>
                <a:t> (p</a:t>
              </a:r>
              <a:r>
                <a:rPr lang="en-US" sz="1200" baseline="-25000" dirty="0">
                  <a:solidFill>
                    <a:schemeClr val="tx1"/>
                  </a:solidFill>
                </a:rPr>
                <a:t>3</a:t>
              </a:r>
              <a:r>
                <a:rPr lang="en-US" sz="1200" dirty="0">
                  <a:solidFill>
                    <a:schemeClr val="tx1"/>
                  </a:solidFill>
                </a:rPr>
                <a:t>, p</a:t>
              </a:r>
              <a:r>
                <a:rPr lang="en-US" sz="1200" baseline="-25000" dirty="0">
                  <a:solidFill>
                    <a:schemeClr val="tx1"/>
                  </a:solidFill>
                </a:rPr>
                <a:t>4</a:t>
              </a:r>
              <a:r>
                <a:rPr lang="en-US" sz="1200" dirty="0">
                  <a:solidFill>
                    <a:schemeClr val="tx1"/>
                  </a:solidFill>
                </a:rPr>
                <a:t>)</a:t>
              </a:r>
              <a:endParaRPr lang="en-NL" sz="1200" dirty="0">
                <a:solidFill>
                  <a:schemeClr val="tx1"/>
                </a:solidFill>
              </a:endParaRPr>
            </a:p>
          </p:txBody>
        </p:sp>
        <p:sp>
          <p:nvSpPr>
            <p:cNvPr id="47" name="Callout: Bent Line with Border and Accent Bar 46">
              <a:extLst>
                <a:ext uri="{FF2B5EF4-FFF2-40B4-BE49-F238E27FC236}">
                  <a16:creationId xmlns:a16="http://schemas.microsoft.com/office/drawing/2014/main" id="{8AF5D007-32F6-44E1-B8F9-A5D61B75B57D}"/>
                </a:ext>
              </a:extLst>
            </p:cNvPr>
            <p:cNvSpPr/>
            <p:nvPr/>
          </p:nvSpPr>
          <p:spPr>
            <a:xfrm>
              <a:off x="2321390" y="5563660"/>
              <a:ext cx="940963" cy="245197"/>
            </a:xfrm>
            <a:prstGeom prst="accentBorderCallout2">
              <a:avLst>
                <a:gd name="adj1" fmla="val 50031"/>
                <a:gd name="adj2" fmla="val -5826"/>
                <a:gd name="adj3" fmla="val 48477"/>
                <a:gd name="adj4" fmla="val -27600"/>
                <a:gd name="adj5" fmla="val -107280"/>
                <a:gd name="adj6" fmla="val -40208"/>
              </a:avLst>
            </a:prstGeom>
            <a:ln/>
          </p:spPr>
          <p:style>
            <a:lnRef idx="2">
              <a:schemeClr val="accent5"/>
            </a:lnRef>
            <a:fillRef idx="1">
              <a:schemeClr val="lt1"/>
            </a:fillRef>
            <a:effectRef idx="0">
              <a:schemeClr val="accent5"/>
            </a:effectRef>
            <a:fontRef idx="minor">
              <a:schemeClr val="dk1"/>
            </a:fontRef>
          </p:style>
          <p:txBody>
            <a:bodyPr rtlCol="0" anchor="ctr"/>
            <a:lstStyle/>
            <a:p>
              <a:r>
                <a:rPr lang="en-US" sz="1200" dirty="0">
                  <a:solidFill>
                    <a:schemeClr val="tx1"/>
                  </a:solidFill>
                </a:rPr>
                <a:t>e</a:t>
              </a:r>
              <a:r>
                <a:rPr lang="en-US" sz="1200" baseline="-25000" dirty="0">
                  <a:solidFill>
                    <a:schemeClr val="tx1"/>
                  </a:solidFill>
                </a:rPr>
                <a:t>4</a:t>
              </a:r>
              <a:r>
                <a:rPr lang="en-US" sz="1200" dirty="0">
                  <a:solidFill>
                    <a:schemeClr val="tx1"/>
                  </a:solidFill>
                </a:rPr>
                <a:t> (p</a:t>
              </a:r>
              <a:r>
                <a:rPr lang="en-US" sz="1200" baseline="-25000" dirty="0">
                  <a:solidFill>
                    <a:schemeClr val="tx1"/>
                  </a:solidFill>
                </a:rPr>
                <a:t>4</a:t>
              </a:r>
              <a:r>
                <a:rPr lang="en-US" sz="1200" dirty="0">
                  <a:solidFill>
                    <a:schemeClr val="tx1"/>
                  </a:solidFill>
                </a:rPr>
                <a:t>, p</a:t>
              </a:r>
              <a:r>
                <a:rPr lang="en-US" sz="1200" baseline="-25000" dirty="0">
                  <a:solidFill>
                    <a:schemeClr val="tx1"/>
                  </a:solidFill>
                </a:rPr>
                <a:t>1</a:t>
              </a:r>
              <a:r>
                <a:rPr lang="en-US" sz="1200" dirty="0">
                  <a:solidFill>
                    <a:schemeClr val="tx1"/>
                  </a:solidFill>
                </a:rPr>
                <a:t>)</a:t>
              </a:r>
              <a:endParaRPr lang="en-NL" sz="1200" dirty="0">
                <a:solidFill>
                  <a:schemeClr val="tx1"/>
                </a:solidFill>
              </a:endParaRPr>
            </a:p>
          </p:txBody>
        </p:sp>
        <p:sp>
          <p:nvSpPr>
            <p:cNvPr id="48" name="TextBox 47">
              <a:extLst>
                <a:ext uri="{FF2B5EF4-FFF2-40B4-BE49-F238E27FC236}">
                  <a16:creationId xmlns:a16="http://schemas.microsoft.com/office/drawing/2014/main" id="{C91B27DA-5955-415D-8751-6A218EB33826}"/>
                </a:ext>
              </a:extLst>
            </p:cNvPr>
            <p:cNvSpPr txBox="1"/>
            <p:nvPr/>
          </p:nvSpPr>
          <p:spPr>
            <a:xfrm>
              <a:off x="1209027" y="5393889"/>
              <a:ext cx="707394" cy="246221"/>
            </a:xfrm>
            <a:prstGeom prst="rect">
              <a:avLst/>
            </a:prstGeom>
            <a:solidFill>
              <a:schemeClr val="accent5">
                <a:lumMod val="40000"/>
                <a:lumOff val="60000"/>
              </a:schemeClr>
            </a:solidFill>
            <a:ln>
              <a:solidFill>
                <a:schemeClr val="accent1"/>
              </a:solidFill>
            </a:ln>
          </p:spPr>
          <p:txBody>
            <a:bodyPr wrap="square" rtlCol="0">
              <a:spAutoFit/>
            </a:bodyPr>
            <a:lstStyle/>
            <a:p>
              <a:pPr algn="ctr"/>
              <a:r>
                <a:rPr lang="en-US" sz="1000" dirty="0"/>
                <a:t>WG01A</a:t>
              </a:r>
              <a:endParaRPr lang="en-NL" sz="1000" dirty="0"/>
            </a:p>
          </p:txBody>
        </p:sp>
      </p:grpSp>
    </p:spTree>
    <p:extLst>
      <p:ext uri="{BB962C8B-B14F-4D97-AF65-F5344CB8AC3E}">
        <p14:creationId xmlns:p14="http://schemas.microsoft.com/office/powerpoint/2010/main" val="3546567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303894" y="1825625"/>
            <a:ext cx="5049906" cy="4351338"/>
          </a:xfrm>
        </p:spPr>
        <p:txBody>
          <a:bodyPr>
            <a:normAutofit/>
          </a:bodyPr>
          <a:lstStyle/>
          <a:p>
            <a:r>
              <a:rPr lang="en-US" dirty="0"/>
              <a:t>Level B: Polygon based</a:t>
            </a:r>
          </a:p>
          <a:p>
            <a:pPr lvl="1"/>
            <a:r>
              <a:rPr lang="en-US" dirty="0"/>
              <a:t>Each Spatial Unit is recorded and stored independently as a separate entity. </a:t>
            </a:r>
          </a:p>
          <a:p>
            <a:pPr lvl="1"/>
            <a:r>
              <a:rPr lang="en-US" dirty="0"/>
              <a:t>A polygon includes its boundary as well – consisting of one outer boundary ring and possibly one or more inner boundaries</a:t>
            </a:r>
          </a:p>
          <a:p>
            <a:pPr lvl="1"/>
            <a:r>
              <a:rPr lang="en-US" dirty="0"/>
              <a:t>Each boundary component is defined by an ordered list vertices (points)</a:t>
            </a:r>
          </a:p>
          <a:p>
            <a:pPr lvl="1"/>
            <a:endParaRPr lang="en-US" dirty="0"/>
          </a:p>
        </p:txBody>
      </p:sp>
      <p:grpSp>
        <p:nvGrpSpPr>
          <p:cNvPr id="44" name="Group 43">
            <a:extLst>
              <a:ext uri="{FF2B5EF4-FFF2-40B4-BE49-F238E27FC236}">
                <a16:creationId xmlns:a16="http://schemas.microsoft.com/office/drawing/2014/main" id="{8C40552D-92F0-487A-A67F-B58BD9702F5B}"/>
              </a:ext>
            </a:extLst>
          </p:cNvPr>
          <p:cNvGrpSpPr/>
          <p:nvPr/>
        </p:nvGrpSpPr>
        <p:grpSpPr>
          <a:xfrm>
            <a:off x="246745" y="1763392"/>
            <a:ext cx="5774979" cy="4034576"/>
            <a:chOff x="65878" y="2677787"/>
            <a:chExt cx="5774979" cy="4034576"/>
          </a:xfrm>
        </p:grpSpPr>
        <p:sp>
          <p:nvSpPr>
            <p:cNvPr id="4" name="Freeform: Shape 3">
              <a:extLst>
                <a:ext uri="{FF2B5EF4-FFF2-40B4-BE49-F238E27FC236}">
                  <a16:creationId xmlns:a16="http://schemas.microsoft.com/office/drawing/2014/main" id="{672135BC-C944-4F83-8EB4-5F3BFB410CC6}"/>
                </a:ext>
              </a:extLst>
            </p:cNvPr>
            <p:cNvSpPr>
              <a:spLocks noChangeAspect="1"/>
            </p:cNvSpPr>
            <p:nvPr/>
          </p:nvSpPr>
          <p:spPr>
            <a:xfrm>
              <a:off x="1278848" y="4733924"/>
              <a:ext cx="769026" cy="107872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0 w 1548901"/>
                <a:gd name="connsiteY0" fmla="*/ 207571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1" h="2136678">
                  <a:moveTo>
                    <a:pt x="0" y="2075719"/>
                  </a:moveTo>
                  <a:lnTo>
                    <a:pt x="1548901" y="0"/>
                  </a:lnTo>
                  <a:lnTo>
                    <a:pt x="1087120" y="2106199"/>
                  </a:lnTo>
                  <a:lnTo>
                    <a:pt x="101600" y="2136679"/>
                  </a:lnTo>
                  <a:lnTo>
                    <a:pt x="0" y="207571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Freeform: Shape 4">
              <a:extLst>
                <a:ext uri="{FF2B5EF4-FFF2-40B4-BE49-F238E27FC236}">
                  <a16:creationId xmlns:a16="http://schemas.microsoft.com/office/drawing/2014/main" id="{0FD51448-0101-486C-A850-616436B337D1}"/>
                </a:ext>
              </a:extLst>
            </p:cNvPr>
            <p:cNvSpPr>
              <a:spLocks noChangeAspect="1"/>
            </p:cNvSpPr>
            <p:nvPr/>
          </p:nvSpPr>
          <p:spPr>
            <a:xfrm>
              <a:off x="2065027"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Multiplication Sign 11">
              <a:extLst>
                <a:ext uri="{FF2B5EF4-FFF2-40B4-BE49-F238E27FC236}">
                  <a16:creationId xmlns:a16="http://schemas.microsoft.com/office/drawing/2014/main" id="{ACD1F9AE-22F8-4809-B640-FD0CD61AAC3E}"/>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Multiplication Sign 11">
              <a:extLst>
                <a:ext uri="{FF2B5EF4-FFF2-40B4-BE49-F238E27FC236}">
                  <a16:creationId xmlns:a16="http://schemas.microsoft.com/office/drawing/2014/main" id="{2424F8F9-3624-4335-BEFC-8AC26E8DDD5A}"/>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Multiplication Sign 11">
              <a:extLst>
                <a:ext uri="{FF2B5EF4-FFF2-40B4-BE49-F238E27FC236}">
                  <a16:creationId xmlns:a16="http://schemas.microsoft.com/office/drawing/2014/main" id="{59383A46-AEF6-446F-9D63-A39ADCAE2273}"/>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Multiplication Sign 11">
              <a:extLst>
                <a:ext uri="{FF2B5EF4-FFF2-40B4-BE49-F238E27FC236}">
                  <a16:creationId xmlns:a16="http://schemas.microsoft.com/office/drawing/2014/main" id="{D1A26740-621F-4F0E-AD34-9E44FBBF6255}"/>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Multiplication Sign 11">
              <a:extLst>
                <a:ext uri="{FF2B5EF4-FFF2-40B4-BE49-F238E27FC236}">
                  <a16:creationId xmlns:a16="http://schemas.microsoft.com/office/drawing/2014/main" id="{A4A296EA-B67C-4C3D-95FB-7DADB1497CB9}"/>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1">
              <a:extLst>
                <a:ext uri="{FF2B5EF4-FFF2-40B4-BE49-F238E27FC236}">
                  <a16:creationId xmlns:a16="http://schemas.microsoft.com/office/drawing/2014/main" id="{73196D83-3A09-408C-9061-479B51BA034E}"/>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6582EC4B-70B7-4A1E-A0F9-F323BCD1B09C}"/>
                </a:ext>
              </a:extLst>
            </p:cNvPr>
            <p:cNvSpPr>
              <a:spLocks noChangeAspect="1"/>
            </p:cNvSpPr>
            <p:nvPr/>
          </p:nvSpPr>
          <p:spPr>
            <a:xfrm>
              <a:off x="3213787" y="54382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73EE766F-E65B-470B-B627-21C733C387CC}"/>
                </a:ext>
              </a:extLst>
            </p:cNvPr>
            <p:cNvSpPr>
              <a:spLocks noChangeAspect="1"/>
            </p:cNvSpPr>
            <p:nvPr/>
          </p:nvSpPr>
          <p:spPr>
            <a:xfrm>
              <a:off x="3022553" y="53905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6A4CB4F8-F6CA-474F-93A6-5B4F431A9285}"/>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A26F5C52-3AF3-4FB1-B170-39926F2000DD}"/>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8A170689-3C2D-4905-B82B-B30B347E0D27}"/>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853D3039-1C57-4A75-8D6D-3A28F8363603}"/>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1D55CF02-6C47-4192-9860-3CB301DF5D8F}"/>
                </a:ext>
              </a:extLst>
            </p:cNvPr>
            <p:cNvSpPr>
              <a:spLocks noChangeAspect="1"/>
            </p:cNvSpPr>
            <p:nvPr/>
          </p:nvSpPr>
          <p:spPr>
            <a:xfrm>
              <a:off x="2660418" y="533032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8C4933F4-2E48-41BD-8DBC-D69AA1EC3BB3}"/>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5D3D2AD7-A1EF-45C9-9B26-AA5E49770926}"/>
                </a:ext>
              </a:extLst>
            </p:cNvPr>
            <p:cNvSpPr>
              <a:spLocks noChangeAspect="1"/>
            </p:cNvSpPr>
            <p:nvPr/>
          </p:nvSpPr>
          <p:spPr>
            <a:xfrm>
              <a:off x="3801916" y="60583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FDEC40CB-820F-4FFD-B64E-B59FD3E58F7E}"/>
                </a:ext>
              </a:extLst>
            </p:cNvPr>
            <p:cNvSpPr>
              <a:spLocks noChangeAspect="1"/>
            </p:cNvSpPr>
            <p:nvPr/>
          </p:nvSpPr>
          <p:spPr>
            <a:xfrm>
              <a:off x="3667322" y="55241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85907AD7-1EDE-4FE2-AB5D-A31E21781AC6}"/>
                </a:ext>
              </a:extLst>
            </p:cNvPr>
            <p:cNvSpPr>
              <a:spLocks noChangeAspect="1"/>
            </p:cNvSpPr>
            <p:nvPr/>
          </p:nvSpPr>
          <p:spPr>
            <a:xfrm>
              <a:off x="3836691" y="593973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E7F12516-799C-48FA-93FA-860C48677F0A}"/>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04D66EB8-0D6D-4B90-93A2-AA95C6AD7C90}"/>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F9D1B68C-34C4-439C-8820-1FC3CD01A827}"/>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6A233871-CB45-4185-AB2C-58C15199AD25}"/>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Oval 26">
              <a:extLst>
                <a:ext uri="{FF2B5EF4-FFF2-40B4-BE49-F238E27FC236}">
                  <a16:creationId xmlns:a16="http://schemas.microsoft.com/office/drawing/2014/main" id="{D0F3D3A4-3AC3-4E2F-BC62-0E211791C809}"/>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79FBF601-18A6-4D70-B3A7-F7D0819E8CFB}"/>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Speech Bubble: Rectangle 28">
              <a:extLst>
                <a:ext uri="{FF2B5EF4-FFF2-40B4-BE49-F238E27FC236}">
                  <a16:creationId xmlns:a16="http://schemas.microsoft.com/office/drawing/2014/main" id="{9E8466A7-5F31-43D0-B4B2-00508E42BD31}"/>
                </a:ext>
              </a:extLst>
            </p:cNvPr>
            <p:cNvSpPr/>
            <p:nvPr/>
          </p:nvSpPr>
          <p:spPr>
            <a:xfrm>
              <a:off x="65878" y="2677787"/>
              <a:ext cx="2932941" cy="1810167"/>
            </a:xfrm>
            <a:custGeom>
              <a:avLst/>
              <a:gdLst>
                <a:gd name="connsiteX0" fmla="*/ 0 w 2932941"/>
                <a:gd name="connsiteY0" fmla="*/ 0 h 754271"/>
                <a:gd name="connsiteX1" fmla="*/ 1710882 w 2932941"/>
                <a:gd name="connsiteY1" fmla="*/ 0 h 754271"/>
                <a:gd name="connsiteX2" fmla="*/ 1710882 w 2932941"/>
                <a:gd name="connsiteY2" fmla="*/ 0 h 754271"/>
                <a:gd name="connsiteX3" fmla="*/ 2444118 w 2932941"/>
                <a:gd name="connsiteY3" fmla="*/ 0 h 754271"/>
                <a:gd name="connsiteX4" fmla="*/ 2932941 w 2932941"/>
                <a:gd name="connsiteY4" fmla="*/ 0 h 754271"/>
                <a:gd name="connsiteX5" fmla="*/ 2932941 w 2932941"/>
                <a:gd name="connsiteY5" fmla="*/ 439991 h 754271"/>
                <a:gd name="connsiteX6" fmla="*/ 2932941 w 2932941"/>
                <a:gd name="connsiteY6" fmla="*/ 439991 h 754271"/>
                <a:gd name="connsiteX7" fmla="*/ 2932941 w 2932941"/>
                <a:gd name="connsiteY7" fmla="*/ 628559 h 754271"/>
                <a:gd name="connsiteX8" fmla="*/ 2932941 w 2932941"/>
                <a:gd name="connsiteY8" fmla="*/ 754271 h 754271"/>
                <a:gd name="connsiteX9" fmla="*/ 2444118 w 2932941"/>
                <a:gd name="connsiteY9" fmla="*/ 754271 h 754271"/>
                <a:gd name="connsiteX10" fmla="*/ 2328315 w 2932941"/>
                <a:gd name="connsiteY10" fmla="*/ 1810167 h 754271"/>
                <a:gd name="connsiteX11" fmla="*/ 1710882 w 2932941"/>
                <a:gd name="connsiteY11" fmla="*/ 754271 h 754271"/>
                <a:gd name="connsiteX12" fmla="*/ 0 w 2932941"/>
                <a:gd name="connsiteY12" fmla="*/ 754271 h 754271"/>
                <a:gd name="connsiteX13" fmla="*/ 0 w 2932941"/>
                <a:gd name="connsiteY13" fmla="*/ 628559 h 754271"/>
                <a:gd name="connsiteX14" fmla="*/ 0 w 2932941"/>
                <a:gd name="connsiteY14" fmla="*/ 439991 h 754271"/>
                <a:gd name="connsiteX15" fmla="*/ 0 w 2932941"/>
                <a:gd name="connsiteY15" fmla="*/ 439991 h 754271"/>
                <a:gd name="connsiteX16" fmla="*/ 0 w 2932941"/>
                <a:gd name="connsiteY16" fmla="*/ 0 h 754271"/>
                <a:gd name="connsiteX0" fmla="*/ 0 w 2932941"/>
                <a:gd name="connsiteY0" fmla="*/ 0 h 1810167"/>
                <a:gd name="connsiteX1" fmla="*/ 1710882 w 2932941"/>
                <a:gd name="connsiteY1" fmla="*/ 0 h 1810167"/>
                <a:gd name="connsiteX2" fmla="*/ 1710882 w 2932941"/>
                <a:gd name="connsiteY2" fmla="*/ 0 h 1810167"/>
                <a:gd name="connsiteX3" fmla="*/ 2444118 w 2932941"/>
                <a:gd name="connsiteY3" fmla="*/ 0 h 1810167"/>
                <a:gd name="connsiteX4" fmla="*/ 2932941 w 2932941"/>
                <a:gd name="connsiteY4" fmla="*/ 0 h 1810167"/>
                <a:gd name="connsiteX5" fmla="*/ 2932941 w 2932941"/>
                <a:gd name="connsiteY5" fmla="*/ 439991 h 1810167"/>
                <a:gd name="connsiteX6" fmla="*/ 2932941 w 2932941"/>
                <a:gd name="connsiteY6" fmla="*/ 439991 h 1810167"/>
                <a:gd name="connsiteX7" fmla="*/ 2932941 w 2932941"/>
                <a:gd name="connsiteY7" fmla="*/ 628559 h 1810167"/>
                <a:gd name="connsiteX8" fmla="*/ 2932941 w 2932941"/>
                <a:gd name="connsiteY8" fmla="*/ 754271 h 1810167"/>
                <a:gd name="connsiteX9" fmla="*/ 2444118 w 2932941"/>
                <a:gd name="connsiteY9" fmla="*/ 754271 h 1810167"/>
                <a:gd name="connsiteX10" fmla="*/ 2328315 w 2932941"/>
                <a:gd name="connsiteY10" fmla="*/ 1810167 h 1810167"/>
                <a:gd name="connsiteX11" fmla="*/ 1975042 w 2932941"/>
                <a:gd name="connsiteY11" fmla="*/ 754271 h 1810167"/>
                <a:gd name="connsiteX12" fmla="*/ 0 w 2932941"/>
                <a:gd name="connsiteY12" fmla="*/ 754271 h 1810167"/>
                <a:gd name="connsiteX13" fmla="*/ 0 w 2932941"/>
                <a:gd name="connsiteY13" fmla="*/ 628559 h 1810167"/>
                <a:gd name="connsiteX14" fmla="*/ 0 w 2932941"/>
                <a:gd name="connsiteY14" fmla="*/ 439991 h 1810167"/>
                <a:gd name="connsiteX15" fmla="*/ 0 w 2932941"/>
                <a:gd name="connsiteY15" fmla="*/ 439991 h 1810167"/>
                <a:gd name="connsiteX16" fmla="*/ 0 w 2932941"/>
                <a:gd name="connsiteY16" fmla="*/ 0 h 1810167"/>
                <a:gd name="connsiteX0" fmla="*/ 0 w 2932941"/>
                <a:gd name="connsiteY0" fmla="*/ 0 h 1810167"/>
                <a:gd name="connsiteX1" fmla="*/ 1710882 w 2932941"/>
                <a:gd name="connsiteY1" fmla="*/ 0 h 1810167"/>
                <a:gd name="connsiteX2" fmla="*/ 1710882 w 2932941"/>
                <a:gd name="connsiteY2" fmla="*/ 0 h 1810167"/>
                <a:gd name="connsiteX3" fmla="*/ 2444118 w 2932941"/>
                <a:gd name="connsiteY3" fmla="*/ 0 h 1810167"/>
                <a:gd name="connsiteX4" fmla="*/ 2932941 w 2932941"/>
                <a:gd name="connsiteY4" fmla="*/ 0 h 1810167"/>
                <a:gd name="connsiteX5" fmla="*/ 2932941 w 2932941"/>
                <a:gd name="connsiteY5" fmla="*/ 439991 h 1810167"/>
                <a:gd name="connsiteX6" fmla="*/ 2932941 w 2932941"/>
                <a:gd name="connsiteY6" fmla="*/ 439991 h 1810167"/>
                <a:gd name="connsiteX7" fmla="*/ 2932941 w 2932941"/>
                <a:gd name="connsiteY7" fmla="*/ 628559 h 1810167"/>
                <a:gd name="connsiteX8" fmla="*/ 2932941 w 2932941"/>
                <a:gd name="connsiteY8" fmla="*/ 754271 h 1810167"/>
                <a:gd name="connsiteX9" fmla="*/ 2332358 w 2932941"/>
                <a:gd name="connsiteY9" fmla="*/ 774591 h 1810167"/>
                <a:gd name="connsiteX10" fmla="*/ 2328315 w 2932941"/>
                <a:gd name="connsiteY10" fmla="*/ 1810167 h 1810167"/>
                <a:gd name="connsiteX11" fmla="*/ 1975042 w 2932941"/>
                <a:gd name="connsiteY11" fmla="*/ 754271 h 1810167"/>
                <a:gd name="connsiteX12" fmla="*/ 0 w 2932941"/>
                <a:gd name="connsiteY12" fmla="*/ 754271 h 1810167"/>
                <a:gd name="connsiteX13" fmla="*/ 0 w 2932941"/>
                <a:gd name="connsiteY13" fmla="*/ 628559 h 1810167"/>
                <a:gd name="connsiteX14" fmla="*/ 0 w 2932941"/>
                <a:gd name="connsiteY14" fmla="*/ 439991 h 1810167"/>
                <a:gd name="connsiteX15" fmla="*/ 0 w 2932941"/>
                <a:gd name="connsiteY15" fmla="*/ 439991 h 1810167"/>
                <a:gd name="connsiteX16" fmla="*/ 0 w 2932941"/>
                <a:gd name="connsiteY16" fmla="*/ 0 h 181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32941" h="1810167">
                  <a:moveTo>
                    <a:pt x="0" y="0"/>
                  </a:moveTo>
                  <a:lnTo>
                    <a:pt x="1710882" y="0"/>
                  </a:lnTo>
                  <a:lnTo>
                    <a:pt x="1710882" y="0"/>
                  </a:lnTo>
                  <a:lnTo>
                    <a:pt x="2444118" y="0"/>
                  </a:lnTo>
                  <a:lnTo>
                    <a:pt x="2932941" y="0"/>
                  </a:lnTo>
                  <a:lnTo>
                    <a:pt x="2932941" y="439991"/>
                  </a:lnTo>
                  <a:lnTo>
                    <a:pt x="2932941" y="439991"/>
                  </a:lnTo>
                  <a:lnTo>
                    <a:pt x="2932941" y="628559"/>
                  </a:lnTo>
                  <a:lnTo>
                    <a:pt x="2932941" y="754271"/>
                  </a:lnTo>
                  <a:lnTo>
                    <a:pt x="2332358" y="774591"/>
                  </a:lnTo>
                  <a:cubicBezTo>
                    <a:pt x="2331010" y="1119783"/>
                    <a:pt x="2329663" y="1464975"/>
                    <a:pt x="2328315" y="1810167"/>
                  </a:cubicBezTo>
                  <a:lnTo>
                    <a:pt x="1975042" y="754271"/>
                  </a:lnTo>
                  <a:lnTo>
                    <a:pt x="0" y="754271"/>
                  </a:lnTo>
                  <a:lnTo>
                    <a:pt x="0" y="628559"/>
                  </a:lnTo>
                  <a:lnTo>
                    <a:pt x="0" y="439991"/>
                  </a:lnTo>
                  <a:lnTo>
                    <a:pt x="0" y="439991"/>
                  </a:lnTo>
                  <a:lnTo>
                    <a:pt x="0" y="0"/>
                  </a:ln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1"/>
                  </a:solidFill>
                </a:rPr>
                <a:t>Polygon ( </a:t>
              </a:r>
            </a:p>
            <a:p>
              <a:r>
                <a:rPr lang="en-US" sz="1200" dirty="0">
                  <a:solidFill>
                    <a:schemeClr val="tx1"/>
                  </a:solidFill>
                </a:rPr>
                <a:t>    ( (195, 41), (198, 41), (200, 39), (201, 37),</a:t>
              </a:r>
            </a:p>
            <a:p>
              <a:r>
                <a:rPr lang="en-US" sz="1200" dirty="0">
                  <a:solidFill>
                    <a:schemeClr val="tx1"/>
                  </a:solidFill>
                </a:rPr>
                <a:t>      (201, 35), (199, 34), (194, 35) ) </a:t>
              </a:r>
            </a:p>
            <a:p>
              <a:r>
                <a:rPr lang="en-US" sz="1200" dirty="0">
                  <a:solidFill>
                    <a:schemeClr val="tx1"/>
                  </a:solidFill>
                </a:rPr>
                <a:t>) </a:t>
              </a:r>
              <a:endParaRPr lang="en-NL" sz="1200" dirty="0">
                <a:solidFill>
                  <a:schemeClr val="tx1"/>
                </a:solidFill>
              </a:endParaRPr>
            </a:p>
          </p:txBody>
        </p:sp>
        <p:sp>
          <p:nvSpPr>
            <p:cNvPr id="30" name="Multiplication Sign 11">
              <a:extLst>
                <a:ext uri="{FF2B5EF4-FFF2-40B4-BE49-F238E27FC236}">
                  <a16:creationId xmlns:a16="http://schemas.microsoft.com/office/drawing/2014/main" id="{A29EA2BB-F968-40A9-BF42-B19AB6DE88E6}"/>
                </a:ext>
              </a:extLst>
            </p:cNvPr>
            <p:cNvSpPr>
              <a:spLocks noChangeAspect="1"/>
            </p:cNvSpPr>
            <p:nvPr/>
          </p:nvSpPr>
          <p:spPr>
            <a:xfrm>
              <a:off x="3688429" y="644581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1" name="Group 30">
              <a:extLst>
                <a:ext uri="{FF2B5EF4-FFF2-40B4-BE49-F238E27FC236}">
                  <a16:creationId xmlns:a16="http://schemas.microsoft.com/office/drawing/2014/main" id="{6B42FE6E-6230-4C95-B2BF-26400727CA6E}"/>
                </a:ext>
              </a:extLst>
            </p:cNvPr>
            <p:cNvGrpSpPr/>
            <p:nvPr/>
          </p:nvGrpSpPr>
          <p:grpSpPr>
            <a:xfrm>
              <a:off x="2661395" y="3513515"/>
              <a:ext cx="3179462" cy="3198848"/>
              <a:chOff x="2661395" y="3513515"/>
              <a:chExt cx="3179462" cy="3198848"/>
            </a:xfrm>
          </p:grpSpPr>
          <p:pic>
            <p:nvPicPr>
              <p:cNvPr id="32" name="Picture 31">
                <a:extLst>
                  <a:ext uri="{FF2B5EF4-FFF2-40B4-BE49-F238E27FC236}">
                    <a16:creationId xmlns:a16="http://schemas.microsoft.com/office/drawing/2014/main" id="{96A831F9-65B8-46CB-ADEB-30F7418DF921}"/>
                  </a:ext>
                </a:extLst>
              </p:cNvPr>
              <p:cNvPicPr>
                <a:picLocks noChangeAspect="1"/>
              </p:cNvPicPr>
              <p:nvPr/>
            </p:nvPicPr>
            <p:blipFill>
              <a:blip r:embed="rId2"/>
              <a:stretch>
                <a:fillRect/>
              </a:stretch>
            </p:blipFill>
            <p:spPr>
              <a:xfrm>
                <a:off x="2661395" y="3513515"/>
                <a:ext cx="3179462" cy="3198848"/>
              </a:xfrm>
              <a:prstGeom prst="rect">
                <a:avLst/>
              </a:prstGeom>
            </p:spPr>
          </p:pic>
          <p:pic>
            <p:nvPicPr>
              <p:cNvPr id="33" name="Picture 32">
                <a:extLst>
                  <a:ext uri="{FF2B5EF4-FFF2-40B4-BE49-F238E27FC236}">
                    <a16:creationId xmlns:a16="http://schemas.microsoft.com/office/drawing/2014/main" id="{FA6DE376-ED00-4FE8-AAB0-2E84CC34AE5B}"/>
                  </a:ext>
                </a:extLst>
              </p:cNvPr>
              <p:cNvPicPr>
                <a:picLocks noChangeAspect="1"/>
              </p:cNvPicPr>
              <p:nvPr/>
            </p:nvPicPr>
            <p:blipFill>
              <a:blip r:embed="rId3"/>
              <a:stretch>
                <a:fillRect/>
              </a:stretch>
            </p:blipFill>
            <p:spPr>
              <a:xfrm>
                <a:off x="4652847" y="5102999"/>
                <a:ext cx="688237" cy="261724"/>
              </a:xfrm>
              <a:prstGeom prst="rect">
                <a:avLst/>
              </a:prstGeom>
            </p:spPr>
          </p:pic>
        </p:grpSp>
        <p:sp>
          <p:nvSpPr>
            <p:cNvPr id="34" name="Freeform: Shape 33">
              <a:extLst>
                <a:ext uri="{FF2B5EF4-FFF2-40B4-BE49-F238E27FC236}">
                  <a16:creationId xmlns:a16="http://schemas.microsoft.com/office/drawing/2014/main" id="{7C248224-9535-4605-AF6A-293B75C87E30}"/>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AD19C193-3880-4367-9F85-2E27BB169A39}"/>
                </a:ext>
              </a:extLst>
            </p:cNvPr>
            <p:cNvSpPr txBox="1"/>
            <p:nvPr/>
          </p:nvSpPr>
          <p:spPr>
            <a:xfrm>
              <a:off x="2747751" y="4086205"/>
              <a:ext cx="707394" cy="246221"/>
            </a:xfrm>
            <a:prstGeom prst="accentBorderCallout1">
              <a:avLst>
                <a:gd name="adj1" fmla="val 63488"/>
                <a:gd name="adj2" fmla="val -6217"/>
                <a:gd name="adj3" fmla="val 256273"/>
                <a:gd name="adj4" fmla="val -49068"/>
              </a:avLst>
            </a:prstGeom>
            <a:solidFill>
              <a:schemeClr val="accent5">
                <a:lumMod val="40000"/>
                <a:lumOff val="60000"/>
              </a:schemeClr>
            </a:solidFill>
            <a:ln>
              <a:solidFill>
                <a:schemeClr val="accent1"/>
              </a:solidFill>
            </a:ln>
          </p:spPr>
          <p:txBody>
            <a:bodyPr wrap="square" rtlCol="0">
              <a:spAutoFit/>
            </a:bodyPr>
            <a:lstStyle/>
            <a:p>
              <a:pPr algn="ctr"/>
              <a:r>
                <a:rPr lang="en-US" sz="1000" dirty="0"/>
                <a:t>WG07</a:t>
              </a:r>
              <a:endParaRPr lang="en-NL" sz="1000" dirty="0"/>
            </a:p>
          </p:txBody>
        </p:sp>
        <p:sp>
          <p:nvSpPr>
            <p:cNvPr id="43" name="Freeform: Shape 42">
              <a:extLst>
                <a:ext uri="{FF2B5EF4-FFF2-40B4-BE49-F238E27FC236}">
                  <a16:creationId xmlns:a16="http://schemas.microsoft.com/office/drawing/2014/main" id="{DDE670B1-52F7-48D7-810E-59716171AE98}"/>
                </a:ext>
              </a:extLst>
            </p:cNvPr>
            <p:cNvSpPr/>
            <p:nvPr/>
          </p:nvSpPr>
          <p:spPr>
            <a:xfrm rot="1112200">
              <a:off x="2210210" y="4525930"/>
              <a:ext cx="462013" cy="392249"/>
            </a:xfrm>
            <a:custGeom>
              <a:avLst/>
              <a:gdLst>
                <a:gd name="connsiteX0" fmla="*/ 0 w 462013"/>
                <a:gd name="connsiteY0" fmla="*/ 57752 h 365760"/>
                <a:gd name="connsiteX1" fmla="*/ 202131 w 462013"/>
                <a:gd name="connsiteY1" fmla="*/ 0 h 365760"/>
                <a:gd name="connsiteX2" fmla="*/ 356135 w 462013"/>
                <a:gd name="connsiteY2" fmla="*/ 28876 h 365760"/>
                <a:gd name="connsiteX3" fmla="*/ 442762 w 462013"/>
                <a:gd name="connsiteY3" fmla="*/ 134754 h 365760"/>
                <a:gd name="connsiteX4" fmla="*/ 462013 w 462013"/>
                <a:gd name="connsiteY4" fmla="*/ 269507 h 365760"/>
                <a:gd name="connsiteX5" fmla="*/ 336884 w 462013"/>
                <a:gd name="connsiteY5" fmla="*/ 365760 h 365760"/>
                <a:gd name="connsiteX6" fmla="*/ 67377 w 462013"/>
                <a:gd name="connsiteY6" fmla="*/ 365760 h 365760"/>
                <a:gd name="connsiteX7" fmla="*/ 0 w 462013"/>
                <a:gd name="connsiteY7" fmla="*/ 57752 h 365760"/>
                <a:gd name="connsiteX0" fmla="*/ 0 w 462013"/>
                <a:gd name="connsiteY0" fmla="*/ 57752 h 392249"/>
                <a:gd name="connsiteX1" fmla="*/ 202131 w 462013"/>
                <a:gd name="connsiteY1" fmla="*/ 0 h 392249"/>
                <a:gd name="connsiteX2" fmla="*/ 356135 w 462013"/>
                <a:gd name="connsiteY2" fmla="*/ 28876 h 392249"/>
                <a:gd name="connsiteX3" fmla="*/ 442762 w 462013"/>
                <a:gd name="connsiteY3" fmla="*/ 134754 h 392249"/>
                <a:gd name="connsiteX4" fmla="*/ 462013 w 462013"/>
                <a:gd name="connsiteY4" fmla="*/ 269507 h 392249"/>
                <a:gd name="connsiteX5" fmla="*/ 336884 w 462013"/>
                <a:gd name="connsiteY5" fmla="*/ 365760 h 392249"/>
                <a:gd name="connsiteX6" fmla="*/ 44955 w 462013"/>
                <a:gd name="connsiteY6" fmla="*/ 392249 h 392249"/>
                <a:gd name="connsiteX7" fmla="*/ 0 w 462013"/>
                <a:gd name="connsiteY7" fmla="*/ 57752 h 3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013" h="392249">
                  <a:moveTo>
                    <a:pt x="0" y="57752"/>
                  </a:moveTo>
                  <a:lnTo>
                    <a:pt x="202131" y="0"/>
                  </a:lnTo>
                  <a:lnTo>
                    <a:pt x="356135" y="28876"/>
                  </a:lnTo>
                  <a:lnTo>
                    <a:pt x="442762" y="134754"/>
                  </a:lnTo>
                  <a:lnTo>
                    <a:pt x="462013" y="269507"/>
                  </a:lnTo>
                  <a:lnTo>
                    <a:pt x="336884" y="365760"/>
                  </a:lnTo>
                  <a:lnTo>
                    <a:pt x="44955" y="392249"/>
                  </a:lnTo>
                  <a:lnTo>
                    <a:pt x="0" y="57752"/>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269076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300313" y="1825625"/>
            <a:ext cx="5615461" cy="4667250"/>
          </a:xfrm>
        </p:spPr>
        <p:txBody>
          <a:bodyPr>
            <a:normAutofit/>
          </a:bodyPr>
          <a:lstStyle/>
          <a:p>
            <a:r>
              <a:rPr lang="en-US" dirty="0"/>
              <a:t>Level C: Unstructured Line based</a:t>
            </a:r>
          </a:p>
          <a:p>
            <a:pPr lvl="1"/>
            <a:r>
              <a:rPr lang="en-US" dirty="0"/>
              <a:t>A Spatial Unit is defined by reference to several lines (parts of) which are identified as being part of the Spatial Unit’s boundary.</a:t>
            </a:r>
          </a:p>
          <a:p>
            <a:pPr marL="457200" lvl="1" indent="0">
              <a:buNone/>
            </a:pPr>
            <a:r>
              <a:rPr lang="en-US" dirty="0"/>
              <a:t>	</a:t>
            </a:r>
          </a:p>
          <a:p>
            <a:pPr marL="457200" lvl="1" indent="0">
              <a:buNone/>
            </a:pPr>
            <a:r>
              <a:rPr lang="en-US" dirty="0"/>
              <a:t>	SU: WG08</a:t>
            </a:r>
          </a:p>
          <a:p>
            <a:pPr marL="457200" lvl="1" indent="0">
              <a:buNone/>
            </a:pPr>
            <a:r>
              <a:rPr lang="en-US" dirty="0"/>
              <a:t>	</a:t>
            </a:r>
            <a:r>
              <a:rPr lang="en-US" dirty="0" err="1"/>
              <a:t>Bnd</a:t>
            </a:r>
            <a:r>
              <a:rPr lang="en-US" dirty="0"/>
              <a:t>: (l</a:t>
            </a:r>
            <a:r>
              <a:rPr lang="en-US" baseline="-25000" dirty="0"/>
              <a:t>1</a:t>
            </a:r>
            <a:r>
              <a:rPr lang="en-US" dirty="0"/>
              <a:t>, l</a:t>
            </a:r>
            <a:r>
              <a:rPr lang="en-US" baseline="-25000" dirty="0"/>
              <a:t>27</a:t>
            </a:r>
            <a:r>
              <a:rPr lang="en-US" dirty="0"/>
              <a:t>, l</a:t>
            </a:r>
            <a:r>
              <a:rPr lang="en-US" baseline="-25000" dirty="0"/>
              <a:t>31</a:t>
            </a:r>
            <a:r>
              <a:rPr lang="en-US" dirty="0"/>
              <a:t>) </a:t>
            </a:r>
          </a:p>
          <a:p>
            <a:pPr marL="457200" lvl="1" indent="0">
              <a:buNone/>
            </a:pPr>
            <a:endParaRPr lang="en-US" dirty="0"/>
          </a:p>
          <a:p>
            <a:pPr marL="457200" lvl="1" indent="0">
              <a:buNone/>
            </a:pPr>
            <a:r>
              <a:rPr lang="en-US" dirty="0"/>
              <a:t>	Ln: l</a:t>
            </a:r>
            <a:r>
              <a:rPr lang="en-US" baseline="-25000" dirty="0"/>
              <a:t>27</a:t>
            </a:r>
            <a:endParaRPr lang="en-US" dirty="0"/>
          </a:p>
          <a:p>
            <a:pPr marL="457200" lvl="1" indent="0">
              <a:buNone/>
            </a:pPr>
            <a:r>
              <a:rPr lang="en-US" dirty="0"/>
              <a:t>	Def: </a:t>
            </a:r>
            <a:r>
              <a:rPr lang="en-US" sz="2000" dirty="0"/>
              <a:t>( </a:t>
            </a:r>
            <a:r>
              <a:rPr lang="en-US" sz="1800" dirty="0"/>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222, 57</a:t>
            </a:r>
            <a:r>
              <a:rPr lang="en-US" sz="1800" dirty="0"/>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219, 59</a:t>
            </a:r>
            <a:r>
              <a:rPr lang="en-US" sz="1800" dirty="0"/>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219, 61</a:t>
            </a:r>
            <a:r>
              <a:rPr lang="en-US" sz="1800" dirty="0"/>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218, 62</a:t>
            </a:r>
            <a:r>
              <a:rPr lang="en-US" sz="1800" dirty="0"/>
              <a:t>)</a:t>
            </a:r>
            <a:r>
              <a:rPr lang="en-US" sz="2000" dirty="0"/>
              <a:t> )</a:t>
            </a:r>
            <a:endParaRPr lang="en-US" dirty="0"/>
          </a:p>
        </p:txBody>
      </p:sp>
      <p:sp>
        <p:nvSpPr>
          <p:cNvPr id="6" name="Freeform: Shape 5">
            <a:extLst>
              <a:ext uri="{FF2B5EF4-FFF2-40B4-BE49-F238E27FC236}">
                <a16:creationId xmlns:a16="http://schemas.microsoft.com/office/drawing/2014/main" id="{E7A0693E-DA6C-480D-81B8-97DD5BBBD241}"/>
              </a:ext>
            </a:extLst>
          </p:cNvPr>
          <p:cNvSpPr>
            <a:spLocks noChangeAspect="1"/>
          </p:cNvSpPr>
          <p:nvPr/>
        </p:nvSpPr>
        <p:spPr>
          <a:xfrm>
            <a:off x="1459714" y="3819526"/>
            <a:ext cx="769026" cy="107872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0 w 1548901"/>
              <a:gd name="connsiteY0" fmla="*/ 207571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1" h="2136678">
                <a:moveTo>
                  <a:pt x="0" y="2075719"/>
                </a:moveTo>
                <a:lnTo>
                  <a:pt x="1548901" y="0"/>
                </a:lnTo>
                <a:lnTo>
                  <a:pt x="1087120" y="2106199"/>
                </a:lnTo>
                <a:lnTo>
                  <a:pt x="101600" y="2136679"/>
                </a:lnTo>
                <a:lnTo>
                  <a:pt x="0" y="207571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Freeform: Shape 6">
            <a:extLst>
              <a:ext uri="{FF2B5EF4-FFF2-40B4-BE49-F238E27FC236}">
                <a16:creationId xmlns:a16="http://schemas.microsoft.com/office/drawing/2014/main" id="{EA2E0028-7026-4F5E-82BB-9ADE896BC5B3}"/>
              </a:ext>
            </a:extLst>
          </p:cNvPr>
          <p:cNvSpPr>
            <a:spLocks noChangeAspect="1"/>
          </p:cNvSpPr>
          <p:nvPr/>
        </p:nvSpPr>
        <p:spPr>
          <a:xfrm>
            <a:off x="2245893" y="2287392"/>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Multiplication Sign 11">
            <a:extLst>
              <a:ext uri="{FF2B5EF4-FFF2-40B4-BE49-F238E27FC236}">
                <a16:creationId xmlns:a16="http://schemas.microsoft.com/office/drawing/2014/main" id="{B76AC997-7AEB-4A8A-B1B7-278C276C67D5}"/>
              </a:ext>
            </a:extLst>
          </p:cNvPr>
          <p:cNvSpPr>
            <a:spLocks noChangeAspect="1"/>
          </p:cNvSpPr>
          <p:nvPr/>
        </p:nvSpPr>
        <p:spPr>
          <a:xfrm>
            <a:off x="3347519" y="226223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Multiplication Sign 11">
            <a:extLst>
              <a:ext uri="{FF2B5EF4-FFF2-40B4-BE49-F238E27FC236}">
                <a16:creationId xmlns:a16="http://schemas.microsoft.com/office/drawing/2014/main" id="{A1737A05-F9B8-45A1-A42D-0222CD2EDF03}"/>
              </a:ext>
            </a:extLst>
          </p:cNvPr>
          <p:cNvSpPr>
            <a:spLocks noChangeAspect="1"/>
          </p:cNvSpPr>
          <p:nvPr/>
        </p:nvSpPr>
        <p:spPr>
          <a:xfrm>
            <a:off x="3316607" y="249643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Multiplication Sign 11">
            <a:extLst>
              <a:ext uri="{FF2B5EF4-FFF2-40B4-BE49-F238E27FC236}">
                <a16:creationId xmlns:a16="http://schemas.microsoft.com/office/drawing/2014/main" id="{7D065C0A-E245-42D4-AE73-5EEDE1583877}"/>
              </a:ext>
            </a:extLst>
          </p:cNvPr>
          <p:cNvSpPr>
            <a:spLocks noChangeAspect="1"/>
          </p:cNvSpPr>
          <p:nvPr/>
        </p:nvSpPr>
        <p:spPr>
          <a:xfrm>
            <a:off x="2858975" y="28075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1">
            <a:extLst>
              <a:ext uri="{FF2B5EF4-FFF2-40B4-BE49-F238E27FC236}">
                <a16:creationId xmlns:a16="http://schemas.microsoft.com/office/drawing/2014/main" id="{E9A242E4-4C43-461B-A9E4-931C9F9245C6}"/>
              </a:ext>
            </a:extLst>
          </p:cNvPr>
          <p:cNvSpPr>
            <a:spLocks noChangeAspect="1"/>
          </p:cNvSpPr>
          <p:nvPr/>
        </p:nvSpPr>
        <p:spPr>
          <a:xfrm>
            <a:off x="1489806" y="486114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AA2B09AD-14B6-44C0-B6FA-5D9ACBED379A}"/>
              </a:ext>
            </a:extLst>
          </p:cNvPr>
          <p:cNvSpPr>
            <a:spLocks noChangeAspect="1"/>
          </p:cNvSpPr>
          <p:nvPr/>
        </p:nvSpPr>
        <p:spPr>
          <a:xfrm>
            <a:off x="2189208" y="376489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73C816C3-19CC-4DA3-BF0F-D97930BAA838}"/>
              </a:ext>
            </a:extLst>
          </p:cNvPr>
          <p:cNvSpPr>
            <a:spLocks noChangeAspect="1"/>
          </p:cNvSpPr>
          <p:nvPr/>
        </p:nvSpPr>
        <p:spPr>
          <a:xfrm>
            <a:off x="1421183" y="481532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F6F9E9EE-7053-48E2-A6FD-B1DB4C00568C}"/>
              </a:ext>
            </a:extLst>
          </p:cNvPr>
          <p:cNvSpPr>
            <a:spLocks noChangeAspect="1"/>
          </p:cNvSpPr>
          <p:nvPr/>
        </p:nvSpPr>
        <p:spPr>
          <a:xfrm>
            <a:off x="3394653" y="45238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125BE13C-BFB6-4F1A-83CB-0033A833FC52}"/>
              </a:ext>
            </a:extLst>
          </p:cNvPr>
          <p:cNvSpPr>
            <a:spLocks noChangeAspect="1"/>
          </p:cNvSpPr>
          <p:nvPr/>
        </p:nvSpPr>
        <p:spPr>
          <a:xfrm>
            <a:off x="3203419" y="4476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27BD9025-D6BE-46DA-AE03-96A14CC7B60B}"/>
              </a:ext>
            </a:extLst>
          </p:cNvPr>
          <p:cNvSpPr>
            <a:spLocks noChangeAspect="1"/>
          </p:cNvSpPr>
          <p:nvPr/>
        </p:nvSpPr>
        <p:spPr>
          <a:xfrm>
            <a:off x="2920499" y="443497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33488962-57D9-4EBE-9EF6-A8EB197EEDFD}"/>
              </a:ext>
            </a:extLst>
          </p:cNvPr>
          <p:cNvSpPr>
            <a:spLocks noChangeAspect="1"/>
          </p:cNvSpPr>
          <p:nvPr/>
        </p:nvSpPr>
        <p:spPr>
          <a:xfrm>
            <a:off x="1967867" y="483828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BFB75FDA-A001-4D2E-B69C-9062E6D6128D}"/>
              </a:ext>
            </a:extLst>
          </p:cNvPr>
          <p:cNvSpPr>
            <a:spLocks noChangeAspect="1"/>
          </p:cNvSpPr>
          <p:nvPr/>
        </p:nvSpPr>
        <p:spPr>
          <a:xfrm>
            <a:off x="2218999" y="43016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9D426C5B-7EB4-4EC8-ACC6-658976E41CF3}"/>
              </a:ext>
            </a:extLst>
          </p:cNvPr>
          <p:cNvSpPr>
            <a:spLocks noChangeAspect="1"/>
          </p:cNvSpPr>
          <p:nvPr/>
        </p:nvSpPr>
        <p:spPr>
          <a:xfrm>
            <a:off x="2362883" y="354471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9A5E2394-036F-4522-B33D-ED9135975259}"/>
              </a:ext>
            </a:extLst>
          </p:cNvPr>
          <p:cNvSpPr>
            <a:spLocks noChangeAspect="1"/>
          </p:cNvSpPr>
          <p:nvPr/>
        </p:nvSpPr>
        <p:spPr>
          <a:xfrm>
            <a:off x="2841284" y="441592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30B8250A-AEC5-482D-8FEF-98838EF53B19}"/>
              </a:ext>
            </a:extLst>
          </p:cNvPr>
          <p:cNvSpPr>
            <a:spLocks noChangeAspect="1"/>
          </p:cNvSpPr>
          <p:nvPr/>
        </p:nvSpPr>
        <p:spPr>
          <a:xfrm>
            <a:off x="2612684" y="43780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2B0E09C0-C5FE-417B-91C3-D77D02996ADC}"/>
              </a:ext>
            </a:extLst>
          </p:cNvPr>
          <p:cNvSpPr>
            <a:spLocks noChangeAspect="1"/>
          </p:cNvSpPr>
          <p:nvPr/>
        </p:nvSpPr>
        <p:spPr>
          <a:xfrm>
            <a:off x="3982782" y="514395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6CF13BF0-35A8-4E4A-90EB-9D71AEC7EC7E}"/>
              </a:ext>
            </a:extLst>
          </p:cNvPr>
          <p:cNvSpPr>
            <a:spLocks noChangeAspect="1"/>
          </p:cNvSpPr>
          <p:nvPr/>
        </p:nvSpPr>
        <p:spPr>
          <a:xfrm>
            <a:off x="3848188" y="460976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F2E8B26E-BBEA-43F1-9495-25D7FEB83127}"/>
              </a:ext>
            </a:extLst>
          </p:cNvPr>
          <p:cNvSpPr>
            <a:spLocks noChangeAspect="1"/>
          </p:cNvSpPr>
          <p:nvPr/>
        </p:nvSpPr>
        <p:spPr>
          <a:xfrm>
            <a:off x="4017557" y="50253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0DADD79B-ECDB-4936-B0F8-01C20B677F41}"/>
              </a:ext>
            </a:extLst>
          </p:cNvPr>
          <p:cNvSpPr>
            <a:spLocks noChangeAspect="1"/>
          </p:cNvSpPr>
          <p:nvPr/>
        </p:nvSpPr>
        <p:spPr>
          <a:xfrm>
            <a:off x="4288259" y="556313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5E31EA92-2323-4B7A-AFD1-5D8D2135DD78}"/>
              </a:ext>
            </a:extLst>
          </p:cNvPr>
          <p:cNvSpPr>
            <a:spLocks noChangeAspect="1"/>
          </p:cNvSpPr>
          <p:nvPr/>
        </p:nvSpPr>
        <p:spPr>
          <a:xfrm>
            <a:off x="4890239" y="557732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Multiplication Sign 11">
            <a:extLst>
              <a:ext uri="{FF2B5EF4-FFF2-40B4-BE49-F238E27FC236}">
                <a16:creationId xmlns:a16="http://schemas.microsoft.com/office/drawing/2014/main" id="{2D5DE442-349D-4ED0-AAA3-1884BE2FB7BE}"/>
              </a:ext>
            </a:extLst>
          </p:cNvPr>
          <p:cNvSpPr>
            <a:spLocks noChangeAspect="1"/>
          </p:cNvSpPr>
          <p:nvPr/>
        </p:nvSpPr>
        <p:spPr>
          <a:xfrm>
            <a:off x="5273856" y="567819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Multiplication Sign 11">
            <a:extLst>
              <a:ext uri="{FF2B5EF4-FFF2-40B4-BE49-F238E27FC236}">
                <a16:creationId xmlns:a16="http://schemas.microsoft.com/office/drawing/2014/main" id="{61FF17E7-116A-48CD-A6D7-5CFE213CB9B8}"/>
              </a:ext>
            </a:extLst>
          </p:cNvPr>
          <p:cNvSpPr>
            <a:spLocks noChangeAspect="1"/>
          </p:cNvSpPr>
          <p:nvPr/>
        </p:nvSpPr>
        <p:spPr>
          <a:xfrm>
            <a:off x="4537333" y="224423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86A7D696-4AA1-4107-BD71-0EF980A691F9}"/>
              </a:ext>
            </a:extLst>
          </p:cNvPr>
          <p:cNvSpPr/>
          <p:nvPr/>
        </p:nvSpPr>
        <p:spPr>
          <a:xfrm>
            <a:off x="4501276" y="2202523"/>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Oval 29">
            <a:extLst>
              <a:ext uri="{FF2B5EF4-FFF2-40B4-BE49-F238E27FC236}">
                <a16:creationId xmlns:a16="http://schemas.microsoft.com/office/drawing/2014/main" id="{0299C326-AEFA-424D-AC46-9A6C0EDD7B8D}"/>
              </a:ext>
            </a:extLst>
          </p:cNvPr>
          <p:cNvSpPr/>
          <p:nvPr/>
        </p:nvSpPr>
        <p:spPr>
          <a:xfrm>
            <a:off x="5227255" y="5634113"/>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Speech Bubble: Rectangle 30">
            <a:extLst>
              <a:ext uri="{FF2B5EF4-FFF2-40B4-BE49-F238E27FC236}">
                <a16:creationId xmlns:a16="http://schemas.microsoft.com/office/drawing/2014/main" id="{4611445D-58B1-43AA-ADE1-87A9607EC719}"/>
              </a:ext>
            </a:extLst>
          </p:cNvPr>
          <p:cNvSpPr/>
          <p:nvPr/>
        </p:nvSpPr>
        <p:spPr>
          <a:xfrm>
            <a:off x="3280483" y="1524640"/>
            <a:ext cx="647428" cy="311343"/>
          </a:xfrm>
          <a:prstGeom prst="wedgeRectCallout">
            <a:avLst>
              <a:gd name="adj1" fmla="val 25775"/>
              <a:gd name="adj2" fmla="val 19117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t>
            </a:r>
            <a:r>
              <a:rPr lang="en-US" sz="1200" baseline="-25000" dirty="0">
                <a:solidFill>
                  <a:schemeClr val="tx1"/>
                </a:solidFill>
              </a:rPr>
              <a:t>1</a:t>
            </a:r>
            <a:endParaRPr lang="en-NL" sz="1200" dirty="0">
              <a:solidFill>
                <a:schemeClr val="tx1"/>
              </a:solidFill>
            </a:endParaRPr>
          </a:p>
        </p:txBody>
      </p:sp>
      <p:sp>
        <p:nvSpPr>
          <p:cNvPr id="34" name="Freeform: Shape 33">
            <a:extLst>
              <a:ext uri="{FF2B5EF4-FFF2-40B4-BE49-F238E27FC236}">
                <a16:creationId xmlns:a16="http://schemas.microsoft.com/office/drawing/2014/main" id="{B31DBAE9-27D4-4D4B-A32D-41B46D5F7B17}"/>
              </a:ext>
            </a:extLst>
          </p:cNvPr>
          <p:cNvSpPr>
            <a:spLocks noChangeAspect="1"/>
          </p:cNvSpPr>
          <p:nvPr/>
        </p:nvSpPr>
        <p:spPr>
          <a:xfrm>
            <a:off x="4190865" y="2283187"/>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Multiplication Sign 11">
            <a:extLst>
              <a:ext uri="{FF2B5EF4-FFF2-40B4-BE49-F238E27FC236}">
                <a16:creationId xmlns:a16="http://schemas.microsoft.com/office/drawing/2014/main" id="{786E847E-F82E-4E40-B312-330C1AED78CE}"/>
              </a:ext>
            </a:extLst>
          </p:cNvPr>
          <p:cNvSpPr>
            <a:spLocks noChangeAspect="1"/>
          </p:cNvSpPr>
          <p:nvPr/>
        </p:nvSpPr>
        <p:spPr>
          <a:xfrm>
            <a:off x="3869295" y="553141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3" name="Picture 42">
            <a:extLst>
              <a:ext uri="{FF2B5EF4-FFF2-40B4-BE49-F238E27FC236}">
                <a16:creationId xmlns:a16="http://schemas.microsoft.com/office/drawing/2014/main" id="{DB7DE251-5521-4833-BB69-A0121AB5AF95}"/>
              </a:ext>
            </a:extLst>
          </p:cNvPr>
          <p:cNvPicPr>
            <a:picLocks noChangeAspect="1"/>
          </p:cNvPicPr>
          <p:nvPr/>
        </p:nvPicPr>
        <p:blipFill>
          <a:blip r:embed="rId2"/>
          <a:stretch>
            <a:fillRect/>
          </a:stretch>
        </p:blipFill>
        <p:spPr>
          <a:xfrm>
            <a:off x="2842261" y="2599117"/>
            <a:ext cx="3179462" cy="3198848"/>
          </a:xfrm>
          <a:prstGeom prst="rect">
            <a:avLst/>
          </a:prstGeom>
        </p:spPr>
      </p:pic>
      <p:pic>
        <p:nvPicPr>
          <p:cNvPr id="44" name="Picture 43">
            <a:extLst>
              <a:ext uri="{FF2B5EF4-FFF2-40B4-BE49-F238E27FC236}">
                <a16:creationId xmlns:a16="http://schemas.microsoft.com/office/drawing/2014/main" id="{712943B5-34B3-4390-B849-09817BC21181}"/>
              </a:ext>
            </a:extLst>
          </p:cNvPr>
          <p:cNvPicPr>
            <a:picLocks noChangeAspect="1"/>
          </p:cNvPicPr>
          <p:nvPr/>
        </p:nvPicPr>
        <p:blipFill>
          <a:blip r:embed="rId3"/>
          <a:stretch>
            <a:fillRect/>
          </a:stretch>
        </p:blipFill>
        <p:spPr>
          <a:xfrm>
            <a:off x="4833713" y="4188601"/>
            <a:ext cx="688237" cy="261724"/>
          </a:xfrm>
          <a:prstGeom prst="rect">
            <a:avLst/>
          </a:prstGeom>
        </p:spPr>
      </p:pic>
      <p:sp>
        <p:nvSpPr>
          <p:cNvPr id="35" name="Speech Bubble: Rectangle 34">
            <a:extLst>
              <a:ext uri="{FF2B5EF4-FFF2-40B4-BE49-F238E27FC236}">
                <a16:creationId xmlns:a16="http://schemas.microsoft.com/office/drawing/2014/main" id="{EA50CFBB-D982-4C22-AE6B-E3483567A7BB}"/>
              </a:ext>
            </a:extLst>
          </p:cNvPr>
          <p:cNvSpPr/>
          <p:nvPr/>
        </p:nvSpPr>
        <p:spPr>
          <a:xfrm>
            <a:off x="4967304" y="3061603"/>
            <a:ext cx="620752" cy="261725"/>
          </a:xfrm>
          <a:prstGeom prst="wedgeRectCallout">
            <a:avLst>
              <a:gd name="adj1" fmla="val -47003"/>
              <a:gd name="adj2" fmla="val -23472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t>
            </a:r>
            <a:r>
              <a:rPr lang="en-US" sz="1200" baseline="-25000" dirty="0">
                <a:solidFill>
                  <a:schemeClr val="tx1"/>
                </a:solidFill>
              </a:rPr>
              <a:t>27</a:t>
            </a:r>
            <a:endParaRPr lang="en-NL" sz="1200" dirty="0">
              <a:solidFill>
                <a:schemeClr val="tx1"/>
              </a:solidFill>
            </a:endParaRPr>
          </a:p>
        </p:txBody>
      </p:sp>
      <p:sp>
        <p:nvSpPr>
          <p:cNvPr id="36" name="Speech Bubble: Rectangle 35">
            <a:extLst>
              <a:ext uri="{FF2B5EF4-FFF2-40B4-BE49-F238E27FC236}">
                <a16:creationId xmlns:a16="http://schemas.microsoft.com/office/drawing/2014/main" id="{9B967920-6ED8-41B5-91D9-6B8479331D4E}"/>
              </a:ext>
            </a:extLst>
          </p:cNvPr>
          <p:cNvSpPr/>
          <p:nvPr/>
        </p:nvSpPr>
        <p:spPr>
          <a:xfrm>
            <a:off x="4206503" y="1776603"/>
            <a:ext cx="647428" cy="310896"/>
          </a:xfrm>
          <a:prstGeom prst="wedgeRectCallout">
            <a:avLst>
              <a:gd name="adj1" fmla="val -68000"/>
              <a:gd name="adj2" fmla="val 179548"/>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t>
            </a:r>
            <a:r>
              <a:rPr lang="en-US" sz="1200" baseline="-25000" dirty="0">
                <a:solidFill>
                  <a:schemeClr val="tx1"/>
                </a:solidFill>
              </a:rPr>
              <a:t>31</a:t>
            </a:r>
            <a:endParaRPr lang="en-NL" sz="1200" dirty="0">
              <a:solidFill>
                <a:schemeClr val="tx1"/>
              </a:solidFill>
            </a:endParaRPr>
          </a:p>
        </p:txBody>
      </p:sp>
      <p:sp>
        <p:nvSpPr>
          <p:cNvPr id="45" name="Freeform: Shape 44">
            <a:extLst>
              <a:ext uri="{FF2B5EF4-FFF2-40B4-BE49-F238E27FC236}">
                <a16:creationId xmlns:a16="http://schemas.microsoft.com/office/drawing/2014/main" id="{0D567C55-1E0E-491A-AAFD-FD1A74AE6C5E}"/>
              </a:ext>
            </a:extLst>
          </p:cNvPr>
          <p:cNvSpPr>
            <a:spLocks noChangeAspect="1"/>
          </p:cNvSpPr>
          <p:nvPr/>
        </p:nvSpPr>
        <p:spPr>
          <a:xfrm>
            <a:off x="4190865" y="2283187"/>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Freeform: Shape 45">
            <a:extLst>
              <a:ext uri="{FF2B5EF4-FFF2-40B4-BE49-F238E27FC236}">
                <a16:creationId xmlns:a16="http://schemas.microsoft.com/office/drawing/2014/main" id="{1D531E3B-ACA4-449C-A3EE-7ACC24920B4C}"/>
              </a:ext>
            </a:extLst>
          </p:cNvPr>
          <p:cNvSpPr/>
          <p:nvPr/>
        </p:nvSpPr>
        <p:spPr>
          <a:xfrm>
            <a:off x="3028950" y="2495550"/>
            <a:ext cx="2181225" cy="133350"/>
          </a:xfrm>
          <a:custGeom>
            <a:avLst/>
            <a:gdLst>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5" h="133350">
                <a:moveTo>
                  <a:pt x="0" y="47625"/>
                </a:moveTo>
                <a:lnTo>
                  <a:pt x="561975" y="47625"/>
                </a:lnTo>
                <a:lnTo>
                  <a:pt x="819150" y="133350"/>
                </a:lnTo>
                <a:lnTo>
                  <a:pt x="1190625" y="47625"/>
                </a:lnTo>
                <a:lnTo>
                  <a:pt x="1295400" y="0"/>
                </a:lnTo>
                <a:lnTo>
                  <a:pt x="1666875" y="57150"/>
                </a:lnTo>
                <a:lnTo>
                  <a:pt x="2181225" y="85725"/>
                </a:lnTo>
                <a:lnTo>
                  <a:pt x="2181225" y="85725"/>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NL"/>
          </a:p>
        </p:txBody>
      </p:sp>
      <p:sp>
        <p:nvSpPr>
          <p:cNvPr id="47" name="Freeform: Shape 46">
            <a:extLst>
              <a:ext uri="{FF2B5EF4-FFF2-40B4-BE49-F238E27FC236}">
                <a16:creationId xmlns:a16="http://schemas.microsoft.com/office/drawing/2014/main" id="{15413450-A617-4DDB-9680-5EA9E66B1F38}"/>
              </a:ext>
            </a:extLst>
          </p:cNvPr>
          <p:cNvSpPr/>
          <p:nvPr/>
        </p:nvSpPr>
        <p:spPr>
          <a:xfrm rot="17099944">
            <a:off x="3994646" y="2341776"/>
            <a:ext cx="259170" cy="327202"/>
          </a:xfrm>
          <a:custGeom>
            <a:avLst/>
            <a:gdLst>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1666875 w 2181225"/>
              <a:gd name="connsiteY4" fmla="*/ 9525 h 85725"/>
              <a:gd name="connsiteX5" fmla="*/ 2181225 w 2181225"/>
              <a:gd name="connsiteY5" fmla="*/ 38100 h 85725"/>
              <a:gd name="connsiteX6" fmla="*/ 2181225 w 2181225"/>
              <a:gd name="connsiteY6" fmla="*/ 38100 h 85725"/>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1666875 w 2181225"/>
              <a:gd name="connsiteY4" fmla="*/ 9524 h 85725"/>
              <a:gd name="connsiteX5" fmla="*/ 2181225 w 2181225"/>
              <a:gd name="connsiteY5" fmla="*/ 38100 h 85725"/>
              <a:gd name="connsiteX6" fmla="*/ 2181225 w 2181225"/>
              <a:gd name="connsiteY6" fmla="*/ 38100 h 85725"/>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2181225 w 2181225"/>
              <a:gd name="connsiteY4" fmla="*/ 38100 h 85725"/>
              <a:gd name="connsiteX5" fmla="*/ 2181225 w 2181225"/>
              <a:gd name="connsiteY5" fmla="*/ 38100 h 85725"/>
              <a:gd name="connsiteX0" fmla="*/ 0 w 1619250"/>
              <a:gd name="connsiteY0" fmla="*/ 0 h 85725"/>
              <a:gd name="connsiteX1" fmla="*/ 257175 w 1619250"/>
              <a:gd name="connsiteY1" fmla="*/ 85725 h 85725"/>
              <a:gd name="connsiteX2" fmla="*/ 628650 w 1619250"/>
              <a:gd name="connsiteY2" fmla="*/ 0 h 85725"/>
              <a:gd name="connsiteX3" fmla="*/ 1619250 w 1619250"/>
              <a:gd name="connsiteY3" fmla="*/ 38100 h 85725"/>
              <a:gd name="connsiteX4" fmla="*/ 1619250 w 1619250"/>
              <a:gd name="connsiteY4" fmla="*/ 38100 h 85725"/>
              <a:gd name="connsiteX0" fmla="*/ 0 w 1806384"/>
              <a:gd name="connsiteY0" fmla="*/ 835 h 85725"/>
              <a:gd name="connsiteX1" fmla="*/ 444309 w 1806384"/>
              <a:gd name="connsiteY1" fmla="*/ 85725 h 85725"/>
              <a:gd name="connsiteX2" fmla="*/ 815784 w 1806384"/>
              <a:gd name="connsiteY2" fmla="*/ 0 h 85725"/>
              <a:gd name="connsiteX3" fmla="*/ 1806384 w 1806384"/>
              <a:gd name="connsiteY3" fmla="*/ 38100 h 85725"/>
              <a:gd name="connsiteX4" fmla="*/ 1806384 w 1806384"/>
              <a:gd name="connsiteY4" fmla="*/ 38100 h 85725"/>
              <a:gd name="connsiteX0" fmla="*/ 0 w 1806384"/>
              <a:gd name="connsiteY0" fmla="*/ 835 h 38100"/>
              <a:gd name="connsiteX1" fmla="*/ 276721 w 1806384"/>
              <a:gd name="connsiteY1" fmla="*/ 12296 h 38100"/>
              <a:gd name="connsiteX2" fmla="*/ 815784 w 1806384"/>
              <a:gd name="connsiteY2" fmla="*/ 0 h 38100"/>
              <a:gd name="connsiteX3" fmla="*/ 1806384 w 1806384"/>
              <a:gd name="connsiteY3" fmla="*/ 38100 h 38100"/>
              <a:gd name="connsiteX4" fmla="*/ 1806384 w 1806384"/>
              <a:gd name="connsiteY4" fmla="*/ 38100 h 38100"/>
              <a:gd name="connsiteX0" fmla="*/ 0 w 1806384"/>
              <a:gd name="connsiteY0" fmla="*/ 0 h 148701"/>
              <a:gd name="connsiteX1" fmla="*/ 276721 w 1806384"/>
              <a:gd name="connsiteY1" fmla="*/ 11461 h 148701"/>
              <a:gd name="connsiteX2" fmla="*/ 441689 w 1806384"/>
              <a:gd name="connsiteY2" fmla="*/ 148701 h 148701"/>
              <a:gd name="connsiteX3" fmla="*/ 1806384 w 1806384"/>
              <a:gd name="connsiteY3" fmla="*/ 37265 h 148701"/>
              <a:gd name="connsiteX4" fmla="*/ 1806384 w 1806384"/>
              <a:gd name="connsiteY4" fmla="*/ 37265 h 148701"/>
              <a:gd name="connsiteX0" fmla="*/ 0 w 1602789"/>
              <a:gd name="connsiteY0" fmla="*/ 417176 h 417176"/>
              <a:gd name="connsiteX1" fmla="*/ 73126 w 1602789"/>
              <a:gd name="connsiteY1" fmla="*/ 0 h 417176"/>
              <a:gd name="connsiteX2" fmla="*/ 238094 w 1602789"/>
              <a:gd name="connsiteY2" fmla="*/ 137240 h 417176"/>
              <a:gd name="connsiteX3" fmla="*/ 1602789 w 1602789"/>
              <a:gd name="connsiteY3" fmla="*/ 25804 h 417176"/>
              <a:gd name="connsiteX4" fmla="*/ 1602789 w 1602789"/>
              <a:gd name="connsiteY4" fmla="*/ 25804 h 417176"/>
              <a:gd name="connsiteX0" fmla="*/ 0 w 1602789"/>
              <a:gd name="connsiteY0" fmla="*/ 391372 h 391372"/>
              <a:gd name="connsiteX1" fmla="*/ 89237 w 1602789"/>
              <a:gd name="connsiteY1" fmla="*/ 107933 h 391372"/>
              <a:gd name="connsiteX2" fmla="*/ 238094 w 1602789"/>
              <a:gd name="connsiteY2" fmla="*/ 111436 h 391372"/>
              <a:gd name="connsiteX3" fmla="*/ 1602789 w 1602789"/>
              <a:gd name="connsiteY3" fmla="*/ 0 h 391372"/>
              <a:gd name="connsiteX4" fmla="*/ 1602789 w 1602789"/>
              <a:gd name="connsiteY4" fmla="*/ 0 h 391372"/>
              <a:gd name="connsiteX0" fmla="*/ 0 w 1602789"/>
              <a:gd name="connsiteY0" fmla="*/ 438093 h 438093"/>
              <a:gd name="connsiteX1" fmla="*/ 89237 w 1602789"/>
              <a:gd name="connsiteY1" fmla="*/ 154654 h 438093"/>
              <a:gd name="connsiteX2" fmla="*/ 238094 w 1602789"/>
              <a:gd name="connsiteY2" fmla="*/ 158157 h 438093"/>
              <a:gd name="connsiteX3" fmla="*/ 1602789 w 1602789"/>
              <a:gd name="connsiteY3" fmla="*/ 46721 h 438093"/>
              <a:gd name="connsiteX4" fmla="*/ 120988 w 1602789"/>
              <a:gd name="connsiteY4" fmla="*/ 0 h 438093"/>
              <a:gd name="connsiteX0" fmla="*/ 0 w 238094"/>
              <a:gd name="connsiteY0" fmla="*/ 438093 h 438093"/>
              <a:gd name="connsiteX1" fmla="*/ 89237 w 238094"/>
              <a:gd name="connsiteY1" fmla="*/ 154654 h 438093"/>
              <a:gd name="connsiteX2" fmla="*/ 238094 w 238094"/>
              <a:gd name="connsiteY2" fmla="*/ 158157 h 438093"/>
              <a:gd name="connsiteX3" fmla="*/ 120988 w 238094"/>
              <a:gd name="connsiteY3" fmla="*/ 0 h 438093"/>
              <a:gd name="connsiteX0" fmla="*/ 0 w 262120"/>
              <a:gd name="connsiteY0" fmla="*/ 426602 h 426602"/>
              <a:gd name="connsiteX1" fmla="*/ 89237 w 262120"/>
              <a:gd name="connsiteY1" fmla="*/ 143163 h 426602"/>
              <a:gd name="connsiteX2" fmla="*/ 238094 w 262120"/>
              <a:gd name="connsiteY2" fmla="*/ 146666 h 426602"/>
              <a:gd name="connsiteX3" fmla="*/ 262120 w 262120"/>
              <a:gd name="connsiteY3" fmla="*/ 0 h 426602"/>
              <a:gd name="connsiteX0" fmla="*/ 0 w 262120"/>
              <a:gd name="connsiteY0" fmla="*/ 426602 h 426602"/>
              <a:gd name="connsiteX1" fmla="*/ 111423 w 262120"/>
              <a:gd name="connsiteY1" fmla="*/ 225968 h 426602"/>
              <a:gd name="connsiteX2" fmla="*/ 238094 w 262120"/>
              <a:gd name="connsiteY2" fmla="*/ 146666 h 426602"/>
              <a:gd name="connsiteX3" fmla="*/ 262120 w 262120"/>
              <a:gd name="connsiteY3" fmla="*/ 0 h 426602"/>
              <a:gd name="connsiteX0" fmla="*/ 0 w 262120"/>
              <a:gd name="connsiteY0" fmla="*/ 426602 h 426602"/>
              <a:gd name="connsiteX1" fmla="*/ 111423 w 262120"/>
              <a:gd name="connsiteY1" fmla="*/ 225968 h 426602"/>
              <a:gd name="connsiteX2" fmla="*/ 234484 w 262120"/>
              <a:gd name="connsiteY2" fmla="*/ 206799 h 426602"/>
              <a:gd name="connsiteX3" fmla="*/ 262120 w 262120"/>
              <a:gd name="connsiteY3" fmla="*/ 0 h 426602"/>
              <a:gd name="connsiteX0" fmla="*/ 0 w 259170"/>
              <a:gd name="connsiteY0" fmla="*/ 327202 h 327202"/>
              <a:gd name="connsiteX1" fmla="*/ 111423 w 259170"/>
              <a:gd name="connsiteY1" fmla="*/ 126568 h 327202"/>
              <a:gd name="connsiteX2" fmla="*/ 234484 w 259170"/>
              <a:gd name="connsiteY2" fmla="*/ 107399 h 327202"/>
              <a:gd name="connsiteX3" fmla="*/ 259170 w 259170"/>
              <a:gd name="connsiteY3" fmla="*/ 0 h 327202"/>
            </a:gdLst>
            <a:ahLst/>
            <a:cxnLst>
              <a:cxn ang="0">
                <a:pos x="connsiteX0" y="connsiteY0"/>
              </a:cxn>
              <a:cxn ang="0">
                <a:pos x="connsiteX1" y="connsiteY1"/>
              </a:cxn>
              <a:cxn ang="0">
                <a:pos x="connsiteX2" y="connsiteY2"/>
              </a:cxn>
              <a:cxn ang="0">
                <a:pos x="connsiteX3" y="connsiteY3"/>
              </a:cxn>
            </a:cxnLst>
            <a:rect l="l" t="t" r="r" b="b"/>
            <a:pathLst>
              <a:path w="259170" h="327202">
                <a:moveTo>
                  <a:pt x="0" y="327202"/>
                </a:moveTo>
                <a:lnTo>
                  <a:pt x="111423" y="126568"/>
                </a:lnTo>
                <a:lnTo>
                  <a:pt x="234484" y="107399"/>
                </a:lnTo>
                <a:lnTo>
                  <a:pt x="259170" y="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NL"/>
          </a:p>
        </p:txBody>
      </p:sp>
      <p:sp>
        <p:nvSpPr>
          <p:cNvPr id="48" name="Freeform: Shape 47">
            <a:extLst>
              <a:ext uri="{FF2B5EF4-FFF2-40B4-BE49-F238E27FC236}">
                <a16:creationId xmlns:a16="http://schemas.microsoft.com/office/drawing/2014/main" id="{D8527BB3-5A81-4BD2-9F09-6F9D84150831}"/>
              </a:ext>
            </a:extLst>
          </p:cNvPr>
          <p:cNvSpPr/>
          <p:nvPr/>
        </p:nvSpPr>
        <p:spPr>
          <a:xfrm>
            <a:off x="3390900" y="2314575"/>
            <a:ext cx="685800" cy="295275"/>
          </a:xfrm>
          <a:custGeom>
            <a:avLst/>
            <a:gdLst>
              <a:gd name="connsiteX0" fmla="*/ 0 w 685800"/>
              <a:gd name="connsiteY0" fmla="*/ 0 h 295275"/>
              <a:gd name="connsiteX1" fmla="*/ 9525 w 685800"/>
              <a:gd name="connsiteY1" fmla="*/ 209550 h 295275"/>
              <a:gd name="connsiteX2" fmla="*/ 238125 w 685800"/>
              <a:gd name="connsiteY2" fmla="*/ 209550 h 295275"/>
              <a:gd name="connsiteX3" fmla="*/ 447675 w 685800"/>
              <a:gd name="connsiteY3" fmla="*/ 295275 h 295275"/>
              <a:gd name="connsiteX4" fmla="*/ 685800 w 685800"/>
              <a:gd name="connsiteY4" fmla="*/ 238125 h 295275"/>
              <a:gd name="connsiteX5" fmla="*/ 657225 w 685800"/>
              <a:gd name="connsiteY5" fmla="*/ 209550 h 295275"/>
              <a:gd name="connsiteX6" fmla="*/ 666750 w 685800"/>
              <a:gd name="connsiteY6" fmla="*/ 85725 h 295275"/>
              <a:gd name="connsiteX7" fmla="*/ 542925 w 685800"/>
              <a:gd name="connsiteY7" fmla="*/ 19050 h 295275"/>
              <a:gd name="connsiteX8" fmla="*/ 0 w 685800"/>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 h="295275">
                <a:moveTo>
                  <a:pt x="0" y="0"/>
                </a:moveTo>
                <a:lnTo>
                  <a:pt x="9525" y="209550"/>
                </a:lnTo>
                <a:lnTo>
                  <a:pt x="238125" y="209550"/>
                </a:lnTo>
                <a:lnTo>
                  <a:pt x="447675" y="295275"/>
                </a:lnTo>
                <a:lnTo>
                  <a:pt x="685800" y="238125"/>
                </a:lnTo>
                <a:lnTo>
                  <a:pt x="657225" y="209550"/>
                </a:lnTo>
                <a:lnTo>
                  <a:pt x="666750" y="85725"/>
                </a:lnTo>
                <a:lnTo>
                  <a:pt x="542925" y="19050"/>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TextBox 48">
            <a:extLst>
              <a:ext uri="{FF2B5EF4-FFF2-40B4-BE49-F238E27FC236}">
                <a16:creationId xmlns:a16="http://schemas.microsoft.com/office/drawing/2014/main" id="{80C28DFF-E6B7-443B-9240-B3641CF838E4}"/>
              </a:ext>
            </a:extLst>
          </p:cNvPr>
          <p:cNvSpPr txBox="1"/>
          <p:nvPr/>
        </p:nvSpPr>
        <p:spPr>
          <a:xfrm>
            <a:off x="2210955" y="2167774"/>
            <a:ext cx="707394" cy="246221"/>
          </a:xfrm>
          <a:prstGeom prst="accentBorderCallout1">
            <a:avLst>
              <a:gd name="adj1" fmla="val 43082"/>
              <a:gd name="adj2" fmla="val 107421"/>
              <a:gd name="adj3" fmla="val 102611"/>
              <a:gd name="adj4" fmla="val 203041"/>
            </a:avLst>
          </a:prstGeom>
          <a:solidFill>
            <a:schemeClr val="accent5">
              <a:lumMod val="40000"/>
              <a:lumOff val="60000"/>
            </a:schemeClr>
          </a:solidFill>
          <a:ln>
            <a:solidFill>
              <a:schemeClr val="accent1"/>
            </a:solidFill>
          </a:ln>
        </p:spPr>
        <p:txBody>
          <a:bodyPr wrap="square" rtlCol="0">
            <a:spAutoFit/>
          </a:bodyPr>
          <a:lstStyle/>
          <a:p>
            <a:pPr algn="ctr"/>
            <a:r>
              <a:rPr lang="en-US" sz="1000" dirty="0"/>
              <a:t>WG08</a:t>
            </a:r>
            <a:endParaRPr lang="en-NL" sz="1000" dirty="0"/>
          </a:p>
        </p:txBody>
      </p:sp>
      <p:sp>
        <p:nvSpPr>
          <p:cNvPr id="50" name="Freeform: Shape 49">
            <a:extLst>
              <a:ext uri="{FF2B5EF4-FFF2-40B4-BE49-F238E27FC236}">
                <a16:creationId xmlns:a16="http://schemas.microsoft.com/office/drawing/2014/main" id="{D1C24F49-8D9F-4A18-B81A-2B6DF403F846}"/>
              </a:ext>
            </a:extLst>
          </p:cNvPr>
          <p:cNvSpPr/>
          <p:nvPr/>
        </p:nvSpPr>
        <p:spPr>
          <a:xfrm rot="1112200">
            <a:off x="2391077" y="3611535"/>
            <a:ext cx="462013" cy="392249"/>
          </a:xfrm>
          <a:custGeom>
            <a:avLst/>
            <a:gdLst>
              <a:gd name="connsiteX0" fmla="*/ 0 w 462013"/>
              <a:gd name="connsiteY0" fmla="*/ 57752 h 365760"/>
              <a:gd name="connsiteX1" fmla="*/ 202131 w 462013"/>
              <a:gd name="connsiteY1" fmla="*/ 0 h 365760"/>
              <a:gd name="connsiteX2" fmla="*/ 356135 w 462013"/>
              <a:gd name="connsiteY2" fmla="*/ 28876 h 365760"/>
              <a:gd name="connsiteX3" fmla="*/ 442762 w 462013"/>
              <a:gd name="connsiteY3" fmla="*/ 134754 h 365760"/>
              <a:gd name="connsiteX4" fmla="*/ 462013 w 462013"/>
              <a:gd name="connsiteY4" fmla="*/ 269507 h 365760"/>
              <a:gd name="connsiteX5" fmla="*/ 336884 w 462013"/>
              <a:gd name="connsiteY5" fmla="*/ 365760 h 365760"/>
              <a:gd name="connsiteX6" fmla="*/ 67377 w 462013"/>
              <a:gd name="connsiteY6" fmla="*/ 365760 h 365760"/>
              <a:gd name="connsiteX7" fmla="*/ 0 w 462013"/>
              <a:gd name="connsiteY7" fmla="*/ 57752 h 365760"/>
              <a:gd name="connsiteX0" fmla="*/ 0 w 462013"/>
              <a:gd name="connsiteY0" fmla="*/ 57752 h 392249"/>
              <a:gd name="connsiteX1" fmla="*/ 202131 w 462013"/>
              <a:gd name="connsiteY1" fmla="*/ 0 h 392249"/>
              <a:gd name="connsiteX2" fmla="*/ 356135 w 462013"/>
              <a:gd name="connsiteY2" fmla="*/ 28876 h 392249"/>
              <a:gd name="connsiteX3" fmla="*/ 442762 w 462013"/>
              <a:gd name="connsiteY3" fmla="*/ 134754 h 392249"/>
              <a:gd name="connsiteX4" fmla="*/ 462013 w 462013"/>
              <a:gd name="connsiteY4" fmla="*/ 269507 h 392249"/>
              <a:gd name="connsiteX5" fmla="*/ 336884 w 462013"/>
              <a:gd name="connsiteY5" fmla="*/ 365760 h 392249"/>
              <a:gd name="connsiteX6" fmla="*/ 44955 w 462013"/>
              <a:gd name="connsiteY6" fmla="*/ 392249 h 392249"/>
              <a:gd name="connsiteX7" fmla="*/ 0 w 462013"/>
              <a:gd name="connsiteY7" fmla="*/ 57752 h 3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013" h="392249">
                <a:moveTo>
                  <a:pt x="0" y="57752"/>
                </a:moveTo>
                <a:lnTo>
                  <a:pt x="202131" y="0"/>
                </a:lnTo>
                <a:lnTo>
                  <a:pt x="356135" y="28876"/>
                </a:lnTo>
                <a:lnTo>
                  <a:pt x="442762" y="134754"/>
                </a:lnTo>
                <a:lnTo>
                  <a:pt x="462013" y="269507"/>
                </a:lnTo>
                <a:lnTo>
                  <a:pt x="336884" y="365760"/>
                </a:lnTo>
                <a:lnTo>
                  <a:pt x="44955" y="392249"/>
                </a:lnTo>
                <a:lnTo>
                  <a:pt x="0" y="57752"/>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19973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300314" y="1825625"/>
            <a:ext cx="5466304" cy="4351338"/>
          </a:xfrm>
        </p:spPr>
        <p:txBody>
          <a:bodyPr>
            <a:normAutofit/>
          </a:bodyPr>
          <a:lstStyle/>
          <a:p>
            <a:r>
              <a:rPr lang="en-US" dirty="0"/>
              <a:t>Level D: Point based</a:t>
            </a:r>
          </a:p>
          <a:p>
            <a:pPr lvl="1"/>
            <a:r>
              <a:rPr lang="en-US" dirty="0"/>
              <a:t>A Spatial Unit is defined by reference to a point without any reference to the spatial extent or boundary components of the Spatial Unit.</a:t>
            </a:r>
          </a:p>
          <a:p>
            <a:pPr marL="457200" lvl="1" indent="0">
              <a:buNone/>
            </a:pPr>
            <a:r>
              <a:rPr lang="en-US" dirty="0"/>
              <a:t>	</a:t>
            </a:r>
          </a:p>
          <a:p>
            <a:pPr marL="457200" lvl="1" indent="0">
              <a:buNone/>
            </a:pPr>
            <a:r>
              <a:rPr lang="en-US" dirty="0"/>
              <a:t>	SU: WG09</a:t>
            </a:r>
          </a:p>
          <a:p>
            <a:pPr marL="457200" lvl="1" indent="0">
              <a:buNone/>
            </a:pPr>
            <a:r>
              <a:rPr lang="en-US" dirty="0"/>
              <a:t>	Ref: p</a:t>
            </a:r>
            <a:r>
              <a:rPr lang="en-US" baseline="-25000" dirty="0"/>
              <a:t>5</a:t>
            </a:r>
            <a:endParaRPr lang="en-US" dirty="0"/>
          </a:p>
          <a:p>
            <a:pPr marL="457200" lvl="1" indent="0">
              <a:buNone/>
            </a:pPr>
            <a:r>
              <a:rPr lang="en-US" dirty="0"/>
              <a:t>	</a:t>
            </a:r>
          </a:p>
          <a:p>
            <a:pPr marL="457200" lvl="1" indent="0">
              <a:buNone/>
            </a:pPr>
            <a:r>
              <a:rPr lang="en-US" dirty="0"/>
              <a:t>	</a:t>
            </a:r>
            <a:r>
              <a:rPr lang="en-US" dirty="0" err="1"/>
              <a:t>Pnt</a:t>
            </a:r>
            <a:r>
              <a:rPr lang="en-US" dirty="0"/>
              <a:t>: p</a:t>
            </a:r>
            <a:r>
              <a:rPr lang="en-US" baseline="-25000" dirty="0"/>
              <a:t>5</a:t>
            </a:r>
            <a:endParaRPr lang="en-US" dirty="0"/>
          </a:p>
          <a:p>
            <a:pPr marL="457200" lvl="1" indent="0">
              <a:buNone/>
            </a:pPr>
            <a:r>
              <a:rPr lang="en-US" dirty="0"/>
              <a:t>	Coord: (210, 50) </a:t>
            </a:r>
          </a:p>
          <a:p>
            <a:pPr marL="457200" lvl="1" indent="0">
              <a:buNone/>
            </a:pPr>
            <a:endParaRPr lang="en-US" dirty="0"/>
          </a:p>
        </p:txBody>
      </p:sp>
      <p:sp>
        <p:nvSpPr>
          <p:cNvPr id="5" name="Freeform: Shape 4">
            <a:extLst>
              <a:ext uri="{FF2B5EF4-FFF2-40B4-BE49-F238E27FC236}">
                <a16:creationId xmlns:a16="http://schemas.microsoft.com/office/drawing/2014/main" id="{26C2E65A-5B67-4602-B9DA-B8BB263F16EF}"/>
              </a:ext>
            </a:extLst>
          </p:cNvPr>
          <p:cNvSpPr>
            <a:spLocks noChangeAspect="1"/>
          </p:cNvSpPr>
          <p:nvPr/>
        </p:nvSpPr>
        <p:spPr>
          <a:xfrm>
            <a:off x="1459715" y="3819529"/>
            <a:ext cx="769026" cy="107872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 name="connsiteX5" fmla="*/ 335280 w 1548901"/>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0 w 1548901"/>
              <a:gd name="connsiteY0" fmla="*/ 2075719 h 2136678"/>
              <a:gd name="connsiteX1" fmla="*/ 1548901 w 1548901"/>
              <a:gd name="connsiteY1" fmla="*/ 0 h 2136678"/>
              <a:gd name="connsiteX2" fmla="*/ 1087120 w 1548901"/>
              <a:gd name="connsiteY2" fmla="*/ 2106199 h 2136678"/>
              <a:gd name="connsiteX3" fmla="*/ 101600 w 1548901"/>
              <a:gd name="connsiteY3" fmla="*/ 2136679 h 2136678"/>
              <a:gd name="connsiteX4" fmla="*/ 0 w 1548901"/>
              <a:gd name="connsiteY4" fmla="*/ 2075719 h 2136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8901" h="2136678">
                <a:moveTo>
                  <a:pt x="0" y="2075719"/>
                </a:moveTo>
                <a:lnTo>
                  <a:pt x="1548901" y="0"/>
                </a:lnTo>
                <a:lnTo>
                  <a:pt x="1087120" y="2106199"/>
                </a:lnTo>
                <a:lnTo>
                  <a:pt x="101600" y="2136679"/>
                </a:lnTo>
                <a:lnTo>
                  <a:pt x="0" y="207571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Freeform: Shape 5">
            <a:extLst>
              <a:ext uri="{FF2B5EF4-FFF2-40B4-BE49-F238E27FC236}">
                <a16:creationId xmlns:a16="http://schemas.microsoft.com/office/drawing/2014/main" id="{FB2673DB-8EC9-4D51-B8FB-CA88FE79FAD3}"/>
              </a:ext>
            </a:extLst>
          </p:cNvPr>
          <p:cNvSpPr>
            <a:spLocks noChangeAspect="1"/>
          </p:cNvSpPr>
          <p:nvPr/>
        </p:nvSpPr>
        <p:spPr>
          <a:xfrm>
            <a:off x="2245894" y="2287395"/>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Multiplication Sign 11">
            <a:extLst>
              <a:ext uri="{FF2B5EF4-FFF2-40B4-BE49-F238E27FC236}">
                <a16:creationId xmlns:a16="http://schemas.microsoft.com/office/drawing/2014/main" id="{FF6D5223-9623-45E3-9C22-B24594F18691}"/>
              </a:ext>
            </a:extLst>
          </p:cNvPr>
          <p:cNvSpPr>
            <a:spLocks noChangeAspect="1"/>
          </p:cNvSpPr>
          <p:nvPr/>
        </p:nvSpPr>
        <p:spPr>
          <a:xfrm>
            <a:off x="3347520" y="226223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Multiplication Sign 11">
            <a:extLst>
              <a:ext uri="{FF2B5EF4-FFF2-40B4-BE49-F238E27FC236}">
                <a16:creationId xmlns:a16="http://schemas.microsoft.com/office/drawing/2014/main" id="{C41A0296-1264-49A9-9258-D3669228CC9A}"/>
              </a:ext>
            </a:extLst>
          </p:cNvPr>
          <p:cNvSpPr>
            <a:spLocks noChangeAspect="1"/>
          </p:cNvSpPr>
          <p:nvPr/>
        </p:nvSpPr>
        <p:spPr>
          <a:xfrm>
            <a:off x="3316608" y="249643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Multiplication Sign 11">
            <a:extLst>
              <a:ext uri="{FF2B5EF4-FFF2-40B4-BE49-F238E27FC236}">
                <a16:creationId xmlns:a16="http://schemas.microsoft.com/office/drawing/2014/main" id="{AE2C5569-EFDD-43FF-8E52-1E4428E4E8D0}"/>
              </a:ext>
            </a:extLst>
          </p:cNvPr>
          <p:cNvSpPr>
            <a:spLocks noChangeAspect="1"/>
          </p:cNvSpPr>
          <p:nvPr/>
        </p:nvSpPr>
        <p:spPr>
          <a:xfrm>
            <a:off x="2858976" y="280755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Multiplication Sign 11">
            <a:extLst>
              <a:ext uri="{FF2B5EF4-FFF2-40B4-BE49-F238E27FC236}">
                <a16:creationId xmlns:a16="http://schemas.microsoft.com/office/drawing/2014/main" id="{40A099F0-4F5F-4FA7-9C3C-577AEA2A67D1}"/>
              </a:ext>
            </a:extLst>
          </p:cNvPr>
          <p:cNvSpPr>
            <a:spLocks noChangeAspect="1"/>
          </p:cNvSpPr>
          <p:nvPr/>
        </p:nvSpPr>
        <p:spPr>
          <a:xfrm>
            <a:off x="1489807" y="48611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Multiplication Sign 11">
            <a:extLst>
              <a:ext uri="{FF2B5EF4-FFF2-40B4-BE49-F238E27FC236}">
                <a16:creationId xmlns:a16="http://schemas.microsoft.com/office/drawing/2014/main" id="{EF206011-338C-41FE-91F9-986F5E528F79}"/>
              </a:ext>
            </a:extLst>
          </p:cNvPr>
          <p:cNvSpPr>
            <a:spLocks noChangeAspect="1"/>
          </p:cNvSpPr>
          <p:nvPr/>
        </p:nvSpPr>
        <p:spPr>
          <a:xfrm>
            <a:off x="2189209" y="376489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Multiplication Sign 11">
            <a:extLst>
              <a:ext uri="{FF2B5EF4-FFF2-40B4-BE49-F238E27FC236}">
                <a16:creationId xmlns:a16="http://schemas.microsoft.com/office/drawing/2014/main" id="{638BFEE5-A24E-40D9-9563-CD2DF8123AD8}"/>
              </a:ext>
            </a:extLst>
          </p:cNvPr>
          <p:cNvSpPr>
            <a:spLocks noChangeAspect="1"/>
          </p:cNvSpPr>
          <p:nvPr/>
        </p:nvSpPr>
        <p:spPr>
          <a:xfrm>
            <a:off x="1421184" y="481532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Multiplication Sign 11">
            <a:extLst>
              <a:ext uri="{FF2B5EF4-FFF2-40B4-BE49-F238E27FC236}">
                <a16:creationId xmlns:a16="http://schemas.microsoft.com/office/drawing/2014/main" id="{59E3D62D-386F-4AD8-81C2-A6FBBE965F6F}"/>
              </a:ext>
            </a:extLst>
          </p:cNvPr>
          <p:cNvSpPr>
            <a:spLocks noChangeAspect="1"/>
          </p:cNvSpPr>
          <p:nvPr/>
        </p:nvSpPr>
        <p:spPr>
          <a:xfrm>
            <a:off x="3394654" y="452384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Multiplication Sign 11">
            <a:extLst>
              <a:ext uri="{FF2B5EF4-FFF2-40B4-BE49-F238E27FC236}">
                <a16:creationId xmlns:a16="http://schemas.microsoft.com/office/drawing/2014/main" id="{8BE06C1E-5355-4DB0-9DFF-07A6C0DA2E4A}"/>
              </a:ext>
            </a:extLst>
          </p:cNvPr>
          <p:cNvSpPr>
            <a:spLocks noChangeAspect="1"/>
          </p:cNvSpPr>
          <p:nvPr/>
        </p:nvSpPr>
        <p:spPr>
          <a:xfrm>
            <a:off x="3203420" y="447611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Multiplication Sign 11">
            <a:extLst>
              <a:ext uri="{FF2B5EF4-FFF2-40B4-BE49-F238E27FC236}">
                <a16:creationId xmlns:a16="http://schemas.microsoft.com/office/drawing/2014/main" id="{0721065E-5834-4512-B79A-21C3D8189AAE}"/>
              </a:ext>
            </a:extLst>
          </p:cNvPr>
          <p:cNvSpPr>
            <a:spLocks noChangeAspect="1"/>
          </p:cNvSpPr>
          <p:nvPr/>
        </p:nvSpPr>
        <p:spPr>
          <a:xfrm>
            <a:off x="2920500" y="443497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Multiplication Sign 11">
            <a:extLst>
              <a:ext uri="{FF2B5EF4-FFF2-40B4-BE49-F238E27FC236}">
                <a16:creationId xmlns:a16="http://schemas.microsoft.com/office/drawing/2014/main" id="{0C53F2D6-804C-4FC5-9C98-46F4FCC0DD9E}"/>
              </a:ext>
            </a:extLst>
          </p:cNvPr>
          <p:cNvSpPr>
            <a:spLocks noChangeAspect="1"/>
          </p:cNvSpPr>
          <p:nvPr/>
        </p:nvSpPr>
        <p:spPr>
          <a:xfrm>
            <a:off x="1967868" y="483828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Multiplication Sign 11">
            <a:extLst>
              <a:ext uri="{FF2B5EF4-FFF2-40B4-BE49-F238E27FC236}">
                <a16:creationId xmlns:a16="http://schemas.microsoft.com/office/drawing/2014/main" id="{43E2669D-57AD-4D2D-9090-442772373603}"/>
              </a:ext>
            </a:extLst>
          </p:cNvPr>
          <p:cNvSpPr>
            <a:spLocks noChangeAspect="1"/>
          </p:cNvSpPr>
          <p:nvPr/>
        </p:nvSpPr>
        <p:spPr>
          <a:xfrm>
            <a:off x="2219000" y="430164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Multiplication Sign 11">
            <a:extLst>
              <a:ext uri="{FF2B5EF4-FFF2-40B4-BE49-F238E27FC236}">
                <a16:creationId xmlns:a16="http://schemas.microsoft.com/office/drawing/2014/main" id="{BDD581D5-F96B-42B9-ABD6-9F972F2C868C}"/>
              </a:ext>
            </a:extLst>
          </p:cNvPr>
          <p:cNvSpPr>
            <a:spLocks noChangeAspect="1"/>
          </p:cNvSpPr>
          <p:nvPr/>
        </p:nvSpPr>
        <p:spPr>
          <a:xfrm>
            <a:off x="2362884" y="3544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Multiplication Sign 11">
            <a:extLst>
              <a:ext uri="{FF2B5EF4-FFF2-40B4-BE49-F238E27FC236}">
                <a16:creationId xmlns:a16="http://schemas.microsoft.com/office/drawing/2014/main" id="{48CE8423-538B-4AB6-9788-1696CEAEB4B6}"/>
              </a:ext>
            </a:extLst>
          </p:cNvPr>
          <p:cNvSpPr>
            <a:spLocks noChangeAspect="1"/>
          </p:cNvSpPr>
          <p:nvPr/>
        </p:nvSpPr>
        <p:spPr>
          <a:xfrm>
            <a:off x="2841285" y="44159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Multiplication Sign 11">
            <a:extLst>
              <a:ext uri="{FF2B5EF4-FFF2-40B4-BE49-F238E27FC236}">
                <a16:creationId xmlns:a16="http://schemas.microsoft.com/office/drawing/2014/main" id="{EDD259BE-49F1-4D98-B972-0834830C6989}"/>
              </a:ext>
            </a:extLst>
          </p:cNvPr>
          <p:cNvSpPr>
            <a:spLocks noChangeAspect="1"/>
          </p:cNvSpPr>
          <p:nvPr/>
        </p:nvSpPr>
        <p:spPr>
          <a:xfrm>
            <a:off x="2612685" y="437804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Multiplication Sign 11">
            <a:extLst>
              <a:ext uri="{FF2B5EF4-FFF2-40B4-BE49-F238E27FC236}">
                <a16:creationId xmlns:a16="http://schemas.microsoft.com/office/drawing/2014/main" id="{4C1611EA-7166-4B07-965D-F7661864BF95}"/>
              </a:ext>
            </a:extLst>
          </p:cNvPr>
          <p:cNvSpPr>
            <a:spLocks noChangeAspect="1"/>
          </p:cNvSpPr>
          <p:nvPr/>
        </p:nvSpPr>
        <p:spPr>
          <a:xfrm>
            <a:off x="3982783" y="514395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Multiplication Sign 11">
            <a:extLst>
              <a:ext uri="{FF2B5EF4-FFF2-40B4-BE49-F238E27FC236}">
                <a16:creationId xmlns:a16="http://schemas.microsoft.com/office/drawing/2014/main" id="{96AE427F-1879-4FAB-9A64-2846430BAAC0}"/>
              </a:ext>
            </a:extLst>
          </p:cNvPr>
          <p:cNvSpPr>
            <a:spLocks noChangeAspect="1"/>
          </p:cNvSpPr>
          <p:nvPr/>
        </p:nvSpPr>
        <p:spPr>
          <a:xfrm>
            <a:off x="3848189" y="460977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Multiplication Sign 11">
            <a:extLst>
              <a:ext uri="{FF2B5EF4-FFF2-40B4-BE49-F238E27FC236}">
                <a16:creationId xmlns:a16="http://schemas.microsoft.com/office/drawing/2014/main" id="{1C85145D-7084-4866-9196-A15D9F8C0DE3}"/>
              </a:ext>
            </a:extLst>
          </p:cNvPr>
          <p:cNvSpPr>
            <a:spLocks noChangeAspect="1"/>
          </p:cNvSpPr>
          <p:nvPr/>
        </p:nvSpPr>
        <p:spPr>
          <a:xfrm>
            <a:off x="4017558" y="502534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Multiplication Sign 11">
            <a:extLst>
              <a:ext uri="{FF2B5EF4-FFF2-40B4-BE49-F238E27FC236}">
                <a16:creationId xmlns:a16="http://schemas.microsoft.com/office/drawing/2014/main" id="{EBB4C496-E3D8-44DD-BE7C-F62558F55D5D}"/>
              </a:ext>
            </a:extLst>
          </p:cNvPr>
          <p:cNvSpPr>
            <a:spLocks noChangeAspect="1"/>
          </p:cNvSpPr>
          <p:nvPr/>
        </p:nvSpPr>
        <p:spPr>
          <a:xfrm>
            <a:off x="4288260" y="556313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Multiplication Sign 11">
            <a:extLst>
              <a:ext uri="{FF2B5EF4-FFF2-40B4-BE49-F238E27FC236}">
                <a16:creationId xmlns:a16="http://schemas.microsoft.com/office/drawing/2014/main" id="{CA8AE153-9913-4853-A334-9AC4E2A2B5B2}"/>
              </a:ext>
            </a:extLst>
          </p:cNvPr>
          <p:cNvSpPr>
            <a:spLocks noChangeAspect="1"/>
          </p:cNvSpPr>
          <p:nvPr/>
        </p:nvSpPr>
        <p:spPr>
          <a:xfrm>
            <a:off x="4890240" y="557732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Multiplication Sign 11">
            <a:extLst>
              <a:ext uri="{FF2B5EF4-FFF2-40B4-BE49-F238E27FC236}">
                <a16:creationId xmlns:a16="http://schemas.microsoft.com/office/drawing/2014/main" id="{3C4DD131-2398-499A-88F6-8897CF45731B}"/>
              </a:ext>
            </a:extLst>
          </p:cNvPr>
          <p:cNvSpPr>
            <a:spLocks noChangeAspect="1"/>
          </p:cNvSpPr>
          <p:nvPr/>
        </p:nvSpPr>
        <p:spPr>
          <a:xfrm>
            <a:off x="5273857" y="567819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Multiplication Sign 11">
            <a:extLst>
              <a:ext uri="{FF2B5EF4-FFF2-40B4-BE49-F238E27FC236}">
                <a16:creationId xmlns:a16="http://schemas.microsoft.com/office/drawing/2014/main" id="{DF6E9B42-1AAA-4A5B-9EF6-BDF24E113E71}"/>
              </a:ext>
            </a:extLst>
          </p:cNvPr>
          <p:cNvSpPr>
            <a:spLocks noChangeAspect="1"/>
          </p:cNvSpPr>
          <p:nvPr/>
        </p:nvSpPr>
        <p:spPr>
          <a:xfrm>
            <a:off x="4537334" y="224423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Oval 27">
            <a:extLst>
              <a:ext uri="{FF2B5EF4-FFF2-40B4-BE49-F238E27FC236}">
                <a16:creationId xmlns:a16="http://schemas.microsoft.com/office/drawing/2014/main" id="{89690AC3-09C1-414E-AACA-B966CB865C53}"/>
              </a:ext>
            </a:extLst>
          </p:cNvPr>
          <p:cNvSpPr/>
          <p:nvPr/>
        </p:nvSpPr>
        <p:spPr>
          <a:xfrm>
            <a:off x="4501277" y="2202526"/>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522C5798-4233-4FDA-BFBF-04DE8FC30858}"/>
              </a:ext>
            </a:extLst>
          </p:cNvPr>
          <p:cNvSpPr/>
          <p:nvPr/>
        </p:nvSpPr>
        <p:spPr>
          <a:xfrm>
            <a:off x="5227256" y="5634116"/>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Multiplication Sign 11">
            <a:extLst>
              <a:ext uri="{FF2B5EF4-FFF2-40B4-BE49-F238E27FC236}">
                <a16:creationId xmlns:a16="http://schemas.microsoft.com/office/drawing/2014/main" id="{A9E7796F-A233-402E-BFF4-A5CCD45AE807}"/>
              </a:ext>
            </a:extLst>
          </p:cNvPr>
          <p:cNvSpPr>
            <a:spLocks noChangeAspect="1"/>
          </p:cNvSpPr>
          <p:nvPr/>
        </p:nvSpPr>
        <p:spPr>
          <a:xfrm>
            <a:off x="3869296" y="553141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6" name="Picture 35">
            <a:extLst>
              <a:ext uri="{FF2B5EF4-FFF2-40B4-BE49-F238E27FC236}">
                <a16:creationId xmlns:a16="http://schemas.microsoft.com/office/drawing/2014/main" id="{5A0A845C-9586-4B93-B62A-587A79055015}"/>
              </a:ext>
            </a:extLst>
          </p:cNvPr>
          <p:cNvPicPr>
            <a:picLocks noChangeAspect="1"/>
          </p:cNvPicPr>
          <p:nvPr/>
        </p:nvPicPr>
        <p:blipFill>
          <a:blip r:embed="rId2"/>
          <a:stretch>
            <a:fillRect/>
          </a:stretch>
        </p:blipFill>
        <p:spPr>
          <a:xfrm>
            <a:off x="2842262" y="2599120"/>
            <a:ext cx="3179462" cy="3198848"/>
          </a:xfrm>
          <a:prstGeom prst="rect">
            <a:avLst/>
          </a:prstGeom>
        </p:spPr>
      </p:pic>
      <p:pic>
        <p:nvPicPr>
          <p:cNvPr id="37" name="Picture 36">
            <a:extLst>
              <a:ext uri="{FF2B5EF4-FFF2-40B4-BE49-F238E27FC236}">
                <a16:creationId xmlns:a16="http://schemas.microsoft.com/office/drawing/2014/main" id="{4F43138F-81C9-48DB-A717-050D469198FA}"/>
              </a:ext>
            </a:extLst>
          </p:cNvPr>
          <p:cNvPicPr>
            <a:picLocks noChangeAspect="1"/>
          </p:cNvPicPr>
          <p:nvPr/>
        </p:nvPicPr>
        <p:blipFill>
          <a:blip r:embed="rId3"/>
          <a:stretch>
            <a:fillRect/>
          </a:stretch>
        </p:blipFill>
        <p:spPr>
          <a:xfrm>
            <a:off x="4833714" y="4188604"/>
            <a:ext cx="688237" cy="261724"/>
          </a:xfrm>
          <a:prstGeom prst="rect">
            <a:avLst/>
          </a:prstGeom>
        </p:spPr>
      </p:pic>
      <p:sp>
        <p:nvSpPr>
          <p:cNvPr id="33" name="Freeform: Shape 32">
            <a:extLst>
              <a:ext uri="{FF2B5EF4-FFF2-40B4-BE49-F238E27FC236}">
                <a16:creationId xmlns:a16="http://schemas.microsoft.com/office/drawing/2014/main" id="{D3032AB9-7FDF-47B7-8E8B-A4C2B063CF65}"/>
              </a:ext>
            </a:extLst>
          </p:cNvPr>
          <p:cNvSpPr>
            <a:spLocks noChangeAspect="1"/>
          </p:cNvSpPr>
          <p:nvPr/>
        </p:nvSpPr>
        <p:spPr>
          <a:xfrm>
            <a:off x="4190866" y="2292715"/>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Freeform: Shape 34">
            <a:extLst>
              <a:ext uri="{FF2B5EF4-FFF2-40B4-BE49-F238E27FC236}">
                <a16:creationId xmlns:a16="http://schemas.microsoft.com/office/drawing/2014/main" id="{890C908D-01B9-4839-9B74-5E435CF03D0F}"/>
              </a:ext>
            </a:extLst>
          </p:cNvPr>
          <p:cNvSpPr/>
          <p:nvPr/>
        </p:nvSpPr>
        <p:spPr>
          <a:xfrm rot="1112200">
            <a:off x="2391077" y="3611535"/>
            <a:ext cx="462013" cy="392249"/>
          </a:xfrm>
          <a:custGeom>
            <a:avLst/>
            <a:gdLst>
              <a:gd name="connsiteX0" fmla="*/ 0 w 462013"/>
              <a:gd name="connsiteY0" fmla="*/ 57752 h 365760"/>
              <a:gd name="connsiteX1" fmla="*/ 202131 w 462013"/>
              <a:gd name="connsiteY1" fmla="*/ 0 h 365760"/>
              <a:gd name="connsiteX2" fmla="*/ 356135 w 462013"/>
              <a:gd name="connsiteY2" fmla="*/ 28876 h 365760"/>
              <a:gd name="connsiteX3" fmla="*/ 442762 w 462013"/>
              <a:gd name="connsiteY3" fmla="*/ 134754 h 365760"/>
              <a:gd name="connsiteX4" fmla="*/ 462013 w 462013"/>
              <a:gd name="connsiteY4" fmla="*/ 269507 h 365760"/>
              <a:gd name="connsiteX5" fmla="*/ 336884 w 462013"/>
              <a:gd name="connsiteY5" fmla="*/ 365760 h 365760"/>
              <a:gd name="connsiteX6" fmla="*/ 67377 w 462013"/>
              <a:gd name="connsiteY6" fmla="*/ 365760 h 365760"/>
              <a:gd name="connsiteX7" fmla="*/ 0 w 462013"/>
              <a:gd name="connsiteY7" fmla="*/ 57752 h 365760"/>
              <a:gd name="connsiteX0" fmla="*/ 0 w 462013"/>
              <a:gd name="connsiteY0" fmla="*/ 57752 h 392249"/>
              <a:gd name="connsiteX1" fmla="*/ 202131 w 462013"/>
              <a:gd name="connsiteY1" fmla="*/ 0 h 392249"/>
              <a:gd name="connsiteX2" fmla="*/ 356135 w 462013"/>
              <a:gd name="connsiteY2" fmla="*/ 28876 h 392249"/>
              <a:gd name="connsiteX3" fmla="*/ 442762 w 462013"/>
              <a:gd name="connsiteY3" fmla="*/ 134754 h 392249"/>
              <a:gd name="connsiteX4" fmla="*/ 462013 w 462013"/>
              <a:gd name="connsiteY4" fmla="*/ 269507 h 392249"/>
              <a:gd name="connsiteX5" fmla="*/ 336884 w 462013"/>
              <a:gd name="connsiteY5" fmla="*/ 365760 h 392249"/>
              <a:gd name="connsiteX6" fmla="*/ 44955 w 462013"/>
              <a:gd name="connsiteY6" fmla="*/ 392249 h 392249"/>
              <a:gd name="connsiteX7" fmla="*/ 0 w 462013"/>
              <a:gd name="connsiteY7" fmla="*/ 57752 h 39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013" h="392249">
                <a:moveTo>
                  <a:pt x="0" y="57752"/>
                </a:moveTo>
                <a:lnTo>
                  <a:pt x="202131" y="0"/>
                </a:lnTo>
                <a:lnTo>
                  <a:pt x="356135" y="28876"/>
                </a:lnTo>
                <a:lnTo>
                  <a:pt x="442762" y="134754"/>
                </a:lnTo>
                <a:lnTo>
                  <a:pt x="462013" y="269507"/>
                </a:lnTo>
                <a:lnTo>
                  <a:pt x="336884" y="365760"/>
                </a:lnTo>
                <a:lnTo>
                  <a:pt x="44955" y="392249"/>
                </a:lnTo>
                <a:lnTo>
                  <a:pt x="0" y="57752"/>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9" name="Multiplication Sign 11">
            <a:extLst>
              <a:ext uri="{FF2B5EF4-FFF2-40B4-BE49-F238E27FC236}">
                <a16:creationId xmlns:a16="http://schemas.microsoft.com/office/drawing/2014/main" id="{B1953E02-C4CC-443D-8490-2BB287531048}"/>
              </a:ext>
            </a:extLst>
          </p:cNvPr>
          <p:cNvSpPr>
            <a:spLocks noChangeAspect="1"/>
          </p:cNvSpPr>
          <p:nvPr/>
        </p:nvSpPr>
        <p:spPr>
          <a:xfrm>
            <a:off x="3469034" y="276246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Freeform: Shape 40">
            <a:extLst>
              <a:ext uri="{FF2B5EF4-FFF2-40B4-BE49-F238E27FC236}">
                <a16:creationId xmlns:a16="http://schemas.microsoft.com/office/drawing/2014/main" id="{3BBB745E-526B-4486-9D0E-7B846C51A818}"/>
              </a:ext>
            </a:extLst>
          </p:cNvPr>
          <p:cNvSpPr/>
          <p:nvPr/>
        </p:nvSpPr>
        <p:spPr>
          <a:xfrm>
            <a:off x="3028950" y="2495550"/>
            <a:ext cx="2181225" cy="133350"/>
          </a:xfrm>
          <a:custGeom>
            <a:avLst/>
            <a:gdLst>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1225" h="133350">
                <a:moveTo>
                  <a:pt x="0" y="47625"/>
                </a:moveTo>
                <a:lnTo>
                  <a:pt x="561975" y="47625"/>
                </a:lnTo>
                <a:lnTo>
                  <a:pt x="819150" y="133350"/>
                </a:lnTo>
                <a:lnTo>
                  <a:pt x="1190625" y="47625"/>
                </a:lnTo>
                <a:lnTo>
                  <a:pt x="1295400" y="0"/>
                </a:lnTo>
                <a:lnTo>
                  <a:pt x="1666875" y="57150"/>
                </a:lnTo>
                <a:lnTo>
                  <a:pt x="2181225" y="85725"/>
                </a:lnTo>
                <a:lnTo>
                  <a:pt x="2181225" y="85725"/>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NL"/>
          </a:p>
        </p:txBody>
      </p:sp>
      <p:sp>
        <p:nvSpPr>
          <p:cNvPr id="42" name="Freeform: Shape 41">
            <a:extLst>
              <a:ext uri="{FF2B5EF4-FFF2-40B4-BE49-F238E27FC236}">
                <a16:creationId xmlns:a16="http://schemas.microsoft.com/office/drawing/2014/main" id="{3401B926-6F21-4744-B6DA-EB69980DF161}"/>
              </a:ext>
            </a:extLst>
          </p:cNvPr>
          <p:cNvSpPr/>
          <p:nvPr/>
        </p:nvSpPr>
        <p:spPr>
          <a:xfrm rot="17099944">
            <a:off x="3994646" y="2341776"/>
            <a:ext cx="259170" cy="327202"/>
          </a:xfrm>
          <a:custGeom>
            <a:avLst/>
            <a:gdLst>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 name="connsiteX0" fmla="*/ 0 w 2181225"/>
              <a:gd name="connsiteY0" fmla="*/ 47625 h 133350"/>
              <a:gd name="connsiteX1" fmla="*/ 561975 w 2181225"/>
              <a:gd name="connsiteY1" fmla="*/ 47625 h 133350"/>
              <a:gd name="connsiteX2" fmla="*/ 819150 w 2181225"/>
              <a:gd name="connsiteY2" fmla="*/ 133350 h 133350"/>
              <a:gd name="connsiteX3" fmla="*/ 1190625 w 2181225"/>
              <a:gd name="connsiteY3" fmla="*/ 47625 h 133350"/>
              <a:gd name="connsiteX4" fmla="*/ 1295400 w 2181225"/>
              <a:gd name="connsiteY4" fmla="*/ 0 h 133350"/>
              <a:gd name="connsiteX5" fmla="*/ 1666875 w 2181225"/>
              <a:gd name="connsiteY5" fmla="*/ 57150 h 133350"/>
              <a:gd name="connsiteX6" fmla="*/ 2181225 w 2181225"/>
              <a:gd name="connsiteY6" fmla="*/ 85725 h 133350"/>
              <a:gd name="connsiteX7" fmla="*/ 2181225 w 2181225"/>
              <a:gd name="connsiteY7" fmla="*/ 85725 h 133350"/>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1666875 w 2181225"/>
              <a:gd name="connsiteY4" fmla="*/ 9525 h 85725"/>
              <a:gd name="connsiteX5" fmla="*/ 2181225 w 2181225"/>
              <a:gd name="connsiteY5" fmla="*/ 38100 h 85725"/>
              <a:gd name="connsiteX6" fmla="*/ 2181225 w 2181225"/>
              <a:gd name="connsiteY6" fmla="*/ 38100 h 85725"/>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1666875 w 2181225"/>
              <a:gd name="connsiteY4" fmla="*/ 9524 h 85725"/>
              <a:gd name="connsiteX5" fmla="*/ 2181225 w 2181225"/>
              <a:gd name="connsiteY5" fmla="*/ 38100 h 85725"/>
              <a:gd name="connsiteX6" fmla="*/ 2181225 w 2181225"/>
              <a:gd name="connsiteY6" fmla="*/ 38100 h 85725"/>
              <a:gd name="connsiteX0" fmla="*/ 0 w 2181225"/>
              <a:gd name="connsiteY0" fmla="*/ 0 h 85725"/>
              <a:gd name="connsiteX1" fmla="*/ 561975 w 2181225"/>
              <a:gd name="connsiteY1" fmla="*/ 0 h 85725"/>
              <a:gd name="connsiteX2" fmla="*/ 819150 w 2181225"/>
              <a:gd name="connsiteY2" fmla="*/ 85725 h 85725"/>
              <a:gd name="connsiteX3" fmla="*/ 1190625 w 2181225"/>
              <a:gd name="connsiteY3" fmla="*/ 0 h 85725"/>
              <a:gd name="connsiteX4" fmla="*/ 2181225 w 2181225"/>
              <a:gd name="connsiteY4" fmla="*/ 38100 h 85725"/>
              <a:gd name="connsiteX5" fmla="*/ 2181225 w 2181225"/>
              <a:gd name="connsiteY5" fmla="*/ 38100 h 85725"/>
              <a:gd name="connsiteX0" fmla="*/ 0 w 1619250"/>
              <a:gd name="connsiteY0" fmla="*/ 0 h 85725"/>
              <a:gd name="connsiteX1" fmla="*/ 257175 w 1619250"/>
              <a:gd name="connsiteY1" fmla="*/ 85725 h 85725"/>
              <a:gd name="connsiteX2" fmla="*/ 628650 w 1619250"/>
              <a:gd name="connsiteY2" fmla="*/ 0 h 85725"/>
              <a:gd name="connsiteX3" fmla="*/ 1619250 w 1619250"/>
              <a:gd name="connsiteY3" fmla="*/ 38100 h 85725"/>
              <a:gd name="connsiteX4" fmla="*/ 1619250 w 1619250"/>
              <a:gd name="connsiteY4" fmla="*/ 38100 h 85725"/>
              <a:gd name="connsiteX0" fmla="*/ 0 w 1806384"/>
              <a:gd name="connsiteY0" fmla="*/ 835 h 85725"/>
              <a:gd name="connsiteX1" fmla="*/ 444309 w 1806384"/>
              <a:gd name="connsiteY1" fmla="*/ 85725 h 85725"/>
              <a:gd name="connsiteX2" fmla="*/ 815784 w 1806384"/>
              <a:gd name="connsiteY2" fmla="*/ 0 h 85725"/>
              <a:gd name="connsiteX3" fmla="*/ 1806384 w 1806384"/>
              <a:gd name="connsiteY3" fmla="*/ 38100 h 85725"/>
              <a:gd name="connsiteX4" fmla="*/ 1806384 w 1806384"/>
              <a:gd name="connsiteY4" fmla="*/ 38100 h 85725"/>
              <a:gd name="connsiteX0" fmla="*/ 0 w 1806384"/>
              <a:gd name="connsiteY0" fmla="*/ 835 h 38100"/>
              <a:gd name="connsiteX1" fmla="*/ 276721 w 1806384"/>
              <a:gd name="connsiteY1" fmla="*/ 12296 h 38100"/>
              <a:gd name="connsiteX2" fmla="*/ 815784 w 1806384"/>
              <a:gd name="connsiteY2" fmla="*/ 0 h 38100"/>
              <a:gd name="connsiteX3" fmla="*/ 1806384 w 1806384"/>
              <a:gd name="connsiteY3" fmla="*/ 38100 h 38100"/>
              <a:gd name="connsiteX4" fmla="*/ 1806384 w 1806384"/>
              <a:gd name="connsiteY4" fmla="*/ 38100 h 38100"/>
              <a:gd name="connsiteX0" fmla="*/ 0 w 1806384"/>
              <a:gd name="connsiteY0" fmla="*/ 0 h 148701"/>
              <a:gd name="connsiteX1" fmla="*/ 276721 w 1806384"/>
              <a:gd name="connsiteY1" fmla="*/ 11461 h 148701"/>
              <a:gd name="connsiteX2" fmla="*/ 441689 w 1806384"/>
              <a:gd name="connsiteY2" fmla="*/ 148701 h 148701"/>
              <a:gd name="connsiteX3" fmla="*/ 1806384 w 1806384"/>
              <a:gd name="connsiteY3" fmla="*/ 37265 h 148701"/>
              <a:gd name="connsiteX4" fmla="*/ 1806384 w 1806384"/>
              <a:gd name="connsiteY4" fmla="*/ 37265 h 148701"/>
              <a:gd name="connsiteX0" fmla="*/ 0 w 1602789"/>
              <a:gd name="connsiteY0" fmla="*/ 417176 h 417176"/>
              <a:gd name="connsiteX1" fmla="*/ 73126 w 1602789"/>
              <a:gd name="connsiteY1" fmla="*/ 0 h 417176"/>
              <a:gd name="connsiteX2" fmla="*/ 238094 w 1602789"/>
              <a:gd name="connsiteY2" fmla="*/ 137240 h 417176"/>
              <a:gd name="connsiteX3" fmla="*/ 1602789 w 1602789"/>
              <a:gd name="connsiteY3" fmla="*/ 25804 h 417176"/>
              <a:gd name="connsiteX4" fmla="*/ 1602789 w 1602789"/>
              <a:gd name="connsiteY4" fmla="*/ 25804 h 417176"/>
              <a:gd name="connsiteX0" fmla="*/ 0 w 1602789"/>
              <a:gd name="connsiteY0" fmla="*/ 391372 h 391372"/>
              <a:gd name="connsiteX1" fmla="*/ 89237 w 1602789"/>
              <a:gd name="connsiteY1" fmla="*/ 107933 h 391372"/>
              <a:gd name="connsiteX2" fmla="*/ 238094 w 1602789"/>
              <a:gd name="connsiteY2" fmla="*/ 111436 h 391372"/>
              <a:gd name="connsiteX3" fmla="*/ 1602789 w 1602789"/>
              <a:gd name="connsiteY3" fmla="*/ 0 h 391372"/>
              <a:gd name="connsiteX4" fmla="*/ 1602789 w 1602789"/>
              <a:gd name="connsiteY4" fmla="*/ 0 h 391372"/>
              <a:gd name="connsiteX0" fmla="*/ 0 w 1602789"/>
              <a:gd name="connsiteY0" fmla="*/ 438093 h 438093"/>
              <a:gd name="connsiteX1" fmla="*/ 89237 w 1602789"/>
              <a:gd name="connsiteY1" fmla="*/ 154654 h 438093"/>
              <a:gd name="connsiteX2" fmla="*/ 238094 w 1602789"/>
              <a:gd name="connsiteY2" fmla="*/ 158157 h 438093"/>
              <a:gd name="connsiteX3" fmla="*/ 1602789 w 1602789"/>
              <a:gd name="connsiteY3" fmla="*/ 46721 h 438093"/>
              <a:gd name="connsiteX4" fmla="*/ 120988 w 1602789"/>
              <a:gd name="connsiteY4" fmla="*/ 0 h 438093"/>
              <a:gd name="connsiteX0" fmla="*/ 0 w 238094"/>
              <a:gd name="connsiteY0" fmla="*/ 438093 h 438093"/>
              <a:gd name="connsiteX1" fmla="*/ 89237 w 238094"/>
              <a:gd name="connsiteY1" fmla="*/ 154654 h 438093"/>
              <a:gd name="connsiteX2" fmla="*/ 238094 w 238094"/>
              <a:gd name="connsiteY2" fmla="*/ 158157 h 438093"/>
              <a:gd name="connsiteX3" fmla="*/ 120988 w 238094"/>
              <a:gd name="connsiteY3" fmla="*/ 0 h 438093"/>
              <a:gd name="connsiteX0" fmla="*/ 0 w 262120"/>
              <a:gd name="connsiteY0" fmla="*/ 426602 h 426602"/>
              <a:gd name="connsiteX1" fmla="*/ 89237 w 262120"/>
              <a:gd name="connsiteY1" fmla="*/ 143163 h 426602"/>
              <a:gd name="connsiteX2" fmla="*/ 238094 w 262120"/>
              <a:gd name="connsiteY2" fmla="*/ 146666 h 426602"/>
              <a:gd name="connsiteX3" fmla="*/ 262120 w 262120"/>
              <a:gd name="connsiteY3" fmla="*/ 0 h 426602"/>
              <a:gd name="connsiteX0" fmla="*/ 0 w 262120"/>
              <a:gd name="connsiteY0" fmla="*/ 426602 h 426602"/>
              <a:gd name="connsiteX1" fmla="*/ 111423 w 262120"/>
              <a:gd name="connsiteY1" fmla="*/ 225968 h 426602"/>
              <a:gd name="connsiteX2" fmla="*/ 238094 w 262120"/>
              <a:gd name="connsiteY2" fmla="*/ 146666 h 426602"/>
              <a:gd name="connsiteX3" fmla="*/ 262120 w 262120"/>
              <a:gd name="connsiteY3" fmla="*/ 0 h 426602"/>
              <a:gd name="connsiteX0" fmla="*/ 0 w 262120"/>
              <a:gd name="connsiteY0" fmla="*/ 426602 h 426602"/>
              <a:gd name="connsiteX1" fmla="*/ 111423 w 262120"/>
              <a:gd name="connsiteY1" fmla="*/ 225968 h 426602"/>
              <a:gd name="connsiteX2" fmla="*/ 234484 w 262120"/>
              <a:gd name="connsiteY2" fmla="*/ 206799 h 426602"/>
              <a:gd name="connsiteX3" fmla="*/ 262120 w 262120"/>
              <a:gd name="connsiteY3" fmla="*/ 0 h 426602"/>
              <a:gd name="connsiteX0" fmla="*/ 0 w 259170"/>
              <a:gd name="connsiteY0" fmla="*/ 327202 h 327202"/>
              <a:gd name="connsiteX1" fmla="*/ 111423 w 259170"/>
              <a:gd name="connsiteY1" fmla="*/ 126568 h 327202"/>
              <a:gd name="connsiteX2" fmla="*/ 234484 w 259170"/>
              <a:gd name="connsiteY2" fmla="*/ 107399 h 327202"/>
              <a:gd name="connsiteX3" fmla="*/ 259170 w 259170"/>
              <a:gd name="connsiteY3" fmla="*/ 0 h 327202"/>
            </a:gdLst>
            <a:ahLst/>
            <a:cxnLst>
              <a:cxn ang="0">
                <a:pos x="connsiteX0" y="connsiteY0"/>
              </a:cxn>
              <a:cxn ang="0">
                <a:pos x="connsiteX1" y="connsiteY1"/>
              </a:cxn>
              <a:cxn ang="0">
                <a:pos x="connsiteX2" y="connsiteY2"/>
              </a:cxn>
              <a:cxn ang="0">
                <a:pos x="connsiteX3" y="connsiteY3"/>
              </a:cxn>
            </a:cxnLst>
            <a:rect l="l" t="t" r="r" b="b"/>
            <a:pathLst>
              <a:path w="259170" h="327202">
                <a:moveTo>
                  <a:pt x="0" y="327202"/>
                </a:moveTo>
                <a:lnTo>
                  <a:pt x="111423" y="126568"/>
                </a:lnTo>
                <a:lnTo>
                  <a:pt x="234484" y="107399"/>
                </a:lnTo>
                <a:lnTo>
                  <a:pt x="259170" y="0"/>
                </a:lnTo>
              </a:path>
            </a:pathLst>
          </a:cu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NL"/>
          </a:p>
        </p:txBody>
      </p:sp>
      <p:sp>
        <p:nvSpPr>
          <p:cNvPr id="43" name="Freeform: Shape 42">
            <a:extLst>
              <a:ext uri="{FF2B5EF4-FFF2-40B4-BE49-F238E27FC236}">
                <a16:creationId xmlns:a16="http://schemas.microsoft.com/office/drawing/2014/main" id="{3A21FA4B-B4C8-42A7-AEA5-54928274CB5D}"/>
              </a:ext>
            </a:extLst>
          </p:cNvPr>
          <p:cNvSpPr/>
          <p:nvPr/>
        </p:nvSpPr>
        <p:spPr>
          <a:xfrm>
            <a:off x="3390900" y="2314575"/>
            <a:ext cx="685800" cy="295275"/>
          </a:xfrm>
          <a:custGeom>
            <a:avLst/>
            <a:gdLst>
              <a:gd name="connsiteX0" fmla="*/ 0 w 685800"/>
              <a:gd name="connsiteY0" fmla="*/ 0 h 295275"/>
              <a:gd name="connsiteX1" fmla="*/ 9525 w 685800"/>
              <a:gd name="connsiteY1" fmla="*/ 209550 h 295275"/>
              <a:gd name="connsiteX2" fmla="*/ 238125 w 685800"/>
              <a:gd name="connsiteY2" fmla="*/ 209550 h 295275"/>
              <a:gd name="connsiteX3" fmla="*/ 447675 w 685800"/>
              <a:gd name="connsiteY3" fmla="*/ 295275 h 295275"/>
              <a:gd name="connsiteX4" fmla="*/ 685800 w 685800"/>
              <a:gd name="connsiteY4" fmla="*/ 238125 h 295275"/>
              <a:gd name="connsiteX5" fmla="*/ 657225 w 685800"/>
              <a:gd name="connsiteY5" fmla="*/ 209550 h 295275"/>
              <a:gd name="connsiteX6" fmla="*/ 666750 w 685800"/>
              <a:gd name="connsiteY6" fmla="*/ 85725 h 295275"/>
              <a:gd name="connsiteX7" fmla="*/ 542925 w 685800"/>
              <a:gd name="connsiteY7" fmla="*/ 19050 h 295275"/>
              <a:gd name="connsiteX8" fmla="*/ 0 w 685800"/>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 h="295275">
                <a:moveTo>
                  <a:pt x="0" y="0"/>
                </a:moveTo>
                <a:lnTo>
                  <a:pt x="9525" y="209550"/>
                </a:lnTo>
                <a:lnTo>
                  <a:pt x="238125" y="209550"/>
                </a:lnTo>
                <a:lnTo>
                  <a:pt x="447675" y="295275"/>
                </a:lnTo>
                <a:lnTo>
                  <a:pt x="685800" y="238125"/>
                </a:lnTo>
                <a:lnTo>
                  <a:pt x="657225" y="209550"/>
                </a:lnTo>
                <a:lnTo>
                  <a:pt x="666750" y="85725"/>
                </a:lnTo>
                <a:lnTo>
                  <a:pt x="542925" y="19050"/>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Speech Bubble: Rectangle 37">
            <a:extLst>
              <a:ext uri="{FF2B5EF4-FFF2-40B4-BE49-F238E27FC236}">
                <a16:creationId xmlns:a16="http://schemas.microsoft.com/office/drawing/2014/main" id="{57E1B880-9A8B-4AAE-A9A9-D4292E170A79}"/>
              </a:ext>
            </a:extLst>
          </p:cNvPr>
          <p:cNvSpPr/>
          <p:nvPr/>
        </p:nvSpPr>
        <p:spPr>
          <a:xfrm>
            <a:off x="3982781" y="1697455"/>
            <a:ext cx="1291075" cy="352856"/>
          </a:xfrm>
          <a:prstGeom prst="wedgeRectCallout">
            <a:avLst>
              <a:gd name="adj1" fmla="val -86806"/>
              <a:gd name="adj2" fmla="val 26213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Point ( (209, 50) )</a:t>
            </a:r>
            <a:endParaRPr lang="en-NL" dirty="0"/>
          </a:p>
        </p:txBody>
      </p:sp>
      <p:sp>
        <p:nvSpPr>
          <p:cNvPr id="34" name="TextBox 33">
            <a:extLst>
              <a:ext uri="{FF2B5EF4-FFF2-40B4-BE49-F238E27FC236}">
                <a16:creationId xmlns:a16="http://schemas.microsoft.com/office/drawing/2014/main" id="{D9D9C4A3-22A2-447B-AC1C-5F8E4191DEA2}"/>
              </a:ext>
            </a:extLst>
          </p:cNvPr>
          <p:cNvSpPr txBox="1"/>
          <p:nvPr/>
        </p:nvSpPr>
        <p:spPr>
          <a:xfrm>
            <a:off x="2210955" y="2167774"/>
            <a:ext cx="707394" cy="246221"/>
          </a:xfrm>
          <a:prstGeom prst="accentBorderCallout1">
            <a:avLst>
              <a:gd name="adj1" fmla="val 43082"/>
              <a:gd name="adj2" fmla="val 107421"/>
              <a:gd name="adj3" fmla="val 257350"/>
              <a:gd name="adj4" fmla="val 182844"/>
            </a:avLst>
          </a:prstGeom>
          <a:solidFill>
            <a:schemeClr val="accent5">
              <a:lumMod val="40000"/>
              <a:lumOff val="60000"/>
            </a:schemeClr>
          </a:solidFill>
          <a:ln>
            <a:solidFill>
              <a:schemeClr val="accent1"/>
            </a:solidFill>
          </a:ln>
        </p:spPr>
        <p:txBody>
          <a:bodyPr wrap="square" rtlCol="0">
            <a:spAutoFit/>
          </a:bodyPr>
          <a:lstStyle/>
          <a:p>
            <a:pPr algn="ctr"/>
            <a:r>
              <a:rPr lang="en-US" sz="1000" dirty="0"/>
              <a:t>WG09</a:t>
            </a:r>
            <a:endParaRPr lang="en-NL" sz="1000" dirty="0"/>
          </a:p>
        </p:txBody>
      </p:sp>
    </p:spTree>
    <p:extLst>
      <p:ext uri="{BB962C8B-B14F-4D97-AF65-F5344CB8AC3E}">
        <p14:creationId xmlns:p14="http://schemas.microsoft.com/office/powerpoint/2010/main" val="2849292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300314" y="1825625"/>
            <a:ext cx="5740890" cy="5032376"/>
          </a:xfrm>
        </p:spPr>
        <p:txBody>
          <a:bodyPr>
            <a:normAutofit/>
          </a:bodyPr>
          <a:lstStyle/>
          <a:p>
            <a:r>
              <a:rPr lang="en-US" dirty="0"/>
              <a:t>Level E: Spatial constraint based</a:t>
            </a:r>
          </a:p>
          <a:p>
            <a:pPr lvl="1"/>
            <a:r>
              <a:rPr lang="en-US" dirty="0"/>
              <a:t>A Spatial Unit is partially defined by Spatial Constraints that must be satisfied by any candidate area identified on the ground.</a:t>
            </a:r>
          </a:p>
          <a:p>
            <a:pPr lvl="1"/>
            <a:r>
              <a:rPr lang="en-US" dirty="0"/>
              <a:t>E.g.  The course of the river may change over time. Thus, a set of constraints can be defined to express the following: </a:t>
            </a:r>
          </a:p>
          <a:p>
            <a:pPr marL="457200" lvl="1" indent="0">
              <a:buNone/>
            </a:pPr>
            <a:r>
              <a:rPr lang="en-US" b="1" i="1" dirty="0">
                <a:latin typeface="+mj-lt"/>
              </a:rPr>
              <a:t>WG01B</a:t>
            </a:r>
            <a:r>
              <a:rPr lang="en-US" dirty="0">
                <a:latin typeface="+mj-lt"/>
              </a:rPr>
              <a:t> is to the left (or west) of the river, </a:t>
            </a:r>
            <a:r>
              <a:rPr lang="en-US" b="1" i="1" dirty="0">
                <a:latin typeface="+mj-lt"/>
              </a:rPr>
              <a:t>WG03A</a:t>
            </a:r>
            <a:r>
              <a:rPr lang="en-US" dirty="0">
                <a:latin typeface="+mj-lt"/>
              </a:rPr>
              <a:t> is to the right (or east), and they share the river as a boundary. The section of the river separating </a:t>
            </a:r>
            <a:r>
              <a:rPr lang="en-US" b="1" i="1" dirty="0">
                <a:latin typeface="+mj-lt"/>
              </a:rPr>
              <a:t>WG01B</a:t>
            </a:r>
            <a:r>
              <a:rPr lang="en-US" dirty="0">
                <a:latin typeface="+mj-lt"/>
              </a:rPr>
              <a:t> and </a:t>
            </a:r>
            <a:r>
              <a:rPr lang="en-US" b="1" i="1" dirty="0">
                <a:latin typeface="+mj-lt"/>
              </a:rPr>
              <a:t>WG03A</a:t>
            </a:r>
            <a:r>
              <a:rPr lang="en-US" dirty="0">
                <a:latin typeface="+mj-lt"/>
              </a:rPr>
              <a:t> is itself a Spatial Unit, </a:t>
            </a:r>
            <a:r>
              <a:rPr lang="en-US" b="1" i="1" dirty="0">
                <a:latin typeface="+mj-lt"/>
              </a:rPr>
              <a:t>WG02</a:t>
            </a:r>
            <a:r>
              <a:rPr lang="en-US" dirty="0">
                <a:latin typeface="+mj-lt"/>
              </a:rPr>
              <a:t>.</a:t>
            </a:r>
          </a:p>
        </p:txBody>
      </p:sp>
      <p:grpSp>
        <p:nvGrpSpPr>
          <p:cNvPr id="714" name="Group 713">
            <a:extLst>
              <a:ext uri="{FF2B5EF4-FFF2-40B4-BE49-F238E27FC236}">
                <a16:creationId xmlns:a16="http://schemas.microsoft.com/office/drawing/2014/main" id="{E7E861DD-41DB-43D8-A9D1-7A4D05C55557}"/>
              </a:ext>
            </a:extLst>
          </p:cNvPr>
          <p:cNvGrpSpPr/>
          <p:nvPr/>
        </p:nvGrpSpPr>
        <p:grpSpPr>
          <a:xfrm>
            <a:off x="1392445" y="1838118"/>
            <a:ext cx="5069794" cy="4548394"/>
            <a:chOff x="1392445" y="1838118"/>
            <a:chExt cx="5069794" cy="4548394"/>
          </a:xfrm>
        </p:grpSpPr>
        <p:grpSp>
          <p:nvGrpSpPr>
            <p:cNvPr id="4" name="Group 3">
              <a:extLst>
                <a:ext uri="{FF2B5EF4-FFF2-40B4-BE49-F238E27FC236}">
                  <a16:creationId xmlns:a16="http://schemas.microsoft.com/office/drawing/2014/main" id="{BE5A172E-70B5-4E2A-B18D-8B9CBF9A8FED}"/>
                </a:ext>
              </a:extLst>
            </p:cNvPr>
            <p:cNvGrpSpPr/>
            <p:nvPr/>
          </p:nvGrpSpPr>
          <p:grpSpPr>
            <a:xfrm>
              <a:off x="1392445" y="2035175"/>
              <a:ext cx="5069794" cy="4351337"/>
              <a:chOff x="6996532" y="3162729"/>
              <a:chExt cx="5069794" cy="3911843"/>
            </a:xfrm>
          </p:grpSpPr>
          <p:sp>
            <p:nvSpPr>
              <p:cNvPr id="5" name="Freeform: Shape 4">
                <a:extLst>
                  <a:ext uri="{FF2B5EF4-FFF2-40B4-BE49-F238E27FC236}">
                    <a16:creationId xmlns:a16="http://schemas.microsoft.com/office/drawing/2014/main" id="{1986BA17-BEA7-462E-8188-D735F33DE55F}"/>
                  </a:ext>
                </a:extLst>
              </p:cNvPr>
              <p:cNvSpPr/>
              <p:nvPr/>
            </p:nvSpPr>
            <p:spPr>
              <a:xfrm>
                <a:off x="9305885" y="3760678"/>
                <a:ext cx="1157372" cy="2516026"/>
              </a:xfrm>
              <a:custGeom>
                <a:avLst/>
                <a:gdLst>
                  <a:gd name="connsiteX0" fmla="*/ 251417 w 1157372"/>
                  <a:gd name="connsiteY0" fmla="*/ 61 h 2516026"/>
                  <a:gd name="connsiteX1" fmla="*/ 64512 w 1157372"/>
                  <a:gd name="connsiteY1" fmla="*/ 71947 h 2516026"/>
                  <a:gd name="connsiteX2" fmla="*/ -186 w 1157372"/>
                  <a:gd name="connsiteY2" fmla="*/ 222909 h 2516026"/>
                  <a:gd name="connsiteX3" fmla="*/ 244228 w 1157372"/>
                  <a:gd name="connsiteY3" fmla="*/ 488889 h 2516026"/>
                  <a:gd name="connsiteX4" fmla="*/ 294549 w 1157372"/>
                  <a:gd name="connsiteY4" fmla="*/ 639851 h 2516026"/>
                  <a:gd name="connsiteX5" fmla="*/ 215473 w 1157372"/>
                  <a:gd name="connsiteY5" fmla="*/ 769246 h 2516026"/>
                  <a:gd name="connsiteX6" fmla="*/ 186719 w 1157372"/>
                  <a:gd name="connsiteY6" fmla="*/ 862699 h 2516026"/>
                  <a:gd name="connsiteX7" fmla="*/ 129210 w 1157372"/>
                  <a:gd name="connsiteY7" fmla="*/ 977717 h 2516026"/>
                  <a:gd name="connsiteX8" fmla="*/ 143587 w 1157372"/>
                  <a:gd name="connsiteY8" fmla="*/ 1071169 h 2516026"/>
                  <a:gd name="connsiteX9" fmla="*/ 143587 w 1157372"/>
                  <a:gd name="connsiteY9" fmla="*/ 1071169 h 2516026"/>
                  <a:gd name="connsiteX10" fmla="*/ 208285 w 1157372"/>
                  <a:gd name="connsiteY10" fmla="*/ 1250886 h 2516026"/>
                  <a:gd name="connsiteX11" fmla="*/ 244228 w 1157372"/>
                  <a:gd name="connsiteY11" fmla="*/ 1308395 h 2516026"/>
                  <a:gd name="connsiteX12" fmla="*/ 316114 w 1157372"/>
                  <a:gd name="connsiteY12" fmla="*/ 1480922 h 2516026"/>
                  <a:gd name="connsiteX13" fmla="*/ 316114 w 1157372"/>
                  <a:gd name="connsiteY13" fmla="*/ 1574375 h 2516026"/>
                  <a:gd name="connsiteX14" fmla="*/ 344869 w 1157372"/>
                  <a:gd name="connsiteY14" fmla="*/ 1768468 h 2516026"/>
                  <a:gd name="connsiteX15" fmla="*/ 344869 w 1157372"/>
                  <a:gd name="connsiteY15" fmla="*/ 1883487 h 2516026"/>
                  <a:gd name="connsiteX16" fmla="*/ 495831 w 1157372"/>
                  <a:gd name="connsiteY16" fmla="*/ 1998505 h 2516026"/>
                  <a:gd name="connsiteX17" fmla="*/ 495831 w 1157372"/>
                  <a:gd name="connsiteY17" fmla="*/ 1998505 h 2516026"/>
                  <a:gd name="connsiteX18" fmla="*/ 567717 w 1157372"/>
                  <a:gd name="connsiteY18" fmla="*/ 2250108 h 2516026"/>
                  <a:gd name="connsiteX19" fmla="*/ 682736 w 1157372"/>
                  <a:gd name="connsiteY19" fmla="*/ 2350749 h 2516026"/>
                  <a:gd name="connsiteX20" fmla="*/ 797754 w 1157372"/>
                  <a:gd name="connsiteY20" fmla="*/ 2336371 h 2516026"/>
                  <a:gd name="connsiteX21" fmla="*/ 840886 w 1157372"/>
                  <a:gd name="connsiteY21" fmla="*/ 2401069 h 2516026"/>
                  <a:gd name="connsiteX22" fmla="*/ 919961 w 1157372"/>
                  <a:gd name="connsiteY22" fmla="*/ 2516088 h 2516026"/>
                  <a:gd name="connsiteX23" fmla="*/ 1013413 w 1157372"/>
                  <a:gd name="connsiteY23" fmla="*/ 2480144 h 2516026"/>
                  <a:gd name="connsiteX24" fmla="*/ 1078111 w 1157372"/>
                  <a:gd name="connsiteY24" fmla="*/ 2242919 h 2516026"/>
                  <a:gd name="connsiteX25" fmla="*/ 1142809 w 1157372"/>
                  <a:gd name="connsiteY25" fmla="*/ 2106335 h 2516026"/>
                  <a:gd name="connsiteX26" fmla="*/ 1157186 w 1157372"/>
                  <a:gd name="connsiteY26" fmla="*/ 1940996 h 2516026"/>
                  <a:gd name="connsiteX27" fmla="*/ 1034979 w 1157372"/>
                  <a:gd name="connsiteY27" fmla="*/ 1790034 h 2516026"/>
                  <a:gd name="connsiteX28" fmla="*/ 840886 w 1157372"/>
                  <a:gd name="connsiteY28" fmla="*/ 1718148 h 2516026"/>
                  <a:gd name="connsiteX29" fmla="*/ 639604 w 1157372"/>
                  <a:gd name="connsiteY29" fmla="*/ 1689393 h 2516026"/>
                  <a:gd name="connsiteX30" fmla="*/ 538963 w 1157372"/>
                  <a:gd name="connsiteY30" fmla="*/ 1610318 h 2516026"/>
                  <a:gd name="connsiteX31" fmla="*/ 488642 w 1157372"/>
                  <a:gd name="connsiteY31" fmla="*/ 1401847 h 2516026"/>
                  <a:gd name="connsiteX32" fmla="*/ 452699 w 1157372"/>
                  <a:gd name="connsiteY32" fmla="*/ 1294018 h 2516026"/>
                  <a:gd name="connsiteX33" fmla="*/ 459887 w 1157372"/>
                  <a:gd name="connsiteY33" fmla="*/ 1200565 h 2516026"/>
                  <a:gd name="connsiteX34" fmla="*/ 531774 w 1157372"/>
                  <a:gd name="connsiteY34" fmla="*/ 1063981 h 2516026"/>
                  <a:gd name="connsiteX35" fmla="*/ 589283 w 1157372"/>
                  <a:gd name="connsiteY35" fmla="*/ 927397 h 2516026"/>
                  <a:gd name="connsiteX36" fmla="*/ 639604 w 1157372"/>
                  <a:gd name="connsiteY36" fmla="*/ 733303 h 2516026"/>
                  <a:gd name="connsiteX37" fmla="*/ 653981 w 1157372"/>
                  <a:gd name="connsiteY37" fmla="*/ 388248 h 2516026"/>
                  <a:gd name="connsiteX38" fmla="*/ 596472 w 1157372"/>
                  <a:gd name="connsiteY38" fmla="*/ 316361 h 2516026"/>
                  <a:gd name="connsiteX39" fmla="*/ 510208 w 1157372"/>
                  <a:gd name="connsiteY39" fmla="*/ 222909 h 2516026"/>
                  <a:gd name="connsiteX40" fmla="*/ 409567 w 1157372"/>
                  <a:gd name="connsiteY40" fmla="*/ 129457 h 2516026"/>
                  <a:gd name="connsiteX41" fmla="*/ 395190 w 1157372"/>
                  <a:gd name="connsiteY41" fmla="*/ 36004 h 2516026"/>
                  <a:gd name="connsiteX42" fmla="*/ 251417 w 1157372"/>
                  <a:gd name="connsiteY42" fmla="*/ 61 h 251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7372" h="2516026">
                    <a:moveTo>
                      <a:pt x="251417" y="61"/>
                    </a:moveTo>
                    <a:lnTo>
                      <a:pt x="64512" y="71947"/>
                    </a:lnTo>
                    <a:cubicBezTo>
                      <a:pt x="42946" y="122268"/>
                      <a:pt x="14191" y="93513"/>
                      <a:pt x="-186" y="222909"/>
                    </a:cubicBezTo>
                    <a:cubicBezTo>
                      <a:pt x="95664" y="397834"/>
                      <a:pt x="162756" y="400228"/>
                      <a:pt x="244228" y="488889"/>
                    </a:cubicBezTo>
                    <a:lnTo>
                      <a:pt x="294549" y="639851"/>
                    </a:lnTo>
                    <a:lnTo>
                      <a:pt x="215473" y="769246"/>
                    </a:lnTo>
                    <a:lnTo>
                      <a:pt x="186719" y="862699"/>
                    </a:lnTo>
                    <a:lnTo>
                      <a:pt x="129210" y="977717"/>
                    </a:lnTo>
                    <a:lnTo>
                      <a:pt x="143587" y="1071169"/>
                    </a:lnTo>
                    <a:lnTo>
                      <a:pt x="143587" y="1071169"/>
                    </a:lnTo>
                    <a:lnTo>
                      <a:pt x="208285" y="1250886"/>
                    </a:lnTo>
                    <a:lnTo>
                      <a:pt x="244228" y="1308395"/>
                    </a:lnTo>
                    <a:lnTo>
                      <a:pt x="316114" y="1480922"/>
                    </a:lnTo>
                    <a:lnTo>
                      <a:pt x="316114" y="1574375"/>
                    </a:lnTo>
                    <a:lnTo>
                      <a:pt x="344869" y="1768468"/>
                    </a:lnTo>
                    <a:lnTo>
                      <a:pt x="344869" y="1883487"/>
                    </a:lnTo>
                    <a:lnTo>
                      <a:pt x="495831" y="1998505"/>
                    </a:lnTo>
                    <a:lnTo>
                      <a:pt x="495831" y="1998505"/>
                    </a:lnTo>
                    <a:lnTo>
                      <a:pt x="567717" y="2250108"/>
                    </a:lnTo>
                    <a:lnTo>
                      <a:pt x="682736" y="2350749"/>
                    </a:lnTo>
                    <a:lnTo>
                      <a:pt x="797754" y="2336371"/>
                    </a:lnTo>
                    <a:lnTo>
                      <a:pt x="840886" y="2401069"/>
                    </a:lnTo>
                    <a:lnTo>
                      <a:pt x="919961" y="2516088"/>
                    </a:lnTo>
                    <a:lnTo>
                      <a:pt x="1013413" y="2480144"/>
                    </a:lnTo>
                    <a:lnTo>
                      <a:pt x="1078111" y="2242919"/>
                    </a:lnTo>
                    <a:lnTo>
                      <a:pt x="1142809" y="2106335"/>
                    </a:lnTo>
                    <a:lnTo>
                      <a:pt x="1157186" y="1940996"/>
                    </a:lnTo>
                    <a:lnTo>
                      <a:pt x="1034979" y="1790034"/>
                    </a:lnTo>
                    <a:lnTo>
                      <a:pt x="840886" y="1718148"/>
                    </a:lnTo>
                    <a:lnTo>
                      <a:pt x="639604" y="1689393"/>
                    </a:lnTo>
                    <a:lnTo>
                      <a:pt x="538963" y="1610318"/>
                    </a:lnTo>
                    <a:lnTo>
                      <a:pt x="488642" y="1401847"/>
                    </a:lnTo>
                    <a:lnTo>
                      <a:pt x="452699" y="1294018"/>
                    </a:lnTo>
                    <a:lnTo>
                      <a:pt x="459887" y="1200565"/>
                    </a:lnTo>
                    <a:lnTo>
                      <a:pt x="531774" y="1063981"/>
                    </a:lnTo>
                    <a:lnTo>
                      <a:pt x="589283" y="927397"/>
                    </a:lnTo>
                    <a:lnTo>
                      <a:pt x="639604" y="733303"/>
                    </a:lnTo>
                    <a:lnTo>
                      <a:pt x="653981" y="388248"/>
                    </a:lnTo>
                    <a:lnTo>
                      <a:pt x="596472" y="316361"/>
                    </a:lnTo>
                    <a:lnTo>
                      <a:pt x="510208" y="222909"/>
                    </a:lnTo>
                    <a:lnTo>
                      <a:pt x="409567" y="129457"/>
                    </a:lnTo>
                    <a:lnTo>
                      <a:pt x="395190" y="36004"/>
                    </a:lnTo>
                    <a:lnTo>
                      <a:pt x="251417" y="61"/>
                    </a:lnTo>
                    <a:close/>
                  </a:path>
                </a:pathLst>
              </a:custGeom>
              <a:ln w="17939" cap="flat">
                <a:solidFill>
                  <a:srgbClr val="2F5597"/>
                </a:solidFill>
                <a:prstDash val="solid"/>
                <a:miter/>
              </a:ln>
            </p:spPr>
            <p:txBody>
              <a:bodyPr rtlCol="0" anchor="ctr"/>
              <a:lstStyle/>
              <a:p>
                <a:endParaRPr lang="en-NL"/>
              </a:p>
            </p:txBody>
          </p:sp>
          <p:sp>
            <p:nvSpPr>
              <p:cNvPr id="6" name="Freeform: Shape 5">
                <a:extLst>
                  <a:ext uri="{FF2B5EF4-FFF2-40B4-BE49-F238E27FC236}">
                    <a16:creationId xmlns:a16="http://schemas.microsoft.com/office/drawing/2014/main" id="{A755985C-80E5-45B6-808D-F450A502F862}"/>
                  </a:ext>
                </a:extLst>
              </p:cNvPr>
              <p:cNvSpPr/>
              <p:nvPr/>
            </p:nvSpPr>
            <p:spPr>
              <a:xfrm>
                <a:off x="6996532" y="3388665"/>
                <a:ext cx="3659021" cy="3202542"/>
              </a:xfrm>
              <a:custGeom>
                <a:avLst/>
                <a:gdLst>
                  <a:gd name="connsiteX0" fmla="*/ 157914 w 3659021"/>
                  <a:gd name="connsiteY0" fmla="*/ 2251660 h 3202542"/>
                  <a:gd name="connsiteX1" fmla="*/ 1346046 w 3659021"/>
                  <a:gd name="connsiteY1" fmla="*/ 531823 h 3202542"/>
                  <a:gd name="connsiteX2" fmla="*/ 1805969 w 3659021"/>
                  <a:gd name="connsiteY2" fmla="*/ 225221 h 3202542"/>
                  <a:gd name="connsiteX3" fmla="*/ 1820343 w 3659021"/>
                  <a:gd name="connsiteY3" fmla="*/ 24014 h 3202542"/>
                  <a:gd name="connsiteX4" fmla="*/ 2965347 w 3659021"/>
                  <a:gd name="connsiteY4" fmla="*/ 61 h 3202542"/>
                  <a:gd name="connsiteX5" fmla="*/ 2922251 w 3659021"/>
                  <a:gd name="connsiteY5" fmla="*/ 124618 h 3202542"/>
                  <a:gd name="connsiteX6" fmla="*/ 2826423 w 3659021"/>
                  <a:gd name="connsiteY6" fmla="*/ 210849 h 3202542"/>
                  <a:gd name="connsiteX7" fmla="*/ 2749770 w 3659021"/>
                  <a:gd name="connsiteY7" fmla="*/ 311453 h 3202542"/>
                  <a:gd name="connsiteX8" fmla="*/ 2687488 w 3659021"/>
                  <a:gd name="connsiteY8" fmla="*/ 445592 h 3202542"/>
                  <a:gd name="connsiteX9" fmla="*/ 2658744 w 3659021"/>
                  <a:gd name="connsiteY9" fmla="*/ 560567 h 3202542"/>
                  <a:gd name="connsiteX10" fmla="*/ 2692279 w 3659021"/>
                  <a:gd name="connsiteY10" fmla="*/ 689912 h 3202542"/>
                  <a:gd name="connsiteX11" fmla="*/ 2812053 w 3659021"/>
                  <a:gd name="connsiteY11" fmla="*/ 752191 h 3202542"/>
                  <a:gd name="connsiteX12" fmla="*/ 2845588 w 3659021"/>
                  <a:gd name="connsiteY12" fmla="*/ 838423 h 3202542"/>
                  <a:gd name="connsiteX13" fmla="*/ 2864749 w 3659021"/>
                  <a:gd name="connsiteY13" fmla="*/ 1025259 h 3202542"/>
                  <a:gd name="connsiteX14" fmla="*/ 2859958 w 3659021"/>
                  <a:gd name="connsiteY14" fmla="*/ 1140234 h 3202542"/>
                  <a:gd name="connsiteX15" fmla="*/ 2807261 w 3659021"/>
                  <a:gd name="connsiteY15" fmla="*/ 1255210 h 3202542"/>
                  <a:gd name="connsiteX16" fmla="*/ 2725814 w 3659021"/>
                  <a:gd name="connsiteY16" fmla="*/ 1365394 h 3202542"/>
                  <a:gd name="connsiteX17" fmla="*/ 2644370 w 3659021"/>
                  <a:gd name="connsiteY17" fmla="*/ 1485160 h 3202542"/>
                  <a:gd name="connsiteX18" fmla="*/ 2606044 w 3659021"/>
                  <a:gd name="connsiteY18" fmla="*/ 1585762 h 3202542"/>
                  <a:gd name="connsiteX19" fmla="*/ 2596461 w 3659021"/>
                  <a:gd name="connsiteY19" fmla="*/ 1748646 h 3202542"/>
                  <a:gd name="connsiteX20" fmla="*/ 2610835 w 3659021"/>
                  <a:gd name="connsiteY20" fmla="*/ 1854038 h 3202542"/>
                  <a:gd name="connsiteX21" fmla="*/ 2653953 w 3659021"/>
                  <a:gd name="connsiteY21" fmla="*/ 1983387 h 3202542"/>
                  <a:gd name="connsiteX22" fmla="*/ 2697070 w 3659021"/>
                  <a:gd name="connsiteY22" fmla="*/ 2093571 h 3202542"/>
                  <a:gd name="connsiteX23" fmla="*/ 2749770 w 3659021"/>
                  <a:gd name="connsiteY23" fmla="*/ 2155850 h 3202542"/>
                  <a:gd name="connsiteX24" fmla="*/ 2836005 w 3659021"/>
                  <a:gd name="connsiteY24" fmla="*/ 2232499 h 3202542"/>
                  <a:gd name="connsiteX25" fmla="*/ 2912658 w 3659021"/>
                  <a:gd name="connsiteY25" fmla="*/ 2256452 h 3202542"/>
                  <a:gd name="connsiteX26" fmla="*/ 2998882 w 3659021"/>
                  <a:gd name="connsiteY26" fmla="*/ 2280404 h 3202542"/>
                  <a:gd name="connsiteX27" fmla="*/ 3080329 w 3659021"/>
                  <a:gd name="connsiteY27" fmla="*/ 2280404 h 3202542"/>
                  <a:gd name="connsiteX28" fmla="*/ 3152216 w 3659021"/>
                  <a:gd name="connsiteY28" fmla="*/ 2294778 h 3202542"/>
                  <a:gd name="connsiteX29" fmla="*/ 3219286 w 3659021"/>
                  <a:gd name="connsiteY29" fmla="*/ 2309148 h 3202542"/>
                  <a:gd name="connsiteX30" fmla="*/ 3248004 w 3659021"/>
                  <a:gd name="connsiteY30" fmla="*/ 2342683 h 3202542"/>
                  <a:gd name="connsiteX31" fmla="*/ 3271979 w 3659021"/>
                  <a:gd name="connsiteY31" fmla="*/ 2385801 h 3202542"/>
                  <a:gd name="connsiteX32" fmla="*/ 3271979 w 3659021"/>
                  <a:gd name="connsiteY32" fmla="*/ 2462450 h 3202542"/>
                  <a:gd name="connsiteX33" fmla="*/ 3271979 w 3659021"/>
                  <a:gd name="connsiteY33" fmla="*/ 2515146 h 3202542"/>
                  <a:gd name="connsiteX34" fmla="*/ 3271979 w 3659021"/>
                  <a:gd name="connsiteY34" fmla="*/ 2582216 h 3202542"/>
                  <a:gd name="connsiteX35" fmla="*/ 3262382 w 3659021"/>
                  <a:gd name="connsiteY35" fmla="*/ 2673239 h 3202542"/>
                  <a:gd name="connsiteX36" fmla="*/ 3238444 w 3659021"/>
                  <a:gd name="connsiteY36" fmla="*/ 2716352 h 3202542"/>
                  <a:gd name="connsiteX37" fmla="*/ 3243224 w 3659021"/>
                  <a:gd name="connsiteY37" fmla="*/ 2764261 h 3202542"/>
                  <a:gd name="connsiteX38" fmla="*/ 3252821 w 3659021"/>
                  <a:gd name="connsiteY38" fmla="*/ 2864863 h 3202542"/>
                  <a:gd name="connsiteX39" fmla="*/ 3267198 w 3659021"/>
                  <a:gd name="connsiteY39" fmla="*/ 2888815 h 3202542"/>
                  <a:gd name="connsiteX40" fmla="*/ 3324671 w 3659021"/>
                  <a:gd name="connsiteY40" fmla="*/ 2936124 h 3202542"/>
                  <a:gd name="connsiteX41" fmla="*/ 3357020 w 3659021"/>
                  <a:gd name="connsiteY41" fmla="*/ 2942712 h 3202542"/>
                  <a:gd name="connsiteX42" fmla="*/ 3400116 w 3659021"/>
                  <a:gd name="connsiteY42" fmla="*/ 2938518 h 3202542"/>
                  <a:gd name="connsiteX43" fmla="*/ 3431854 w 3659021"/>
                  <a:gd name="connsiteY43" fmla="*/ 2892410 h 3202542"/>
                  <a:gd name="connsiteX44" fmla="*/ 3498924 w 3659021"/>
                  <a:gd name="connsiteY44" fmla="*/ 2832528 h 3202542"/>
                  <a:gd name="connsiteX45" fmla="*/ 3542056 w 3659021"/>
                  <a:gd name="connsiteY45" fmla="*/ 2830131 h 3202542"/>
                  <a:gd name="connsiteX46" fmla="*/ 3554636 w 3659021"/>
                  <a:gd name="connsiteY46" fmla="*/ 2873248 h 3202542"/>
                  <a:gd name="connsiteX47" fmla="*/ 3597768 w 3659021"/>
                  <a:gd name="connsiteY47" fmla="*/ 2942712 h 3202542"/>
                  <a:gd name="connsiteX48" fmla="*/ 3592952 w 3659021"/>
                  <a:gd name="connsiteY48" fmla="*/ 3003791 h 3202542"/>
                  <a:gd name="connsiteX49" fmla="*/ 3658836 w 3659021"/>
                  <a:gd name="connsiteY49" fmla="*/ 3202603 h 3202542"/>
                  <a:gd name="connsiteX50" fmla="*/ 3288153 w 3659021"/>
                  <a:gd name="connsiteY50" fmla="*/ 3100801 h 3202542"/>
                  <a:gd name="connsiteX51" fmla="*/ 2735396 w 3659021"/>
                  <a:gd name="connsiteY51" fmla="*/ 3090022 h 3202542"/>
                  <a:gd name="connsiteX52" fmla="*/ 2452987 w 3659021"/>
                  <a:gd name="connsiteY52" fmla="*/ 3079936 h 3202542"/>
                  <a:gd name="connsiteX53" fmla="*/ 2533521 w 3659021"/>
                  <a:gd name="connsiteY53" fmla="*/ 2644513 h 3202542"/>
                  <a:gd name="connsiteX54" fmla="*/ 2515366 w 3659021"/>
                  <a:gd name="connsiteY54" fmla="*/ 2639973 h 3202542"/>
                  <a:gd name="connsiteX55" fmla="*/ 2606547 w 3659021"/>
                  <a:gd name="connsiteY55" fmla="*/ 2210563 h 3202542"/>
                  <a:gd name="connsiteX56" fmla="*/ 683393 w 3659021"/>
                  <a:gd name="connsiteY56" fmla="*/ 1859836 h 3202542"/>
                  <a:gd name="connsiteX57" fmla="*/ 575977 w 3659021"/>
                  <a:gd name="connsiteY57" fmla="*/ 2528510 h 3202542"/>
                  <a:gd name="connsiteX58" fmla="*/ 47723 w 3659021"/>
                  <a:gd name="connsiteY58" fmla="*/ 2438497 h 3202542"/>
                  <a:gd name="connsiteX59" fmla="*/ -186 w 3659021"/>
                  <a:gd name="connsiteY59" fmla="*/ 2409753 h 3202542"/>
                  <a:gd name="connsiteX60" fmla="*/ 157914 w 3659021"/>
                  <a:gd name="connsiteY60" fmla="*/ 2251660 h 320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59021" h="3202542">
                    <a:moveTo>
                      <a:pt x="157914" y="2251660"/>
                    </a:moveTo>
                    <a:lnTo>
                      <a:pt x="1346046" y="531823"/>
                    </a:lnTo>
                    <a:lnTo>
                      <a:pt x="1805969" y="225221"/>
                    </a:lnTo>
                    <a:lnTo>
                      <a:pt x="1820343" y="24014"/>
                    </a:lnTo>
                    <a:lnTo>
                      <a:pt x="2965347" y="61"/>
                    </a:lnTo>
                    <a:cubicBezTo>
                      <a:pt x="2955786" y="103858"/>
                      <a:pt x="2936628" y="83099"/>
                      <a:pt x="2922251" y="124618"/>
                    </a:cubicBezTo>
                    <a:lnTo>
                      <a:pt x="2826423" y="210849"/>
                    </a:lnTo>
                    <a:lnTo>
                      <a:pt x="2749770" y="311453"/>
                    </a:lnTo>
                    <a:lnTo>
                      <a:pt x="2687488" y="445592"/>
                    </a:lnTo>
                    <a:lnTo>
                      <a:pt x="2658744" y="560567"/>
                    </a:lnTo>
                    <a:lnTo>
                      <a:pt x="2692279" y="689912"/>
                    </a:lnTo>
                    <a:lnTo>
                      <a:pt x="2812053" y="752191"/>
                    </a:lnTo>
                    <a:lnTo>
                      <a:pt x="2845588" y="838423"/>
                    </a:lnTo>
                    <a:lnTo>
                      <a:pt x="2864749" y="1025259"/>
                    </a:lnTo>
                    <a:lnTo>
                      <a:pt x="2859958" y="1140234"/>
                    </a:lnTo>
                    <a:lnTo>
                      <a:pt x="2807261" y="1255210"/>
                    </a:lnTo>
                    <a:lnTo>
                      <a:pt x="2725814" y="1365394"/>
                    </a:lnTo>
                    <a:lnTo>
                      <a:pt x="2644370" y="1485160"/>
                    </a:lnTo>
                    <a:lnTo>
                      <a:pt x="2606044" y="1585762"/>
                    </a:lnTo>
                    <a:lnTo>
                      <a:pt x="2596461" y="1748646"/>
                    </a:lnTo>
                    <a:lnTo>
                      <a:pt x="2610835" y="1854038"/>
                    </a:lnTo>
                    <a:lnTo>
                      <a:pt x="2653953" y="1983387"/>
                    </a:lnTo>
                    <a:lnTo>
                      <a:pt x="2697070" y="2093571"/>
                    </a:lnTo>
                    <a:lnTo>
                      <a:pt x="2749770" y="2155850"/>
                    </a:lnTo>
                    <a:lnTo>
                      <a:pt x="2836005" y="2232499"/>
                    </a:lnTo>
                    <a:lnTo>
                      <a:pt x="2912658" y="2256452"/>
                    </a:lnTo>
                    <a:lnTo>
                      <a:pt x="2998882" y="2280404"/>
                    </a:lnTo>
                    <a:lnTo>
                      <a:pt x="3080329" y="2280404"/>
                    </a:lnTo>
                    <a:lnTo>
                      <a:pt x="3152216" y="2294778"/>
                    </a:lnTo>
                    <a:lnTo>
                      <a:pt x="3219286" y="2309148"/>
                    </a:lnTo>
                    <a:lnTo>
                      <a:pt x="3248004" y="2342683"/>
                    </a:lnTo>
                    <a:lnTo>
                      <a:pt x="3271979" y="2385801"/>
                    </a:lnTo>
                    <a:lnTo>
                      <a:pt x="3271979" y="2462450"/>
                    </a:lnTo>
                    <a:lnTo>
                      <a:pt x="3271979" y="2515146"/>
                    </a:lnTo>
                    <a:lnTo>
                      <a:pt x="3271979" y="2582216"/>
                    </a:lnTo>
                    <a:lnTo>
                      <a:pt x="3262382" y="2673239"/>
                    </a:lnTo>
                    <a:lnTo>
                      <a:pt x="3238444" y="2716352"/>
                    </a:lnTo>
                    <a:lnTo>
                      <a:pt x="3243224" y="2764261"/>
                    </a:lnTo>
                    <a:lnTo>
                      <a:pt x="3252821" y="2864863"/>
                    </a:lnTo>
                    <a:lnTo>
                      <a:pt x="3267198" y="2888815"/>
                    </a:lnTo>
                    <a:lnTo>
                      <a:pt x="3324671" y="2936124"/>
                    </a:lnTo>
                    <a:lnTo>
                      <a:pt x="3357020" y="2942712"/>
                    </a:lnTo>
                    <a:lnTo>
                      <a:pt x="3400116" y="2938518"/>
                    </a:lnTo>
                    <a:lnTo>
                      <a:pt x="3431854" y="2892410"/>
                    </a:lnTo>
                    <a:lnTo>
                      <a:pt x="3498924" y="2832528"/>
                    </a:lnTo>
                    <a:lnTo>
                      <a:pt x="3542056" y="2830131"/>
                    </a:lnTo>
                    <a:lnTo>
                      <a:pt x="3554636" y="2873248"/>
                    </a:lnTo>
                    <a:lnTo>
                      <a:pt x="3597768" y="2942712"/>
                    </a:lnTo>
                    <a:lnTo>
                      <a:pt x="3592952" y="3003791"/>
                    </a:lnTo>
                    <a:lnTo>
                      <a:pt x="3658836" y="3202603"/>
                    </a:lnTo>
                    <a:lnTo>
                      <a:pt x="3288153" y="3100801"/>
                    </a:lnTo>
                    <a:lnTo>
                      <a:pt x="2735396" y="3090022"/>
                    </a:lnTo>
                    <a:lnTo>
                      <a:pt x="2452987" y="3079936"/>
                    </a:lnTo>
                    <a:lnTo>
                      <a:pt x="2533521" y="2644513"/>
                    </a:lnTo>
                    <a:lnTo>
                      <a:pt x="2515366" y="2639973"/>
                    </a:lnTo>
                    <a:lnTo>
                      <a:pt x="2606547" y="2210563"/>
                    </a:lnTo>
                    <a:lnTo>
                      <a:pt x="683393" y="1859836"/>
                    </a:lnTo>
                    <a:lnTo>
                      <a:pt x="575977" y="2528510"/>
                    </a:lnTo>
                    <a:lnTo>
                      <a:pt x="47723" y="2438497"/>
                    </a:lnTo>
                    <a:lnTo>
                      <a:pt x="-186" y="2409753"/>
                    </a:lnTo>
                    <a:lnTo>
                      <a:pt x="157914" y="2251660"/>
                    </a:lnTo>
                    <a:close/>
                  </a:path>
                </a:pathLst>
              </a:custGeom>
              <a:solidFill>
                <a:srgbClr val="FFD966">
                  <a:alpha val="61000"/>
                </a:srgbClr>
              </a:solidFill>
              <a:ln w="5980" cap="flat">
                <a:solidFill>
                  <a:srgbClr val="41719C"/>
                </a:solidFill>
                <a:prstDash val="solid"/>
                <a:miter/>
              </a:ln>
            </p:spPr>
            <p:txBody>
              <a:bodyPr rtlCol="0" anchor="ctr"/>
              <a:lstStyle/>
              <a:p>
                <a:endParaRPr lang="en-NL"/>
              </a:p>
            </p:txBody>
          </p:sp>
          <p:sp>
            <p:nvSpPr>
              <p:cNvPr id="7" name="Freeform: Shape 6">
                <a:extLst>
                  <a:ext uri="{FF2B5EF4-FFF2-40B4-BE49-F238E27FC236}">
                    <a16:creationId xmlns:a16="http://schemas.microsoft.com/office/drawing/2014/main" id="{9BF3F828-8AAF-4BE0-9D5F-3E5364F0CCE6}"/>
                  </a:ext>
                </a:extLst>
              </p:cNvPr>
              <p:cNvSpPr/>
              <p:nvPr/>
            </p:nvSpPr>
            <p:spPr>
              <a:xfrm>
                <a:off x="9645549" y="3327562"/>
                <a:ext cx="1053136" cy="3335532"/>
              </a:xfrm>
              <a:custGeom>
                <a:avLst/>
                <a:gdLst>
                  <a:gd name="connsiteX0" fmla="*/ 362050 w 1053136"/>
                  <a:gd name="connsiteY0" fmla="*/ 61 h 3335532"/>
                  <a:gd name="connsiteX1" fmla="*/ 360253 w 1053136"/>
                  <a:gd name="connsiteY1" fmla="*/ 73784 h 3335532"/>
                  <a:gd name="connsiteX2" fmla="*/ 342281 w 1053136"/>
                  <a:gd name="connsiteY2" fmla="*/ 154700 h 3335532"/>
                  <a:gd name="connsiteX3" fmla="*/ 320751 w 1053136"/>
                  <a:gd name="connsiteY3" fmla="*/ 181672 h 3335532"/>
                  <a:gd name="connsiteX4" fmla="*/ 286677 w 1053136"/>
                  <a:gd name="connsiteY4" fmla="*/ 210442 h 3335532"/>
                  <a:gd name="connsiteX5" fmla="*/ 241794 w 1053136"/>
                  <a:gd name="connsiteY5" fmla="*/ 258992 h 3335532"/>
                  <a:gd name="connsiteX6" fmla="*/ 205905 w 1053136"/>
                  <a:gd name="connsiteY6" fmla="*/ 289560 h 3335532"/>
                  <a:gd name="connsiteX7" fmla="*/ 161041 w 1053136"/>
                  <a:gd name="connsiteY7" fmla="*/ 359687 h 3335532"/>
                  <a:gd name="connsiteX8" fmla="*/ 116173 w 1053136"/>
                  <a:gd name="connsiteY8" fmla="*/ 442400 h 3335532"/>
                  <a:gd name="connsiteX9" fmla="*/ 89255 w 1053136"/>
                  <a:gd name="connsiteY9" fmla="*/ 510732 h 3335532"/>
                  <a:gd name="connsiteX10" fmla="*/ 65924 w 1053136"/>
                  <a:gd name="connsiteY10" fmla="*/ 600637 h 3335532"/>
                  <a:gd name="connsiteX11" fmla="*/ 62337 w 1053136"/>
                  <a:gd name="connsiteY11" fmla="*/ 625811 h 3335532"/>
                  <a:gd name="connsiteX12" fmla="*/ 76693 w 1053136"/>
                  <a:gd name="connsiteY12" fmla="*/ 670765 h 3335532"/>
                  <a:gd name="connsiteX13" fmla="*/ 96433 w 1053136"/>
                  <a:gd name="connsiteY13" fmla="*/ 735496 h 3335532"/>
                  <a:gd name="connsiteX14" fmla="*/ 117970 w 1053136"/>
                  <a:gd name="connsiteY14" fmla="*/ 751681 h 3335532"/>
                  <a:gd name="connsiteX15" fmla="*/ 184368 w 1053136"/>
                  <a:gd name="connsiteY15" fmla="*/ 793037 h 3335532"/>
                  <a:gd name="connsiteX16" fmla="*/ 222054 w 1053136"/>
                  <a:gd name="connsiteY16" fmla="*/ 827201 h 3335532"/>
                  <a:gd name="connsiteX17" fmla="*/ 245385 w 1053136"/>
                  <a:gd name="connsiteY17" fmla="*/ 881145 h 3335532"/>
                  <a:gd name="connsiteX18" fmla="*/ 261534 w 1053136"/>
                  <a:gd name="connsiteY18" fmla="*/ 976445 h 3335532"/>
                  <a:gd name="connsiteX19" fmla="*/ 266919 w 1053136"/>
                  <a:gd name="connsiteY19" fmla="*/ 1080738 h 3335532"/>
                  <a:gd name="connsiteX20" fmla="*/ 263332 w 1053136"/>
                  <a:gd name="connsiteY20" fmla="*/ 1183230 h 3335532"/>
                  <a:gd name="connsiteX21" fmla="*/ 213083 w 1053136"/>
                  <a:gd name="connsiteY21" fmla="*/ 1309099 h 3335532"/>
                  <a:gd name="connsiteX22" fmla="*/ 112586 w 1053136"/>
                  <a:gd name="connsiteY22" fmla="*/ 1451154 h 3335532"/>
                  <a:gd name="connsiteX23" fmla="*/ 55159 w 1053136"/>
                  <a:gd name="connsiteY23" fmla="*/ 1533867 h 3335532"/>
                  <a:gd name="connsiteX24" fmla="*/ 8498 w 1053136"/>
                  <a:gd name="connsiteY24" fmla="*/ 1652544 h 3335532"/>
                  <a:gd name="connsiteX25" fmla="*/ 1320 w 1053136"/>
                  <a:gd name="connsiteY25" fmla="*/ 1787403 h 3335532"/>
                  <a:gd name="connsiteX26" fmla="*/ 17473 w 1053136"/>
                  <a:gd name="connsiteY26" fmla="*/ 1929454 h 3335532"/>
                  <a:gd name="connsiteX27" fmla="*/ 107201 w 1053136"/>
                  <a:gd name="connsiteY27" fmla="*/ 2159617 h 3335532"/>
                  <a:gd name="connsiteX28" fmla="*/ 240001 w 1053136"/>
                  <a:gd name="connsiteY28" fmla="*/ 2281889 h 3335532"/>
                  <a:gd name="connsiteX29" fmla="*/ 374594 w 1053136"/>
                  <a:gd name="connsiteY29" fmla="*/ 2332238 h 3335532"/>
                  <a:gd name="connsiteX30" fmla="*/ 625837 w 1053136"/>
                  <a:gd name="connsiteY30" fmla="*/ 2378989 h 3335532"/>
                  <a:gd name="connsiteX31" fmla="*/ 658150 w 1053136"/>
                  <a:gd name="connsiteY31" fmla="*/ 2458104 h 3335532"/>
                  <a:gd name="connsiteX32" fmla="*/ 658150 w 1053136"/>
                  <a:gd name="connsiteY32" fmla="*/ 2711640 h 3335532"/>
                  <a:gd name="connsiteX33" fmla="*/ 636620 w 1053136"/>
                  <a:gd name="connsiteY33" fmla="*/ 2785367 h 3335532"/>
                  <a:gd name="connsiteX34" fmla="*/ 650962 w 1053136"/>
                  <a:gd name="connsiteY34" fmla="*/ 2943600 h 3335532"/>
                  <a:gd name="connsiteX35" fmla="*/ 679680 w 1053136"/>
                  <a:gd name="connsiteY35" fmla="*/ 2966978 h 3335532"/>
                  <a:gd name="connsiteX36" fmla="*/ 724537 w 1053136"/>
                  <a:gd name="connsiteY36" fmla="*/ 2970572 h 3335532"/>
                  <a:gd name="connsiteX37" fmla="*/ 776583 w 1053136"/>
                  <a:gd name="connsiteY37" fmla="*/ 2929216 h 3335532"/>
                  <a:gd name="connsiteX38" fmla="*/ 848362 w 1053136"/>
                  <a:gd name="connsiteY38" fmla="*/ 2860888 h 3335532"/>
                  <a:gd name="connsiteX39" fmla="*/ 896813 w 1053136"/>
                  <a:gd name="connsiteY39" fmla="*/ 2875272 h 3335532"/>
                  <a:gd name="connsiteX40" fmla="*/ 966795 w 1053136"/>
                  <a:gd name="connsiteY40" fmla="*/ 3006537 h 3335532"/>
                  <a:gd name="connsiteX41" fmla="*/ 991919 w 1053136"/>
                  <a:gd name="connsiteY41" fmla="*/ 3125211 h 3335532"/>
                  <a:gd name="connsiteX42" fmla="*/ 1052951 w 1053136"/>
                  <a:gd name="connsiteY42" fmla="*/ 3335593 h 333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3136" h="3335532">
                    <a:moveTo>
                      <a:pt x="362050" y="61"/>
                    </a:moveTo>
                    <a:cubicBezTo>
                      <a:pt x="362768" y="24036"/>
                      <a:pt x="363523" y="48011"/>
                      <a:pt x="360253" y="73784"/>
                    </a:cubicBezTo>
                    <a:cubicBezTo>
                      <a:pt x="356946" y="99558"/>
                      <a:pt x="348858" y="136719"/>
                      <a:pt x="342281" y="154700"/>
                    </a:cubicBezTo>
                    <a:cubicBezTo>
                      <a:pt x="335703" y="172682"/>
                      <a:pt x="330024" y="172382"/>
                      <a:pt x="320751" y="181672"/>
                    </a:cubicBezTo>
                    <a:cubicBezTo>
                      <a:pt x="311478" y="190962"/>
                      <a:pt x="299832" y="197556"/>
                      <a:pt x="286677" y="210442"/>
                    </a:cubicBezTo>
                    <a:cubicBezTo>
                      <a:pt x="273486" y="223329"/>
                      <a:pt x="255255" y="245806"/>
                      <a:pt x="241794" y="258992"/>
                    </a:cubicBezTo>
                    <a:cubicBezTo>
                      <a:pt x="228337" y="272178"/>
                      <a:pt x="219362" y="272777"/>
                      <a:pt x="205905" y="289560"/>
                    </a:cubicBezTo>
                    <a:cubicBezTo>
                      <a:pt x="192444" y="306343"/>
                      <a:pt x="175993" y="334214"/>
                      <a:pt x="161041" y="359687"/>
                    </a:cubicBezTo>
                    <a:cubicBezTo>
                      <a:pt x="146085" y="385161"/>
                      <a:pt x="128138" y="417229"/>
                      <a:pt x="116173" y="442400"/>
                    </a:cubicBezTo>
                    <a:cubicBezTo>
                      <a:pt x="104211" y="467575"/>
                      <a:pt x="97630" y="484357"/>
                      <a:pt x="89255" y="510732"/>
                    </a:cubicBezTo>
                    <a:cubicBezTo>
                      <a:pt x="80880" y="537103"/>
                      <a:pt x="70414" y="581457"/>
                      <a:pt x="65924" y="600637"/>
                    </a:cubicBezTo>
                    <a:cubicBezTo>
                      <a:pt x="61438" y="619816"/>
                      <a:pt x="60543" y="614122"/>
                      <a:pt x="62337" y="625811"/>
                    </a:cubicBezTo>
                    <a:cubicBezTo>
                      <a:pt x="64130" y="637500"/>
                      <a:pt x="71010" y="652481"/>
                      <a:pt x="76693" y="670765"/>
                    </a:cubicBezTo>
                    <a:cubicBezTo>
                      <a:pt x="82375" y="689046"/>
                      <a:pt x="89553" y="722010"/>
                      <a:pt x="96433" y="735496"/>
                    </a:cubicBezTo>
                    <a:cubicBezTo>
                      <a:pt x="103312" y="748981"/>
                      <a:pt x="103312" y="742091"/>
                      <a:pt x="117970" y="751681"/>
                    </a:cubicBezTo>
                    <a:cubicBezTo>
                      <a:pt x="132624" y="761270"/>
                      <a:pt x="167022" y="780450"/>
                      <a:pt x="184368" y="793037"/>
                    </a:cubicBezTo>
                    <a:cubicBezTo>
                      <a:pt x="201718" y="805624"/>
                      <a:pt x="211886" y="812515"/>
                      <a:pt x="222054" y="827201"/>
                    </a:cubicBezTo>
                    <a:cubicBezTo>
                      <a:pt x="232226" y="841888"/>
                      <a:pt x="238804" y="856272"/>
                      <a:pt x="245385" y="881145"/>
                    </a:cubicBezTo>
                    <a:cubicBezTo>
                      <a:pt x="251966" y="906017"/>
                      <a:pt x="259144" y="956068"/>
                      <a:pt x="261534" y="976445"/>
                    </a:cubicBezTo>
                    <a:cubicBezTo>
                      <a:pt x="263928" y="996824"/>
                      <a:pt x="267221" y="1066353"/>
                      <a:pt x="266919" y="1080738"/>
                    </a:cubicBezTo>
                    <a:cubicBezTo>
                      <a:pt x="266620" y="1095122"/>
                      <a:pt x="268116" y="1157757"/>
                      <a:pt x="263332" y="1183230"/>
                    </a:cubicBezTo>
                    <a:cubicBezTo>
                      <a:pt x="258544" y="1208703"/>
                      <a:pt x="233722" y="1271039"/>
                      <a:pt x="213083" y="1309099"/>
                    </a:cubicBezTo>
                    <a:cubicBezTo>
                      <a:pt x="179882" y="1357950"/>
                      <a:pt x="142792" y="1404403"/>
                      <a:pt x="112586" y="1451154"/>
                    </a:cubicBezTo>
                    <a:cubicBezTo>
                      <a:pt x="89553" y="1484420"/>
                      <a:pt x="68616" y="1510791"/>
                      <a:pt x="55159" y="1533867"/>
                    </a:cubicBezTo>
                    <a:cubicBezTo>
                      <a:pt x="23752" y="1593806"/>
                      <a:pt x="17771" y="1591106"/>
                      <a:pt x="8498" y="1652544"/>
                    </a:cubicBezTo>
                    <a:cubicBezTo>
                      <a:pt x="723" y="1692103"/>
                      <a:pt x="-2267" y="1730163"/>
                      <a:pt x="1320" y="1787403"/>
                    </a:cubicBezTo>
                    <a:cubicBezTo>
                      <a:pt x="1920" y="1819170"/>
                      <a:pt x="13584" y="1905182"/>
                      <a:pt x="17473" y="1929454"/>
                    </a:cubicBezTo>
                    <a:cubicBezTo>
                      <a:pt x="21362" y="1953731"/>
                      <a:pt x="87461" y="2114063"/>
                      <a:pt x="107201" y="2159617"/>
                    </a:cubicBezTo>
                    <a:cubicBezTo>
                      <a:pt x="126941" y="2205168"/>
                      <a:pt x="225645" y="2266304"/>
                      <a:pt x="240001" y="2281889"/>
                    </a:cubicBezTo>
                    <a:cubicBezTo>
                      <a:pt x="274097" y="2306463"/>
                      <a:pt x="313886" y="2315452"/>
                      <a:pt x="374594" y="2332238"/>
                    </a:cubicBezTo>
                    <a:cubicBezTo>
                      <a:pt x="467615" y="2336433"/>
                      <a:pt x="525627" y="2349318"/>
                      <a:pt x="625837" y="2378989"/>
                    </a:cubicBezTo>
                    <a:cubicBezTo>
                      <a:pt x="661421" y="2417646"/>
                      <a:pt x="644671" y="2431732"/>
                      <a:pt x="658150" y="2458104"/>
                    </a:cubicBezTo>
                    <a:lnTo>
                      <a:pt x="658150" y="2711640"/>
                    </a:lnTo>
                    <a:lnTo>
                      <a:pt x="636620" y="2785367"/>
                    </a:lnTo>
                    <a:lnTo>
                      <a:pt x="650962" y="2943600"/>
                    </a:lnTo>
                    <a:lnTo>
                      <a:pt x="679680" y="2966978"/>
                    </a:lnTo>
                    <a:lnTo>
                      <a:pt x="724537" y="2970572"/>
                    </a:lnTo>
                    <a:lnTo>
                      <a:pt x="776583" y="2929216"/>
                    </a:lnTo>
                    <a:lnTo>
                      <a:pt x="848362" y="2860888"/>
                    </a:lnTo>
                    <a:lnTo>
                      <a:pt x="896813" y="2875272"/>
                    </a:lnTo>
                    <a:cubicBezTo>
                      <a:pt x="911191" y="2887557"/>
                      <a:pt x="950045" y="2962481"/>
                      <a:pt x="966795" y="3006537"/>
                    </a:cubicBezTo>
                    <a:cubicBezTo>
                      <a:pt x="983544" y="3050589"/>
                      <a:pt x="971611" y="3061979"/>
                      <a:pt x="991919" y="3125211"/>
                    </a:cubicBezTo>
                    <a:lnTo>
                      <a:pt x="1052951" y="3335593"/>
                    </a:lnTo>
                  </a:path>
                </a:pathLst>
              </a:custGeom>
              <a:noFill/>
              <a:ln w="26909" cap="flat">
                <a:solidFill>
                  <a:srgbClr val="00B0F0"/>
                </a:solidFill>
                <a:prstDash val="solid"/>
                <a:miter/>
              </a:ln>
            </p:spPr>
            <p:txBody>
              <a:bodyPr rtlCol="0" anchor="ctr"/>
              <a:lstStyle/>
              <a:p>
                <a:endParaRPr lang="en-NL"/>
              </a:p>
            </p:txBody>
          </p:sp>
          <p:sp>
            <p:nvSpPr>
              <p:cNvPr id="8" name="Freeform: Shape 7">
                <a:extLst>
                  <a:ext uri="{FF2B5EF4-FFF2-40B4-BE49-F238E27FC236}">
                    <a16:creationId xmlns:a16="http://schemas.microsoft.com/office/drawing/2014/main" id="{C4AE4A17-05F1-4204-AABC-01F61E6BF105}"/>
                  </a:ext>
                </a:extLst>
              </p:cNvPr>
              <p:cNvSpPr/>
              <p:nvPr/>
            </p:nvSpPr>
            <p:spPr>
              <a:xfrm>
                <a:off x="9686890" y="3349128"/>
                <a:ext cx="2070330" cy="3242079"/>
              </a:xfrm>
              <a:custGeom>
                <a:avLst/>
                <a:gdLst>
                  <a:gd name="connsiteX0" fmla="*/ 2070144 w 2070330"/>
                  <a:gd name="connsiteY0" fmla="*/ 3220305 h 3242079"/>
                  <a:gd name="connsiteX1" fmla="*/ 2070144 w 2070330"/>
                  <a:gd name="connsiteY1" fmla="*/ 754804 h 3242079"/>
                  <a:gd name="connsiteX2" fmla="*/ 1465400 w 2070330"/>
                  <a:gd name="connsiteY2" fmla="*/ 747889 h 3242079"/>
                  <a:gd name="connsiteX3" fmla="*/ 1401600 w 2070330"/>
                  <a:gd name="connsiteY3" fmla="*/ 16833 h 3242079"/>
                  <a:gd name="connsiteX4" fmla="*/ 368843 w 2070330"/>
                  <a:gd name="connsiteY4" fmla="*/ 61 h 3242079"/>
                  <a:gd name="connsiteX5" fmla="*/ 325711 w 2070330"/>
                  <a:gd name="connsiteY5" fmla="*/ 124654 h 3242079"/>
                  <a:gd name="connsiteX6" fmla="*/ 229851 w 2070330"/>
                  <a:gd name="connsiteY6" fmla="*/ 210910 h 3242079"/>
                  <a:gd name="connsiteX7" fmla="*/ 153173 w 2070330"/>
                  <a:gd name="connsiteY7" fmla="*/ 311543 h 3242079"/>
                  <a:gd name="connsiteX8" fmla="*/ 90869 w 2070330"/>
                  <a:gd name="connsiteY8" fmla="*/ 445721 h 3242079"/>
                  <a:gd name="connsiteX9" fmla="*/ 62114 w 2070330"/>
                  <a:gd name="connsiteY9" fmla="*/ 560729 h 3242079"/>
                  <a:gd name="connsiteX10" fmla="*/ 95664 w 2070330"/>
                  <a:gd name="connsiteY10" fmla="*/ 690114 h 3242079"/>
                  <a:gd name="connsiteX11" fmla="*/ 215473 w 2070330"/>
                  <a:gd name="connsiteY11" fmla="*/ 752410 h 3242079"/>
                  <a:gd name="connsiteX12" fmla="*/ 249009 w 2070330"/>
                  <a:gd name="connsiteY12" fmla="*/ 838667 h 3242079"/>
                  <a:gd name="connsiteX13" fmla="*/ 268202 w 2070330"/>
                  <a:gd name="connsiteY13" fmla="*/ 1025557 h 3242079"/>
                  <a:gd name="connsiteX14" fmla="*/ 263386 w 2070330"/>
                  <a:gd name="connsiteY14" fmla="*/ 1140565 h 3242079"/>
                  <a:gd name="connsiteX15" fmla="*/ 210682 w 2070330"/>
                  <a:gd name="connsiteY15" fmla="*/ 1255573 h 3242079"/>
                  <a:gd name="connsiteX16" fmla="*/ 129210 w 2070330"/>
                  <a:gd name="connsiteY16" fmla="*/ 1365789 h 3242079"/>
                  <a:gd name="connsiteX17" fmla="*/ 47737 w 2070330"/>
                  <a:gd name="connsiteY17" fmla="*/ 1485591 h 3242079"/>
                  <a:gd name="connsiteX18" fmla="*/ 9400 w 2070330"/>
                  <a:gd name="connsiteY18" fmla="*/ 1586225 h 3242079"/>
                  <a:gd name="connsiteX19" fmla="*/ -186 w 2070330"/>
                  <a:gd name="connsiteY19" fmla="*/ 1749152 h 3242079"/>
                  <a:gd name="connsiteX20" fmla="*/ 14191 w 2070330"/>
                  <a:gd name="connsiteY20" fmla="*/ 1854577 h 3242079"/>
                  <a:gd name="connsiteX21" fmla="*/ 57323 w 2070330"/>
                  <a:gd name="connsiteY21" fmla="*/ 1983962 h 3242079"/>
                  <a:gd name="connsiteX22" fmla="*/ 100455 w 2070330"/>
                  <a:gd name="connsiteY22" fmla="*/ 2094179 h 3242079"/>
                  <a:gd name="connsiteX23" fmla="*/ 153173 w 2070330"/>
                  <a:gd name="connsiteY23" fmla="*/ 2156476 h 3242079"/>
                  <a:gd name="connsiteX24" fmla="*/ 239437 w 2070330"/>
                  <a:gd name="connsiteY24" fmla="*/ 2233150 h 3242079"/>
                  <a:gd name="connsiteX25" fmla="*/ 316114 w 2070330"/>
                  <a:gd name="connsiteY25" fmla="*/ 2257109 h 3242079"/>
                  <a:gd name="connsiteX26" fmla="*/ 402378 w 2070330"/>
                  <a:gd name="connsiteY26" fmla="*/ 2281069 h 3242079"/>
                  <a:gd name="connsiteX27" fmla="*/ 483862 w 2070330"/>
                  <a:gd name="connsiteY27" fmla="*/ 2281069 h 3242079"/>
                  <a:gd name="connsiteX28" fmla="*/ 555748 w 2070330"/>
                  <a:gd name="connsiteY28" fmla="*/ 2295443 h 3242079"/>
                  <a:gd name="connsiteX29" fmla="*/ 622818 w 2070330"/>
                  <a:gd name="connsiteY29" fmla="*/ 2309820 h 3242079"/>
                  <a:gd name="connsiteX30" fmla="*/ 651573 w 2070330"/>
                  <a:gd name="connsiteY30" fmla="*/ 2343366 h 3242079"/>
                  <a:gd name="connsiteX31" fmla="*/ 675547 w 2070330"/>
                  <a:gd name="connsiteY31" fmla="*/ 2386494 h 3242079"/>
                  <a:gd name="connsiteX32" fmla="*/ 675547 w 2070330"/>
                  <a:gd name="connsiteY32" fmla="*/ 2463165 h 3242079"/>
                  <a:gd name="connsiteX33" fmla="*/ 675547 w 2070330"/>
                  <a:gd name="connsiteY33" fmla="*/ 2515879 h 3242079"/>
                  <a:gd name="connsiteX34" fmla="*/ 675547 w 2070330"/>
                  <a:gd name="connsiteY34" fmla="*/ 2582967 h 3242079"/>
                  <a:gd name="connsiteX35" fmla="*/ 665950 w 2070330"/>
                  <a:gd name="connsiteY35" fmla="*/ 2674015 h 3242079"/>
                  <a:gd name="connsiteX36" fmla="*/ 642012 w 2070330"/>
                  <a:gd name="connsiteY36" fmla="*/ 2717143 h 3242079"/>
                  <a:gd name="connsiteX37" fmla="*/ 646792 w 2070330"/>
                  <a:gd name="connsiteY37" fmla="*/ 2765063 h 3242079"/>
                  <a:gd name="connsiteX38" fmla="*/ 656389 w 2070330"/>
                  <a:gd name="connsiteY38" fmla="*/ 2865697 h 3242079"/>
                  <a:gd name="connsiteX39" fmla="*/ 670767 w 2070330"/>
                  <a:gd name="connsiteY39" fmla="*/ 2889656 h 3242079"/>
                  <a:gd name="connsiteX40" fmla="*/ 685144 w 2070330"/>
                  <a:gd name="connsiteY40" fmla="*/ 2884865 h 3242079"/>
                  <a:gd name="connsiteX41" fmla="*/ 757030 w 2070330"/>
                  <a:gd name="connsiteY41" fmla="*/ 2832151 h 3242079"/>
                  <a:gd name="connsiteX42" fmla="*/ 800162 w 2070330"/>
                  <a:gd name="connsiteY42" fmla="*/ 2793814 h 3242079"/>
                  <a:gd name="connsiteX43" fmla="*/ 833697 w 2070330"/>
                  <a:gd name="connsiteY43" fmla="*/ 2774649 h 3242079"/>
                  <a:gd name="connsiteX44" fmla="*/ 857671 w 2070330"/>
                  <a:gd name="connsiteY44" fmla="*/ 2779440 h 3242079"/>
                  <a:gd name="connsiteX45" fmla="*/ 886426 w 2070330"/>
                  <a:gd name="connsiteY45" fmla="*/ 2812982 h 3242079"/>
                  <a:gd name="connsiteX46" fmla="*/ 915181 w 2070330"/>
                  <a:gd name="connsiteY46" fmla="*/ 2870488 h 3242079"/>
                  <a:gd name="connsiteX47" fmla="*/ 958312 w 2070330"/>
                  <a:gd name="connsiteY47" fmla="*/ 2932785 h 3242079"/>
                  <a:gd name="connsiteX48" fmla="*/ 996628 w 2070330"/>
                  <a:gd name="connsiteY48" fmla="*/ 3004664 h 3242079"/>
                  <a:gd name="connsiteX49" fmla="*/ 1001444 w 2070330"/>
                  <a:gd name="connsiteY49" fmla="*/ 3102900 h 3242079"/>
                  <a:gd name="connsiteX50" fmla="*/ 1026892 w 2070330"/>
                  <a:gd name="connsiteY50" fmla="*/ 3242141 h 3242079"/>
                  <a:gd name="connsiteX51" fmla="*/ 2070144 w 2070330"/>
                  <a:gd name="connsiteY51" fmla="*/ 3220305 h 32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70330" h="3242079">
                    <a:moveTo>
                      <a:pt x="2070144" y="3220305"/>
                    </a:moveTo>
                    <a:lnTo>
                      <a:pt x="2070144" y="754804"/>
                    </a:lnTo>
                    <a:lnTo>
                      <a:pt x="1465400" y="747889"/>
                    </a:lnTo>
                    <a:lnTo>
                      <a:pt x="1401600" y="16833"/>
                    </a:lnTo>
                    <a:lnTo>
                      <a:pt x="368843" y="61"/>
                    </a:lnTo>
                    <a:cubicBezTo>
                      <a:pt x="359246" y="103888"/>
                      <a:pt x="340089" y="83123"/>
                      <a:pt x="325711" y="124654"/>
                    </a:cubicBezTo>
                    <a:lnTo>
                      <a:pt x="229851" y="210910"/>
                    </a:lnTo>
                    <a:lnTo>
                      <a:pt x="153173" y="311543"/>
                    </a:lnTo>
                    <a:lnTo>
                      <a:pt x="90869" y="445721"/>
                    </a:lnTo>
                    <a:lnTo>
                      <a:pt x="62114" y="560729"/>
                    </a:lnTo>
                    <a:lnTo>
                      <a:pt x="95664" y="690114"/>
                    </a:lnTo>
                    <a:lnTo>
                      <a:pt x="215473" y="752410"/>
                    </a:lnTo>
                    <a:lnTo>
                      <a:pt x="249009" y="838667"/>
                    </a:lnTo>
                    <a:lnTo>
                      <a:pt x="268202" y="1025557"/>
                    </a:lnTo>
                    <a:lnTo>
                      <a:pt x="263386" y="1140565"/>
                    </a:lnTo>
                    <a:lnTo>
                      <a:pt x="210682" y="1255573"/>
                    </a:lnTo>
                    <a:lnTo>
                      <a:pt x="129210" y="1365789"/>
                    </a:lnTo>
                    <a:lnTo>
                      <a:pt x="47737" y="1485591"/>
                    </a:lnTo>
                    <a:lnTo>
                      <a:pt x="9400" y="1586225"/>
                    </a:lnTo>
                    <a:lnTo>
                      <a:pt x="-186" y="1749152"/>
                    </a:lnTo>
                    <a:lnTo>
                      <a:pt x="14191" y="1854577"/>
                    </a:lnTo>
                    <a:lnTo>
                      <a:pt x="57323" y="1983962"/>
                    </a:lnTo>
                    <a:lnTo>
                      <a:pt x="100455" y="2094179"/>
                    </a:lnTo>
                    <a:lnTo>
                      <a:pt x="153173" y="2156476"/>
                    </a:lnTo>
                    <a:lnTo>
                      <a:pt x="239437" y="2233150"/>
                    </a:lnTo>
                    <a:lnTo>
                      <a:pt x="316114" y="2257109"/>
                    </a:lnTo>
                    <a:lnTo>
                      <a:pt x="402378" y="2281069"/>
                    </a:lnTo>
                    <a:lnTo>
                      <a:pt x="483862" y="2281069"/>
                    </a:lnTo>
                    <a:lnTo>
                      <a:pt x="555748" y="2295443"/>
                    </a:lnTo>
                    <a:lnTo>
                      <a:pt x="622818" y="2309820"/>
                    </a:lnTo>
                    <a:lnTo>
                      <a:pt x="651573" y="2343366"/>
                    </a:lnTo>
                    <a:lnTo>
                      <a:pt x="675547" y="2386494"/>
                    </a:lnTo>
                    <a:lnTo>
                      <a:pt x="675547" y="2463165"/>
                    </a:lnTo>
                    <a:lnTo>
                      <a:pt x="675547" y="2515879"/>
                    </a:lnTo>
                    <a:lnTo>
                      <a:pt x="675547" y="2582967"/>
                    </a:lnTo>
                    <a:lnTo>
                      <a:pt x="665950" y="2674015"/>
                    </a:lnTo>
                    <a:lnTo>
                      <a:pt x="642012" y="2717143"/>
                    </a:lnTo>
                    <a:lnTo>
                      <a:pt x="646792" y="2765063"/>
                    </a:lnTo>
                    <a:lnTo>
                      <a:pt x="656389" y="2865697"/>
                    </a:lnTo>
                    <a:lnTo>
                      <a:pt x="670767" y="2889656"/>
                    </a:lnTo>
                    <a:lnTo>
                      <a:pt x="685144" y="2884865"/>
                    </a:lnTo>
                    <a:lnTo>
                      <a:pt x="757030" y="2832151"/>
                    </a:lnTo>
                    <a:lnTo>
                      <a:pt x="800162" y="2793814"/>
                    </a:lnTo>
                    <a:lnTo>
                      <a:pt x="833697" y="2774649"/>
                    </a:lnTo>
                    <a:lnTo>
                      <a:pt x="857671" y="2779440"/>
                    </a:lnTo>
                    <a:lnTo>
                      <a:pt x="886426" y="2812982"/>
                    </a:lnTo>
                    <a:lnTo>
                      <a:pt x="915181" y="2870488"/>
                    </a:lnTo>
                    <a:lnTo>
                      <a:pt x="958312" y="2932785"/>
                    </a:lnTo>
                    <a:lnTo>
                      <a:pt x="996628" y="3004664"/>
                    </a:lnTo>
                    <a:lnTo>
                      <a:pt x="1001444" y="3102900"/>
                    </a:lnTo>
                    <a:lnTo>
                      <a:pt x="1026892" y="3242141"/>
                    </a:lnTo>
                    <a:lnTo>
                      <a:pt x="2070144" y="3220305"/>
                    </a:lnTo>
                    <a:close/>
                  </a:path>
                </a:pathLst>
              </a:custGeom>
              <a:solidFill>
                <a:srgbClr val="F8CBAD">
                  <a:alpha val="61000"/>
                </a:srgbClr>
              </a:solidFill>
              <a:ln w="5980" cap="flat">
                <a:solidFill>
                  <a:srgbClr val="41719C"/>
                </a:solidFill>
                <a:prstDash val="solid"/>
                <a:miter/>
              </a:ln>
            </p:spPr>
            <p:txBody>
              <a:bodyPr rtlCol="0" anchor="ctr"/>
              <a:lstStyle/>
              <a:p>
                <a:endParaRPr lang="en-NL"/>
              </a:p>
            </p:txBody>
          </p:sp>
          <p:pic>
            <p:nvPicPr>
              <p:cNvPr id="9" name="Picture 8">
                <a:extLst>
                  <a:ext uri="{FF2B5EF4-FFF2-40B4-BE49-F238E27FC236}">
                    <a16:creationId xmlns:a16="http://schemas.microsoft.com/office/drawing/2014/main" id="{FDB3292C-79FA-4BD0-A992-E1095C16FCEF}"/>
                  </a:ext>
                </a:extLst>
              </p:cNvPr>
              <p:cNvPicPr>
                <a:picLocks noChangeAspect="1"/>
              </p:cNvPicPr>
              <p:nvPr/>
            </p:nvPicPr>
            <p:blipFill>
              <a:blip r:embed="rId2"/>
              <a:stretch>
                <a:fillRect/>
              </a:stretch>
            </p:blipFill>
            <p:spPr>
              <a:xfrm>
                <a:off x="7614756" y="5696221"/>
                <a:ext cx="43131" cy="43131"/>
              </a:xfrm>
              <a:custGeom>
                <a:avLst/>
                <a:gdLst>
                  <a:gd name="connsiteX0" fmla="*/ 174 w 43131"/>
                  <a:gd name="connsiteY0" fmla="*/ 706 h 43131"/>
                  <a:gd name="connsiteX1" fmla="*/ 43306 w 43131"/>
                  <a:gd name="connsiteY1" fmla="*/ 706 h 43131"/>
                  <a:gd name="connsiteX2" fmla="*/ 43306 w 43131"/>
                  <a:gd name="connsiteY2" fmla="*/ 43838 h 43131"/>
                  <a:gd name="connsiteX3" fmla="*/ 174 w 43131"/>
                  <a:gd name="connsiteY3" fmla="*/ 43838 h 43131"/>
                </a:gdLst>
                <a:ahLst/>
                <a:cxnLst>
                  <a:cxn ang="0">
                    <a:pos x="connsiteX0" y="connsiteY0"/>
                  </a:cxn>
                  <a:cxn ang="0">
                    <a:pos x="connsiteX1" y="connsiteY1"/>
                  </a:cxn>
                  <a:cxn ang="0">
                    <a:pos x="connsiteX2" y="connsiteY2"/>
                  </a:cxn>
                  <a:cxn ang="0">
                    <a:pos x="connsiteX3" y="connsiteY3"/>
                  </a:cxn>
                </a:cxnLst>
                <a:rect l="l" t="t" r="r" b="b"/>
                <a:pathLst>
                  <a:path w="43131" h="43131">
                    <a:moveTo>
                      <a:pt x="174" y="706"/>
                    </a:moveTo>
                    <a:lnTo>
                      <a:pt x="43306" y="706"/>
                    </a:lnTo>
                    <a:lnTo>
                      <a:pt x="43306" y="43838"/>
                    </a:lnTo>
                    <a:lnTo>
                      <a:pt x="174" y="43838"/>
                    </a:lnTo>
                    <a:close/>
                  </a:path>
                </a:pathLst>
              </a:custGeom>
            </p:spPr>
          </p:pic>
          <p:pic>
            <p:nvPicPr>
              <p:cNvPr id="10" name="Picture 9">
                <a:extLst>
                  <a:ext uri="{FF2B5EF4-FFF2-40B4-BE49-F238E27FC236}">
                    <a16:creationId xmlns:a16="http://schemas.microsoft.com/office/drawing/2014/main" id="{B1CAEB99-BE52-46A5-B71D-65FC8449E869}"/>
                  </a:ext>
                </a:extLst>
              </p:cNvPr>
              <p:cNvPicPr>
                <a:picLocks noChangeAspect="1"/>
              </p:cNvPicPr>
              <p:nvPr/>
            </p:nvPicPr>
            <p:blipFill>
              <a:blip r:embed="rId3"/>
              <a:stretch>
                <a:fillRect/>
              </a:stretch>
            </p:blipFill>
            <p:spPr>
              <a:xfrm>
                <a:off x="10802921" y="3881088"/>
                <a:ext cx="370215" cy="449290"/>
              </a:xfrm>
              <a:custGeom>
                <a:avLst/>
                <a:gdLst>
                  <a:gd name="connsiteX0" fmla="*/ 1061 w 370215"/>
                  <a:gd name="connsiteY0" fmla="*/ 201 h 449290"/>
                  <a:gd name="connsiteX1" fmla="*/ 371276 w 370215"/>
                  <a:gd name="connsiteY1" fmla="*/ 201 h 449290"/>
                  <a:gd name="connsiteX2" fmla="*/ 371276 w 370215"/>
                  <a:gd name="connsiteY2" fmla="*/ 449491 h 449290"/>
                  <a:gd name="connsiteX3" fmla="*/ 1061 w 370215"/>
                  <a:gd name="connsiteY3" fmla="*/ 449491 h 449290"/>
                </a:gdLst>
                <a:ahLst/>
                <a:cxnLst>
                  <a:cxn ang="0">
                    <a:pos x="connsiteX0" y="connsiteY0"/>
                  </a:cxn>
                  <a:cxn ang="0">
                    <a:pos x="connsiteX1" y="connsiteY1"/>
                  </a:cxn>
                  <a:cxn ang="0">
                    <a:pos x="connsiteX2" y="connsiteY2"/>
                  </a:cxn>
                  <a:cxn ang="0">
                    <a:pos x="connsiteX3" y="connsiteY3"/>
                  </a:cxn>
                </a:cxnLst>
                <a:rect l="l" t="t" r="r" b="b"/>
                <a:pathLst>
                  <a:path w="370215" h="449290">
                    <a:moveTo>
                      <a:pt x="1061" y="201"/>
                    </a:moveTo>
                    <a:lnTo>
                      <a:pt x="371276" y="201"/>
                    </a:lnTo>
                    <a:lnTo>
                      <a:pt x="371276" y="449491"/>
                    </a:lnTo>
                    <a:lnTo>
                      <a:pt x="1061" y="449491"/>
                    </a:lnTo>
                    <a:close/>
                  </a:path>
                </a:pathLst>
              </a:custGeom>
            </p:spPr>
          </p:pic>
          <p:sp>
            <p:nvSpPr>
              <p:cNvPr id="11" name="TextBox 10">
                <a:extLst>
                  <a:ext uri="{FF2B5EF4-FFF2-40B4-BE49-F238E27FC236}">
                    <a16:creationId xmlns:a16="http://schemas.microsoft.com/office/drawing/2014/main" id="{37854248-818A-4F54-B9B8-0C46ED9B66E5}"/>
                  </a:ext>
                </a:extLst>
              </p:cNvPr>
              <p:cNvSpPr txBox="1"/>
              <p:nvPr/>
            </p:nvSpPr>
            <p:spPr>
              <a:xfrm>
                <a:off x="9384266" y="4665656"/>
                <a:ext cx="499180" cy="224429"/>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Woody</a:t>
                </a:r>
              </a:p>
            </p:txBody>
          </p:sp>
          <p:sp>
            <p:nvSpPr>
              <p:cNvPr id="12" name="TextBox 11">
                <a:extLst>
                  <a:ext uri="{FF2B5EF4-FFF2-40B4-BE49-F238E27FC236}">
                    <a16:creationId xmlns:a16="http://schemas.microsoft.com/office/drawing/2014/main" id="{6A1DA1BD-C7D8-46CD-8DDB-8BF2B8FE87EA}"/>
                  </a:ext>
                </a:extLst>
              </p:cNvPr>
              <p:cNvSpPr txBox="1"/>
              <p:nvPr/>
            </p:nvSpPr>
            <p:spPr>
              <a:xfrm>
                <a:off x="9719706" y="4665656"/>
                <a:ext cx="653736" cy="224429"/>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Grassbasin</a:t>
                </a:r>
              </a:p>
            </p:txBody>
          </p:sp>
          <p:sp>
            <p:nvSpPr>
              <p:cNvPr id="13" name="Freeform: Shape 12">
                <a:extLst>
                  <a:ext uri="{FF2B5EF4-FFF2-40B4-BE49-F238E27FC236}">
                    <a16:creationId xmlns:a16="http://schemas.microsoft.com/office/drawing/2014/main" id="{15954239-00F5-4737-857E-1AD11444583B}"/>
                  </a:ext>
                </a:extLst>
              </p:cNvPr>
              <p:cNvSpPr/>
              <p:nvPr/>
            </p:nvSpPr>
            <p:spPr>
              <a:xfrm>
                <a:off x="10502794" y="3394057"/>
                <a:ext cx="1254426" cy="1186128"/>
              </a:xfrm>
              <a:custGeom>
                <a:avLst/>
                <a:gdLst>
                  <a:gd name="connsiteX0" fmla="*/ 7902 w 1254426"/>
                  <a:gd name="connsiteY0" fmla="*/ 602362 h 1186128"/>
                  <a:gd name="connsiteX1" fmla="*/ 117637 w 1254426"/>
                  <a:gd name="connsiteY1" fmla="*/ 107509 h 1186128"/>
                  <a:gd name="connsiteX2" fmla="*/ 579399 w 1254426"/>
                  <a:gd name="connsiteY2" fmla="*/ 61 h 1186128"/>
                  <a:gd name="connsiteX3" fmla="*/ 645032 w 1254426"/>
                  <a:gd name="connsiteY3" fmla="*/ 737436 h 1186128"/>
                  <a:gd name="connsiteX4" fmla="*/ 1246218 w 1254426"/>
                  <a:gd name="connsiteY4" fmla="*/ 744636 h 1186128"/>
                  <a:gd name="connsiteX5" fmla="*/ 1251718 w 1254426"/>
                  <a:gd name="connsiteY5" fmla="*/ 953322 h 1186128"/>
                  <a:gd name="connsiteX6" fmla="*/ 1212036 w 1254426"/>
                  <a:gd name="connsiteY6" fmla="*/ 1172986 h 1186128"/>
                  <a:gd name="connsiteX7" fmla="*/ 801636 w 1254426"/>
                  <a:gd name="connsiteY7" fmla="*/ 1100992 h 1186128"/>
                  <a:gd name="connsiteX8" fmla="*/ 541623 w 1254426"/>
                  <a:gd name="connsiteY8" fmla="*/ 1084080 h 1186128"/>
                  <a:gd name="connsiteX9" fmla="*/ 290416 w 1254426"/>
                  <a:gd name="connsiteY9" fmla="*/ 978608 h 1186128"/>
                  <a:gd name="connsiteX10" fmla="*/ 7902 w 1254426"/>
                  <a:gd name="connsiteY10" fmla="*/ 602362 h 118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6" h="1186128">
                    <a:moveTo>
                      <a:pt x="7902" y="602362"/>
                    </a:moveTo>
                    <a:cubicBezTo>
                      <a:pt x="-20889" y="457180"/>
                      <a:pt x="29863" y="180596"/>
                      <a:pt x="117637" y="107509"/>
                    </a:cubicBezTo>
                    <a:cubicBezTo>
                      <a:pt x="205374" y="34422"/>
                      <a:pt x="427000" y="61"/>
                      <a:pt x="579399" y="61"/>
                    </a:cubicBezTo>
                    <a:cubicBezTo>
                      <a:pt x="609412" y="360018"/>
                      <a:pt x="614875" y="513165"/>
                      <a:pt x="645032" y="737436"/>
                    </a:cubicBezTo>
                    <a:lnTo>
                      <a:pt x="1246218" y="744636"/>
                    </a:lnTo>
                    <a:cubicBezTo>
                      <a:pt x="1250136" y="867907"/>
                      <a:pt x="1249921" y="882830"/>
                      <a:pt x="1251718" y="953322"/>
                    </a:cubicBezTo>
                    <a:cubicBezTo>
                      <a:pt x="1253515" y="1023814"/>
                      <a:pt x="1266059" y="1112677"/>
                      <a:pt x="1212036" y="1172986"/>
                    </a:cubicBezTo>
                    <a:cubicBezTo>
                      <a:pt x="1158014" y="1233291"/>
                      <a:pt x="866586" y="1065415"/>
                      <a:pt x="801636" y="1100992"/>
                    </a:cubicBezTo>
                    <a:cubicBezTo>
                      <a:pt x="736687" y="1136568"/>
                      <a:pt x="626808" y="1104478"/>
                      <a:pt x="541623" y="1084080"/>
                    </a:cubicBezTo>
                    <a:cubicBezTo>
                      <a:pt x="456402" y="1063682"/>
                      <a:pt x="378189" y="1051695"/>
                      <a:pt x="290416" y="978608"/>
                    </a:cubicBezTo>
                    <a:cubicBezTo>
                      <a:pt x="202678" y="905521"/>
                      <a:pt x="36693" y="747547"/>
                      <a:pt x="7902" y="602362"/>
                    </a:cubicBezTo>
                    <a:close/>
                  </a:path>
                </a:pathLst>
              </a:custGeom>
              <a:solidFill>
                <a:srgbClr val="548235"/>
              </a:solidFill>
              <a:ln w="11960" cap="flat">
                <a:solidFill>
                  <a:srgbClr val="C5E0B4"/>
                </a:solidFill>
                <a:prstDash val="solid"/>
                <a:miter/>
              </a:ln>
            </p:spPr>
            <p:txBody>
              <a:bodyPr rtlCol="0" anchor="ctr"/>
              <a:lstStyle/>
              <a:p>
                <a:endParaRPr lang="en-NL"/>
              </a:p>
            </p:txBody>
          </p:sp>
          <p:sp>
            <p:nvSpPr>
              <p:cNvPr id="14" name="Freeform: Shape 13">
                <a:extLst>
                  <a:ext uri="{FF2B5EF4-FFF2-40B4-BE49-F238E27FC236}">
                    <a16:creationId xmlns:a16="http://schemas.microsoft.com/office/drawing/2014/main" id="{C00D1B27-D928-4F9F-AA53-F0D76FFB88A1}"/>
                  </a:ext>
                </a:extLst>
              </p:cNvPr>
              <p:cNvSpPr/>
              <p:nvPr/>
            </p:nvSpPr>
            <p:spPr>
              <a:xfrm>
                <a:off x="11088670" y="3394057"/>
                <a:ext cx="977656" cy="736836"/>
              </a:xfrm>
              <a:custGeom>
                <a:avLst/>
                <a:gdLst>
                  <a:gd name="connsiteX0" fmla="*/ -186 w 977656"/>
                  <a:gd name="connsiteY0" fmla="*/ 61 h 736836"/>
                  <a:gd name="connsiteX1" fmla="*/ 169862 w 977656"/>
                  <a:gd name="connsiteY1" fmla="*/ 21627 h 736836"/>
                  <a:gd name="connsiteX2" fmla="*/ 373588 w 977656"/>
                  <a:gd name="connsiteY2" fmla="*/ 39599 h 736836"/>
                  <a:gd name="connsiteX3" fmla="*/ 458306 w 977656"/>
                  <a:gd name="connsiteY3" fmla="*/ 50382 h 736836"/>
                  <a:gd name="connsiteX4" fmla="*/ 546619 w 977656"/>
                  <a:gd name="connsiteY4" fmla="*/ 88122 h 736836"/>
                  <a:gd name="connsiteX5" fmla="*/ 647583 w 977656"/>
                  <a:gd name="connsiteY5" fmla="*/ 156414 h 736836"/>
                  <a:gd name="connsiteX6" fmla="*/ 735896 w 977656"/>
                  <a:gd name="connsiteY6" fmla="*/ 161806 h 736836"/>
                  <a:gd name="connsiteX7" fmla="*/ 811628 w 977656"/>
                  <a:gd name="connsiteY7" fmla="*/ 185169 h 736836"/>
                  <a:gd name="connsiteX8" fmla="*/ 838657 w 977656"/>
                  <a:gd name="connsiteY8" fmla="*/ 235489 h 736836"/>
                  <a:gd name="connsiteX9" fmla="*/ 916187 w 977656"/>
                  <a:gd name="connsiteY9" fmla="*/ 237286 h 736836"/>
                  <a:gd name="connsiteX10" fmla="*/ 977470 w 977656"/>
                  <a:gd name="connsiteY10" fmla="*/ 305579 h 736836"/>
                  <a:gd name="connsiteX11" fmla="*/ 968448 w 977656"/>
                  <a:gd name="connsiteY11" fmla="*/ 420597 h 736836"/>
                  <a:gd name="connsiteX12" fmla="*/ 945013 w 977656"/>
                  <a:gd name="connsiteY12" fmla="*/ 519441 h 736836"/>
                  <a:gd name="connsiteX13" fmla="*/ 822447 w 977656"/>
                  <a:gd name="connsiteY13" fmla="*/ 566167 h 736836"/>
                  <a:gd name="connsiteX14" fmla="*/ 714294 w 977656"/>
                  <a:gd name="connsiteY14" fmla="*/ 580544 h 736836"/>
                  <a:gd name="connsiteX15" fmla="*/ 672815 w 977656"/>
                  <a:gd name="connsiteY15" fmla="*/ 627270 h 736836"/>
                  <a:gd name="connsiteX16" fmla="*/ 647583 w 977656"/>
                  <a:gd name="connsiteY16" fmla="*/ 691968 h 736836"/>
                  <a:gd name="connsiteX17" fmla="*/ 658402 w 977656"/>
                  <a:gd name="connsiteY17" fmla="*/ 736897 h 736836"/>
                  <a:gd name="connsiteX18" fmla="*/ 64117 w 977656"/>
                  <a:gd name="connsiteY18" fmla="*/ 730906 h 736836"/>
                  <a:gd name="connsiteX19" fmla="*/ -186 w 977656"/>
                  <a:gd name="connsiteY19" fmla="*/ 61 h 73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7656" h="736836">
                    <a:moveTo>
                      <a:pt x="-186" y="61"/>
                    </a:moveTo>
                    <a:lnTo>
                      <a:pt x="169862" y="21627"/>
                    </a:lnTo>
                    <a:lnTo>
                      <a:pt x="373588" y="39599"/>
                    </a:lnTo>
                    <a:lnTo>
                      <a:pt x="458306" y="50382"/>
                    </a:lnTo>
                    <a:lnTo>
                      <a:pt x="546619" y="88122"/>
                    </a:lnTo>
                    <a:lnTo>
                      <a:pt x="647583" y="156414"/>
                    </a:lnTo>
                    <a:lnTo>
                      <a:pt x="735896" y="161806"/>
                    </a:lnTo>
                    <a:lnTo>
                      <a:pt x="811628" y="185169"/>
                    </a:lnTo>
                    <a:lnTo>
                      <a:pt x="838657" y="235489"/>
                    </a:lnTo>
                    <a:lnTo>
                      <a:pt x="916187" y="237286"/>
                    </a:lnTo>
                    <a:lnTo>
                      <a:pt x="977470" y="305579"/>
                    </a:lnTo>
                    <a:lnTo>
                      <a:pt x="968448" y="420597"/>
                    </a:lnTo>
                    <a:lnTo>
                      <a:pt x="945013" y="519441"/>
                    </a:lnTo>
                    <a:lnTo>
                      <a:pt x="822447" y="566167"/>
                    </a:lnTo>
                    <a:lnTo>
                      <a:pt x="714294" y="580544"/>
                    </a:lnTo>
                    <a:lnTo>
                      <a:pt x="672815" y="627270"/>
                    </a:lnTo>
                    <a:lnTo>
                      <a:pt x="647583" y="691968"/>
                    </a:lnTo>
                    <a:lnTo>
                      <a:pt x="658402" y="736897"/>
                    </a:lnTo>
                    <a:lnTo>
                      <a:pt x="64117" y="730906"/>
                    </a:lnTo>
                    <a:lnTo>
                      <a:pt x="-186" y="61"/>
                    </a:lnTo>
                    <a:close/>
                  </a:path>
                </a:pathLst>
              </a:custGeom>
              <a:solidFill>
                <a:srgbClr val="548235"/>
              </a:solidFill>
              <a:ln w="11960" cap="flat">
                <a:solidFill>
                  <a:srgbClr val="C5E0B4"/>
                </a:solidFill>
                <a:prstDash val="solid"/>
                <a:miter/>
              </a:ln>
            </p:spPr>
            <p:txBody>
              <a:bodyPr rtlCol="0" anchor="ctr"/>
              <a:lstStyle/>
              <a:p>
                <a:endParaRPr lang="en-NL"/>
              </a:p>
            </p:txBody>
          </p:sp>
          <p:sp>
            <p:nvSpPr>
              <p:cNvPr id="15" name="TextBox 14">
                <a:extLst>
                  <a:ext uri="{FF2B5EF4-FFF2-40B4-BE49-F238E27FC236}">
                    <a16:creationId xmlns:a16="http://schemas.microsoft.com/office/drawing/2014/main" id="{3E88E723-804C-42D4-865A-A37715DA58C7}"/>
                  </a:ext>
                </a:extLst>
              </p:cNvPr>
              <p:cNvSpPr txBox="1"/>
              <p:nvPr/>
            </p:nvSpPr>
            <p:spPr>
              <a:xfrm>
                <a:off x="9929140" y="3626897"/>
                <a:ext cx="757971" cy="224429"/>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Grassywoods</a:t>
                </a:r>
              </a:p>
            </p:txBody>
          </p:sp>
          <p:sp>
            <p:nvSpPr>
              <p:cNvPr id="16" name="TextBox 15">
                <a:extLst>
                  <a:ext uri="{FF2B5EF4-FFF2-40B4-BE49-F238E27FC236}">
                    <a16:creationId xmlns:a16="http://schemas.microsoft.com/office/drawing/2014/main" id="{59E4B627-88C7-4C8C-8256-D67D28334E4D}"/>
                  </a:ext>
                </a:extLst>
              </p:cNvPr>
              <p:cNvSpPr txBox="1"/>
              <p:nvPr/>
            </p:nvSpPr>
            <p:spPr>
              <a:xfrm>
                <a:off x="8729955" y="3587359"/>
                <a:ext cx="700462" cy="224429"/>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Grassybasin</a:t>
                </a:r>
              </a:p>
            </p:txBody>
          </p:sp>
          <p:sp>
            <p:nvSpPr>
              <p:cNvPr id="17" name="Freeform: Shape 16">
                <a:extLst>
                  <a:ext uri="{FF2B5EF4-FFF2-40B4-BE49-F238E27FC236}">
                    <a16:creationId xmlns:a16="http://schemas.microsoft.com/office/drawing/2014/main" id="{3460C50B-588A-4376-B33B-CEEEA3A82C46}"/>
                  </a:ext>
                </a:extLst>
              </p:cNvPr>
              <p:cNvSpPr/>
              <p:nvPr/>
            </p:nvSpPr>
            <p:spPr>
              <a:xfrm>
                <a:off x="8448639" y="4495717"/>
                <a:ext cx="2792789" cy="894986"/>
              </a:xfrm>
              <a:custGeom>
                <a:avLst/>
                <a:gdLst>
                  <a:gd name="connsiteX0" fmla="*/ -186 w 2792789"/>
                  <a:gd name="connsiteY0" fmla="*/ 895048 h 894986"/>
                  <a:gd name="connsiteX1" fmla="*/ 42159 w 2792789"/>
                  <a:gd name="connsiteY1" fmla="*/ 690175 h 894986"/>
                  <a:gd name="connsiteX2" fmla="*/ 94370 w 2792789"/>
                  <a:gd name="connsiteY2" fmla="*/ 579685 h 894986"/>
                  <a:gd name="connsiteX3" fmla="*/ 293592 w 2792789"/>
                  <a:gd name="connsiteY3" fmla="*/ 519904 h 894986"/>
                  <a:gd name="connsiteX4" fmla="*/ 472550 w 2792789"/>
                  <a:gd name="connsiteY4" fmla="*/ 500970 h 894986"/>
                  <a:gd name="connsiteX5" fmla="*/ 834560 w 2792789"/>
                  <a:gd name="connsiteY5" fmla="*/ 528592 h 894986"/>
                  <a:gd name="connsiteX6" fmla="*/ 950556 w 2792789"/>
                  <a:gd name="connsiteY6" fmla="*/ 653768 h 894986"/>
                  <a:gd name="connsiteX7" fmla="*/ 1126875 w 2792789"/>
                  <a:gd name="connsiteY7" fmla="*/ 718674 h 894986"/>
                  <a:gd name="connsiteX8" fmla="*/ 1321749 w 2792789"/>
                  <a:gd name="connsiteY8" fmla="*/ 700131 h 894986"/>
                  <a:gd name="connsiteX9" fmla="*/ 1502709 w 2792789"/>
                  <a:gd name="connsiteY9" fmla="*/ 755768 h 894986"/>
                  <a:gd name="connsiteX10" fmla="*/ 1511982 w 2792789"/>
                  <a:gd name="connsiteY10" fmla="*/ 639861 h 894986"/>
                  <a:gd name="connsiteX11" fmla="*/ 1530565 w 2792789"/>
                  <a:gd name="connsiteY11" fmla="*/ 523955 h 894986"/>
                  <a:gd name="connsiteX12" fmla="*/ 1595514 w 2792789"/>
                  <a:gd name="connsiteY12" fmla="*/ 454412 h 894986"/>
                  <a:gd name="connsiteX13" fmla="*/ 1971337 w 2792789"/>
                  <a:gd name="connsiteY13" fmla="*/ 486865 h 894986"/>
                  <a:gd name="connsiteX14" fmla="*/ 2356469 w 2792789"/>
                  <a:gd name="connsiteY14" fmla="*/ 519319 h 894986"/>
                  <a:gd name="connsiteX15" fmla="*/ 2602356 w 2792789"/>
                  <a:gd name="connsiteY15" fmla="*/ 421959 h 894986"/>
                  <a:gd name="connsiteX16" fmla="*/ 2736928 w 2792789"/>
                  <a:gd name="connsiteY16" fmla="*/ 236510 h 894986"/>
                  <a:gd name="connsiteX17" fmla="*/ 2778694 w 2792789"/>
                  <a:gd name="connsiteY17" fmla="*/ 51061 h 894986"/>
                  <a:gd name="connsiteX18" fmla="*/ 2792604 w 2792789"/>
                  <a:gd name="connsiteY18" fmla="*/ 61 h 8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2789" h="894986">
                    <a:moveTo>
                      <a:pt x="-186" y="895048"/>
                    </a:moveTo>
                    <a:cubicBezTo>
                      <a:pt x="19921" y="798845"/>
                      <a:pt x="26398" y="742735"/>
                      <a:pt x="42159" y="690175"/>
                    </a:cubicBezTo>
                    <a:cubicBezTo>
                      <a:pt x="57920" y="637615"/>
                      <a:pt x="61550" y="612606"/>
                      <a:pt x="94370" y="579685"/>
                    </a:cubicBezTo>
                    <a:cubicBezTo>
                      <a:pt x="127190" y="546768"/>
                      <a:pt x="226023" y="528484"/>
                      <a:pt x="293592" y="519904"/>
                    </a:cubicBezTo>
                    <a:cubicBezTo>
                      <a:pt x="361166" y="511321"/>
                      <a:pt x="382387" y="504061"/>
                      <a:pt x="472550" y="500970"/>
                    </a:cubicBezTo>
                    <a:cubicBezTo>
                      <a:pt x="562710" y="497878"/>
                      <a:pt x="754892" y="503126"/>
                      <a:pt x="834560" y="528592"/>
                    </a:cubicBezTo>
                    <a:cubicBezTo>
                      <a:pt x="914228" y="554058"/>
                      <a:pt x="901838" y="622088"/>
                      <a:pt x="950556" y="653768"/>
                    </a:cubicBezTo>
                    <a:cubicBezTo>
                      <a:pt x="999277" y="685448"/>
                      <a:pt x="1065006" y="710950"/>
                      <a:pt x="1126875" y="718674"/>
                    </a:cubicBezTo>
                    <a:cubicBezTo>
                      <a:pt x="1188741" y="726402"/>
                      <a:pt x="1259111" y="693949"/>
                      <a:pt x="1321749" y="700131"/>
                    </a:cubicBezTo>
                    <a:cubicBezTo>
                      <a:pt x="1384391" y="706313"/>
                      <a:pt x="1322525" y="700904"/>
                      <a:pt x="1502709" y="755768"/>
                    </a:cubicBezTo>
                    <a:cubicBezTo>
                      <a:pt x="1515864" y="657632"/>
                      <a:pt x="1507345" y="678497"/>
                      <a:pt x="1511982" y="639861"/>
                    </a:cubicBezTo>
                    <a:cubicBezTo>
                      <a:pt x="1516619" y="601226"/>
                      <a:pt x="1516619" y="554863"/>
                      <a:pt x="1530565" y="523955"/>
                    </a:cubicBezTo>
                    <a:cubicBezTo>
                      <a:pt x="1544475" y="493048"/>
                      <a:pt x="1522046" y="460591"/>
                      <a:pt x="1595514" y="454412"/>
                    </a:cubicBezTo>
                    <a:lnTo>
                      <a:pt x="1971337" y="486865"/>
                    </a:lnTo>
                    <a:cubicBezTo>
                      <a:pt x="2098180" y="497681"/>
                      <a:pt x="2251299" y="530138"/>
                      <a:pt x="2356469" y="519319"/>
                    </a:cubicBezTo>
                    <a:cubicBezTo>
                      <a:pt x="2461638" y="508500"/>
                      <a:pt x="2538952" y="469092"/>
                      <a:pt x="2602356" y="421959"/>
                    </a:cubicBezTo>
                    <a:cubicBezTo>
                      <a:pt x="2665796" y="374823"/>
                      <a:pt x="2707526" y="298325"/>
                      <a:pt x="2736928" y="236510"/>
                    </a:cubicBezTo>
                    <a:cubicBezTo>
                      <a:pt x="2766293" y="174691"/>
                      <a:pt x="2769420" y="90469"/>
                      <a:pt x="2778694" y="51061"/>
                    </a:cubicBezTo>
                    <a:cubicBezTo>
                      <a:pt x="2787967" y="11653"/>
                      <a:pt x="2790267" y="5855"/>
                      <a:pt x="2792604" y="61"/>
                    </a:cubicBezTo>
                  </a:path>
                </a:pathLst>
              </a:custGeom>
              <a:noFill/>
              <a:ln w="35879" cap="flat">
                <a:solidFill>
                  <a:srgbClr val="7F6000"/>
                </a:solidFill>
                <a:prstDash val="solid"/>
                <a:miter/>
              </a:ln>
            </p:spPr>
            <p:txBody>
              <a:bodyPr rtlCol="0" anchor="ctr"/>
              <a:lstStyle/>
              <a:p>
                <a:endParaRPr lang="en-NL"/>
              </a:p>
            </p:txBody>
          </p:sp>
          <p:sp>
            <p:nvSpPr>
              <p:cNvPr id="18" name="Freeform: Shape 17">
                <a:extLst>
                  <a:ext uri="{FF2B5EF4-FFF2-40B4-BE49-F238E27FC236}">
                    <a16:creationId xmlns:a16="http://schemas.microsoft.com/office/drawing/2014/main" id="{0F93362A-8F4F-4502-8453-7E060C5A5B30}"/>
                  </a:ext>
                </a:extLst>
              </p:cNvPr>
              <p:cNvSpPr/>
              <p:nvPr/>
            </p:nvSpPr>
            <p:spPr>
              <a:xfrm>
                <a:off x="9516153" y="5250525"/>
                <a:ext cx="1045947" cy="1326305"/>
              </a:xfrm>
              <a:custGeom>
                <a:avLst/>
                <a:gdLst>
                  <a:gd name="connsiteX0" fmla="*/ -186 w 1045947"/>
                  <a:gd name="connsiteY0" fmla="*/ 762403 h 1326305"/>
                  <a:gd name="connsiteX1" fmla="*/ 250543 w 1045947"/>
                  <a:gd name="connsiteY1" fmla="*/ 805596 h 1326305"/>
                  <a:gd name="connsiteX2" fmla="*/ 355817 w 1045947"/>
                  <a:gd name="connsiteY2" fmla="*/ 949563 h 1326305"/>
                  <a:gd name="connsiteX3" fmla="*/ 366144 w 1045947"/>
                  <a:gd name="connsiteY3" fmla="*/ 1282695 h 1326305"/>
                  <a:gd name="connsiteX4" fmla="*/ 639963 w 1045947"/>
                  <a:gd name="connsiteY4" fmla="*/ 1319480 h 1326305"/>
                  <a:gd name="connsiteX5" fmla="*/ 891530 w 1045947"/>
                  <a:gd name="connsiteY5" fmla="*/ 1254811 h 1326305"/>
                  <a:gd name="connsiteX6" fmla="*/ 996448 w 1045947"/>
                  <a:gd name="connsiteY6" fmla="*/ 1113306 h 1326305"/>
                  <a:gd name="connsiteX7" fmla="*/ 956048 w 1045947"/>
                  <a:gd name="connsiteY7" fmla="*/ 1026808 h 1326305"/>
                  <a:gd name="connsiteX8" fmla="*/ 897640 w 1045947"/>
                  <a:gd name="connsiteY8" fmla="*/ 916204 h 1326305"/>
                  <a:gd name="connsiteX9" fmla="*/ 961296 w 1045947"/>
                  <a:gd name="connsiteY9" fmla="*/ 752910 h 1326305"/>
                  <a:gd name="connsiteX10" fmla="*/ 993824 w 1045947"/>
                  <a:gd name="connsiteY10" fmla="*/ 618141 h 1326305"/>
                  <a:gd name="connsiteX11" fmla="*/ 1044972 w 1045947"/>
                  <a:gd name="connsiteY11" fmla="*/ 427606 h 1326305"/>
                  <a:gd name="connsiteX12" fmla="*/ 1003134 w 1045947"/>
                  <a:gd name="connsiteY12" fmla="*/ 278894 h 1326305"/>
                  <a:gd name="connsiteX13" fmla="*/ 761343 w 1045947"/>
                  <a:gd name="connsiteY13" fmla="*/ 204538 h 1326305"/>
                  <a:gd name="connsiteX14" fmla="*/ 589319 w 1045947"/>
                  <a:gd name="connsiteY14" fmla="*/ 172010 h 1326305"/>
                  <a:gd name="connsiteX15" fmla="*/ 444684 w 1045947"/>
                  <a:gd name="connsiteY15" fmla="*/ 120985 h 1326305"/>
                  <a:gd name="connsiteX16" fmla="*/ 421644 w 1045947"/>
                  <a:gd name="connsiteY16" fmla="*/ 69377 h 1326305"/>
                  <a:gd name="connsiteX17" fmla="*/ 440227 w 1045947"/>
                  <a:gd name="connsiteY17" fmla="*/ 61 h 132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5947" h="1326305">
                    <a:moveTo>
                      <a:pt x="-186" y="762403"/>
                    </a:moveTo>
                    <a:cubicBezTo>
                      <a:pt x="92591" y="782351"/>
                      <a:pt x="191212" y="774404"/>
                      <a:pt x="250543" y="805596"/>
                    </a:cubicBezTo>
                    <a:cubicBezTo>
                      <a:pt x="309878" y="836791"/>
                      <a:pt x="336552" y="870046"/>
                      <a:pt x="355817" y="949563"/>
                    </a:cubicBezTo>
                    <a:cubicBezTo>
                      <a:pt x="375083" y="1029080"/>
                      <a:pt x="318785" y="1221042"/>
                      <a:pt x="366144" y="1282695"/>
                    </a:cubicBezTo>
                    <a:cubicBezTo>
                      <a:pt x="413521" y="1344349"/>
                      <a:pt x="552405" y="1324127"/>
                      <a:pt x="639963" y="1319480"/>
                    </a:cubicBezTo>
                    <a:cubicBezTo>
                      <a:pt x="727557" y="1314836"/>
                      <a:pt x="832116" y="1289176"/>
                      <a:pt x="891530" y="1254811"/>
                    </a:cubicBezTo>
                    <a:cubicBezTo>
                      <a:pt x="950944" y="1220449"/>
                      <a:pt x="985701" y="1151305"/>
                      <a:pt x="996448" y="1113306"/>
                    </a:cubicBezTo>
                    <a:cubicBezTo>
                      <a:pt x="1007195" y="1075303"/>
                      <a:pt x="972510" y="1059657"/>
                      <a:pt x="956048" y="1026808"/>
                    </a:cubicBezTo>
                    <a:cubicBezTo>
                      <a:pt x="939586" y="993956"/>
                      <a:pt x="896778" y="961852"/>
                      <a:pt x="897640" y="916204"/>
                    </a:cubicBezTo>
                    <a:cubicBezTo>
                      <a:pt x="898503" y="870556"/>
                      <a:pt x="945265" y="802587"/>
                      <a:pt x="961296" y="752910"/>
                    </a:cubicBezTo>
                    <a:cubicBezTo>
                      <a:pt x="977326" y="703233"/>
                      <a:pt x="979878" y="672361"/>
                      <a:pt x="993824" y="618141"/>
                    </a:cubicBezTo>
                    <a:cubicBezTo>
                      <a:pt x="1007770" y="563924"/>
                      <a:pt x="1043426" y="484148"/>
                      <a:pt x="1044972" y="427606"/>
                    </a:cubicBezTo>
                    <a:cubicBezTo>
                      <a:pt x="1046517" y="371063"/>
                      <a:pt x="1050399" y="316074"/>
                      <a:pt x="1003134" y="278894"/>
                    </a:cubicBezTo>
                    <a:cubicBezTo>
                      <a:pt x="955868" y="241718"/>
                      <a:pt x="830319" y="222352"/>
                      <a:pt x="761343" y="204538"/>
                    </a:cubicBezTo>
                    <a:cubicBezTo>
                      <a:pt x="692369" y="186725"/>
                      <a:pt x="642084" y="185934"/>
                      <a:pt x="589319" y="172010"/>
                    </a:cubicBezTo>
                    <a:cubicBezTo>
                      <a:pt x="536554" y="158082"/>
                      <a:pt x="472647" y="138090"/>
                      <a:pt x="444684" y="120985"/>
                    </a:cubicBezTo>
                    <a:cubicBezTo>
                      <a:pt x="416756" y="103879"/>
                      <a:pt x="420853" y="90289"/>
                      <a:pt x="421644" y="69377"/>
                    </a:cubicBezTo>
                    <a:cubicBezTo>
                      <a:pt x="422435" y="48466"/>
                      <a:pt x="431349" y="15164"/>
                      <a:pt x="440227" y="61"/>
                    </a:cubicBezTo>
                  </a:path>
                </a:pathLst>
              </a:custGeom>
              <a:noFill/>
              <a:ln w="35879" cap="flat">
                <a:solidFill>
                  <a:srgbClr val="7F6000"/>
                </a:solidFill>
                <a:prstDash val="solid"/>
                <a:miter/>
              </a:ln>
            </p:spPr>
            <p:txBody>
              <a:bodyPr rtlCol="0" anchor="ctr"/>
              <a:lstStyle/>
              <a:p>
                <a:endParaRPr lang="en-NL"/>
              </a:p>
            </p:txBody>
          </p:sp>
          <p:pic>
            <p:nvPicPr>
              <p:cNvPr id="19" name="Picture 18">
                <a:extLst>
                  <a:ext uri="{FF2B5EF4-FFF2-40B4-BE49-F238E27FC236}">
                    <a16:creationId xmlns:a16="http://schemas.microsoft.com/office/drawing/2014/main" id="{6476F966-DF2D-4041-BB07-F7AEC453B439}"/>
                  </a:ext>
                </a:extLst>
              </p:cNvPr>
              <p:cNvPicPr>
                <a:picLocks noChangeAspect="1"/>
              </p:cNvPicPr>
              <p:nvPr/>
            </p:nvPicPr>
            <p:blipFill>
              <a:blip r:embed="rId4"/>
              <a:stretch>
                <a:fillRect/>
              </a:stretch>
            </p:blipFill>
            <p:spPr>
              <a:xfrm>
                <a:off x="7442228" y="5275685"/>
                <a:ext cx="1922963" cy="1459295"/>
              </a:xfrm>
              <a:custGeom>
                <a:avLst/>
                <a:gdLst>
                  <a:gd name="connsiteX0" fmla="*/ 126 w 1922963"/>
                  <a:gd name="connsiteY0" fmla="*/ 589 h 1459295"/>
                  <a:gd name="connsiteX1" fmla="*/ 1923089 w 1922963"/>
                  <a:gd name="connsiteY1" fmla="*/ 589 h 1459295"/>
                  <a:gd name="connsiteX2" fmla="*/ 1923089 w 1922963"/>
                  <a:gd name="connsiteY2" fmla="*/ 1459884 h 1459295"/>
                  <a:gd name="connsiteX3" fmla="*/ 126 w 1922963"/>
                  <a:gd name="connsiteY3" fmla="*/ 1459884 h 1459295"/>
                </a:gdLst>
                <a:ahLst/>
                <a:cxnLst>
                  <a:cxn ang="0">
                    <a:pos x="connsiteX0" y="connsiteY0"/>
                  </a:cxn>
                  <a:cxn ang="0">
                    <a:pos x="connsiteX1" y="connsiteY1"/>
                  </a:cxn>
                  <a:cxn ang="0">
                    <a:pos x="connsiteX2" y="connsiteY2"/>
                  </a:cxn>
                  <a:cxn ang="0">
                    <a:pos x="connsiteX3" y="connsiteY3"/>
                  </a:cxn>
                </a:cxnLst>
                <a:rect l="l" t="t" r="r" b="b"/>
                <a:pathLst>
                  <a:path w="1922963" h="1459295">
                    <a:moveTo>
                      <a:pt x="126" y="589"/>
                    </a:moveTo>
                    <a:lnTo>
                      <a:pt x="1923089" y="589"/>
                    </a:lnTo>
                    <a:lnTo>
                      <a:pt x="1923089" y="1459884"/>
                    </a:lnTo>
                    <a:lnTo>
                      <a:pt x="126" y="1459884"/>
                    </a:lnTo>
                    <a:close/>
                  </a:path>
                </a:pathLst>
              </a:custGeom>
            </p:spPr>
          </p:pic>
          <p:pic>
            <p:nvPicPr>
              <p:cNvPr id="20" name="Picture 19">
                <a:extLst>
                  <a:ext uri="{FF2B5EF4-FFF2-40B4-BE49-F238E27FC236}">
                    <a16:creationId xmlns:a16="http://schemas.microsoft.com/office/drawing/2014/main" id="{4A6426D5-81E5-4D38-872B-1770C3942D27}"/>
                  </a:ext>
                </a:extLst>
              </p:cNvPr>
              <p:cNvPicPr>
                <a:picLocks noChangeAspect="1"/>
              </p:cNvPicPr>
              <p:nvPr/>
            </p:nvPicPr>
            <p:blipFill>
              <a:blip r:embed="rId5"/>
              <a:stretch>
                <a:fillRect/>
              </a:stretch>
            </p:blipFill>
            <p:spPr>
              <a:xfrm>
                <a:off x="8434262" y="5466184"/>
                <a:ext cx="1110646" cy="1189721"/>
              </a:xfrm>
              <a:custGeom>
                <a:avLst/>
                <a:gdLst>
                  <a:gd name="connsiteX0" fmla="*/ 402 w 1110646"/>
                  <a:gd name="connsiteY0" fmla="*/ 642 h 1189721"/>
                  <a:gd name="connsiteX1" fmla="*/ 1111048 w 1110646"/>
                  <a:gd name="connsiteY1" fmla="*/ 642 h 1189721"/>
                  <a:gd name="connsiteX2" fmla="*/ 1111048 w 1110646"/>
                  <a:gd name="connsiteY2" fmla="*/ 1190363 h 1189721"/>
                  <a:gd name="connsiteX3" fmla="*/ 402 w 1110646"/>
                  <a:gd name="connsiteY3" fmla="*/ 1190363 h 1189721"/>
                </a:gdLst>
                <a:ahLst/>
                <a:cxnLst>
                  <a:cxn ang="0">
                    <a:pos x="connsiteX0" y="connsiteY0"/>
                  </a:cxn>
                  <a:cxn ang="0">
                    <a:pos x="connsiteX1" y="connsiteY1"/>
                  </a:cxn>
                  <a:cxn ang="0">
                    <a:pos x="connsiteX2" y="connsiteY2"/>
                  </a:cxn>
                  <a:cxn ang="0">
                    <a:pos x="connsiteX3" y="connsiteY3"/>
                  </a:cxn>
                </a:cxnLst>
                <a:rect l="l" t="t" r="r" b="b"/>
                <a:pathLst>
                  <a:path w="1110646" h="1189721">
                    <a:moveTo>
                      <a:pt x="402" y="642"/>
                    </a:moveTo>
                    <a:lnTo>
                      <a:pt x="1111048" y="642"/>
                    </a:lnTo>
                    <a:lnTo>
                      <a:pt x="1111048" y="1190363"/>
                    </a:lnTo>
                    <a:lnTo>
                      <a:pt x="402" y="1190363"/>
                    </a:lnTo>
                    <a:close/>
                  </a:path>
                </a:pathLst>
              </a:custGeom>
            </p:spPr>
          </p:pic>
          <p:pic>
            <p:nvPicPr>
              <p:cNvPr id="21" name="Picture 20">
                <a:extLst>
                  <a:ext uri="{FF2B5EF4-FFF2-40B4-BE49-F238E27FC236}">
                    <a16:creationId xmlns:a16="http://schemas.microsoft.com/office/drawing/2014/main" id="{A59A677D-1425-4200-9FA7-147020C5A36D}"/>
                  </a:ext>
                </a:extLst>
              </p:cNvPr>
              <p:cNvPicPr>
                <a:picLocks noChangeAspect="1"/>
              </p:cNvPicPr>
              <p:nvPr/>
            </p:nvPicPr>
            <p:blipFill>
              <a:blip r:embed="rId6"/>
              <a:stretch>
                <a:fillRect/>
              </a:stretch>
            </p:blipFill>
            <p:spPr>
              <a:xfrm>
                <a:off x="8297677" y="5426647"/>
                <a:ext cx="161744" cy="510393"/>
              </a:xfrm>
              <a:custGeom>
                <a:avLst/>
                <a:gdLst>
                  <a:gd name="connsiteX0" fmla="*/ 364 w 161744"/>
                  <a:gd name="connsiteY0" fmla="*/ 631 h 510393"/>
                  <a:gd name="connsiteX1" fmla="*/ 162109 w 161744"/>
                  <a:gd name="connsiteY1" fmla="*/ 631 h 510393"/>
                  <a:gd name="connsiteX2" fmla="*/ 162109 w 161744"/>
                  <a:gd name="connsiteY2" fmla="*/ 511025 h 510393"/>
                  <a:gd name="connsiteX3" fmla="*/ 364 w 161744"/>
                  <a:gd name="connsiteY3" fmla="*/ 511025 h 510393"/>
                </a:gdLst>
                <a:ahLst/>
                <a:cxnLst>
                  <a:cxn ang="0">
                    <a:pos x="connsiteX0" y="connsiteY0"/>
                  </a:cxn>
                  <a:cxn ang="0">
                    <a:pos x="connsiteX1" y="connsiteY1"/>
                  </a:cxn>
                  <a:cxn ang="0">
                    <a:pos x="connsiteX2" y="connsiteY2"/>
                  </a:cxn>
                  <a:cxn ang="0">
                    <a:pos x="connsiteX3" y="connsiteY3"/>
                  </a:cxn>
                </a:cxnLst>
                <a:rect l="l" t="t" r="r" b="b"/>
                <a:pathLst>
                  <a:path w="161744" h="510393">
                    <a:moveTo>
                      <a:pt x="364" y="631"/>
                    </a:moveTo>
                    <a:lnTo>
                      <a:pt x="162109" y="631"/>
                    </a:lnTo>
                    <a:lnTo>
                      <a:pt x="162109" y="511025"/>
                    </a:lnTo>
                    <a:lnTo>
                      <a:pt x="364" y="511025"/>
                    </a:lnTo>
                    <a:close/>
                  </a:path>
                </a:pathLst>
              </a:custGeom>
            </p:spPr>
          </p:pic>
          <p:pic>
            <p:nvPicPr>
              <p:cNvPr id="22" name="Picture 21">
                <a:extLst>
                  <a:ext uri="{FF2B5EF4-FFF2-40B4-BE49-F238E27FC236}">
                    <a16:creationId xmlns:a16="http://schemas.microsoft.com/office/drawing/2014/main" id="{11C7F520-E7E7-4737-925F-3BB61493E9AD}"/>
                  </a:ext>
                </a:extLst>
              </p:cNvPr>
              <p:cNvPicPr>
                <a:picLocks noChangeAspect="1"/>
              </p:cNvPicPr>
              <p:nvPr/>
            </p:nvPicPr>
            <p:blipFill>
              <a:blip r:embed="rId7"/>
              <a:stretch>
                <a:fillRect/>
              </a:stretch>
            </p:blipFill>
            <p:spPr>
              <a:xfrm>
                <a:off x="8204225" y="5951418"/>
                <a:ext cx="150961" cy="416941"/>
              </a:xfrm>
              <a:custGeom>
                <a:avLst/>
                <a:gdLst>
                  <a:gd name="connsiteX0" fmla="*/ 338 w 150961"/>
                  <a:gd name="connsiteY0" fmla="*/ 777 h 416941"/>
                  <a:gd name="connsiteX1" fmla="*/ 151300 w 150961"/>
                  <a:gd name="connsiteY1" fmla="*/ 777 h 416941"/>
                  <a:gd name="connsiteX2" fmla="*/ 151300 w 150961"/>
                  <a:gd name="connsiteY2" fmla="*/ 417719 h 416941"/>
                  <a:gd name="connsiteX3" fmla="*/ 338 w 150961"/>
                  <a:gd name="connsiteY3" fmla="*/ 417719 h 416941"/>
                </a:gdLst>
                <a:ahLst/>
                <a:cxnLst>
                  <a:cxn ang="0">
                    <a:pos x="connsiteX0" y="connsiteY0"/>
                  </a:cxn>
                  <a:cxn ang="0">
                    <a:pos x="connsiteX1" y="connsiteY1"/>
                  </a:cxn>
                  <a:cxn ang="0">
                    <a:pos x="connsiteX2" y="connsiteY2"/>
                  </a:cxn>
                  <a:cxn ang="0">
                    <a:pos x="connsiteX3" y="connsiteY3"/>
                  </a:cxn>
                </a:cxnLst>
                <a:rect l="l" t="t" r="r" b="b"/>
                <a:pathLst>
                  <a:path w="150961" h="416941">
                    <a:moveTo>
                      <a:pt x="338" y="777"/>
                    </a:moveTo>
                    <a:lnTo>
                      <a:pt x="151300" y="777"/>
                    </a:lnTo>
                    <a:lnTo>
                      <a:pt x="151300" y="417719"/>
                    </a:lnTo>
                    <a:lnTo>
                      <a:pt x="338" y="417719"/>
                    </a:lnTo>
                    <a:close/>
                  </a:path>
                </a:pathLst>
              </a:custGeom>
            </p:spPr>
          </p:pic>
          <p:pic>
            <p:nvPicPr>
              <p:cNvPr id="23" name="Picture 22">
                <a:extLst>
                  <a:ext uri="{FF2B5EF4-FFF2-40B4-BE49-F238E27FC236}">
                    <a16:creationId xmlns:a16="http://schemas.microsoft.com/office/drawing/2014/main" id="{442AC36B-2F89-456C-BED3-032FC00173ED}"/>
                  </a:ext>
                </a:extLst>
              </p:cNvPr>
              <p:cNvPicPr>
                <a:picLocks noChangeAspect="1"/>
              </p:cNvPicPr>
              <p:nvPr/>
            </p:nvPicPr>
            <p:blipFill>
              <a:blip r:embed="rId8"/>
              <a:stretch>
                <a:fillRect/>
              </a:stretch>
            </p:blipFill>
            <p:spPr>
              <a:xfrm>
                <a:off x="8164687" y="6307256"/>
                <a:ext cx="97046" cy="233631"/>
              </a:xfrm>
              <a:custGeom>
                <a:avLst/>
                <a:gdLst>
                  <a:gd name="connsiteX0" fmla="*/ 327 w 97046"/>
                  <a:gd name="connsiteY0" fmla="*/ 876 h 233631"/>
                  <a:gd name="connsiteX1" fmla="*/ 97374 w 97046"/>
                  <a:gd name="connsiteY1" fmla="*/ 876 h 233631"/>
                  <a:gd name="connsiteX2" fmla="*/ 97374 w 97046"/>
                  <a:gd name="connsiteY2" fmla="*/ 234507 h 233631"/>
                  <a:gd name="connsiteX3" fmla="*/ 327 w 97046"/>
                  <a:gd name="connsiteY3" fmla="*/ 234507 h 233631"/>
                </a:gdLst>
                <a:ahLst/>
                <a:cxnLst>
                  <a:cxn ang="0">
                    <a:pos x="connsiteX0" y="connsiteY0"/>
                  </a:cxn>
                  <a:cxn ang="0">
                    <a:pos x="connsiteX1" y="connsiteY1"/>
                  </a:cxn>
                  <a:cxn ang="0">
                    <a:pos x="connsiteX2" y="connsiteY2"/>
                  </a:cxn>
                  <a:cxn ang="0">
                    <a:pos x="connsiteX3" y="connsiteY3"/>
                  </a:cxn>
                </a:cxnLst>
                <a:rect l="l" t="t" r="r" b="b"/>
                <a:pathLst>
                  <a:path w="97046" h="233631">
                    <a:moveTo>
                      <a:pt x="327" y="876"/>
                    </a:moveTo>
                    <a:lnTo>
                      <a:pt x="97374" y="876"/>
                    </a:lnTo>
                    <a:lnTo>
                      <a:pt x="97374" y="234507"/>
                    </a:lnTo>
                    <a:lnTo>
                      <a:pt x="327" y="234507"/>
                    </a:lnTo>
                    <a:close/>
                  </a:path>
                </a:pathLst>
              </a:custGeom>
            </p:spPr>
          </p:pic>
          <p:pic>
            <p:nvPicPr>
              <p:cNvPr id="24" name="Picture 23">
                <a:extLst>
                  <a:ext uri="{FF2B5EF4-FFF2-40B4-BE49-F238E27FC236}">
                    <a16:creationId xmlns:a16="http://schemas.microsoft.com/office/drawing/2014/main" id="{94B016B1-F368-436D-8B2D-D0CE3916AFB6}"/>
                  </a:ext>
                </a:extLst>
              </p:cNvPr>
              <p:cNvPicPr>
                <a:picLocks noChangeAspect="1"/>
              </p:cNvPicPr>
              <p:nvPr/>
            </p:nvPicPr>
            <p:blipFill>
              <a:blip r:embed="rId9"/>
              <a:stretch>
                <a:fillRect/>
              </a:stretch>
            </p:blipFill>
            <p:spPr>
              <a:xfrm>
                <a:off x="8391130" y="5433835"/>
                <a:ext cx="125801" cy="377403"/>
              </a:xfrm>
              <a:custGeom>
                <a:avLst/>
                <a:gdLst>
                  <a:gd name="connsiteX0" fmla="*/ 390 w 125801"/>
                  <a:gd name="connsiteY0" fmla="*/ 633 h 377403"/>
                  <a:gd name="connsiteX1" fmla="*/ 126191 w 125801"/>
                  <a:gd name="connsiteY1" fmla="*/ 633 h 377403"/>
                  <a:gd name="connsiteX2" fmla="*/ 126191 w 125801"/>
                  <a:gd name="connsiteY2" fmla="*/ 378037 h 377403"/>
                  <a:gd name="connsiteX3" fmla="*/ 390 w 125801"/>
                  <a:gd name="connsiteY3" fmla="*/ 378037 h 377403"/>
                </a:gdLst>
                <a:ahLst/>
                <a:cxnLst>
                  <a:cxn ang="0">
                    <a:pos x="connsiteX0" y="connsiteY0"/>
                  </a:cxn>
                  <a:cxn ang="0">
                    <a:pos x="connsiteX1" y="connsiteY1"/>
                  </a:cxn>
                  <a:cxn ang="0">
                    <a:pos x="connsiteX2" y="connsiteY2"/>
                  </a:cxn>
                  <a:cxn ang="0">
                    <a:pos x="connsiteX3" y="connsiteY3"/>
                  </a:cxn>
                </a:cxnLst>
                <a:rect l="l" t="t" r="r" b="b"/>
                <a:pathLst>
                  <a:path w="125801" h="377403">
                    <a:moveTo>
                      <a:pt x="390" y="633"/>
                    </a:moveTo>
                    <a:lnTo>
                      <a:pt x="126191" y="633"/>
                    </a:lnTo>
                    <a:lnTo>
                      <a:pt x="126191" y="378037"/>
                    </a:lnTo>
                    <a:lnTo>
                      <a:pt x="390" y="378037"/>
                    </a:lnTo>
                    <a:close/>
                  </a:path>
                </a:pathLst>
              </a:custGeom>
            </p:spPr>
          </p:pic>
          <p:pic>
            <p:nvPicPr>
              <p:cNvPr id="25" name="Picture 24">
                <a:extLst>
                  <a:ext uri="{FF2B5EF4-FFF2-40B4-BE49-F238E27FC236}">
                    <a16:creationId xmlns:a16="http://schemas.microsoft.com/office/drawing/2014/main" id="{416A524F-A238-4981-A0B9-B74B5A6A4CE5}"/>
                  </a:ext>
                </a:extLst>
              </p:cNvPr>
              <p:cNvPicPr>
                <a:picLocks noChangeAspect="1"/>
              </p:cNvPicPr>
              <p:nvPr/>
            </p:nvPicPr>
            <p:blipFill>
              <a:blip r:embed="rId10"/>
              <a:stretch>
                <a:fillRect/>
              </a:stretch>
            </p:blipFill>
            <p:spPr>
              <a:xfrm>
                <a:off x="8215008" y="5879531"/>
                <a:ext cx="215659" cy="682921"/>
              </a:xfrm>
              <a:custGeom>
                <a:avLst/>
                <a:gdLst>
                  <a:gd name="connsiteX0" fmla="*/ 341 w 215659"/>
                  <a:gd name="connsiteY0" fmla="*/ 757 h 682921"/>
                  <a:gd name="connsiteX1" fmla="*/ 216000 w 215659"/>
                  <a:gd name="connsiteY1" fmla="*/ 757 h 682921"/>
                  <a:gd name="connsiteX2" fmla="*/ 216000 w 215659"/>
                  <a:gd name="connsiteY2" fmla="*/ 683679 h 682921"/>
                  <a:gd name="connsiteX3" fmla="*/ 341 w 215659"/>
                  <a:gd name="connsiteY3" fmla="*/ 683679 h 682921"/>
                </a:gdLst>
                <a:ahLst/>
                <a:cxnLst>
                  <a:cxn ang="0">
                    <a:pos x="connsiteX0" y="connsiteY0"/>
                  </a:cxn>
                  <a:cxn ang="0">
                    <a:pos x="connsiteX1" y="connsiteY1"/>
                  </a:cxn>
                  <a:cxn ang="0">
                    <a:pos x="connsiteX2" y="connsiteY2"/>
                  </a:cxn>
                  <a:cxn ang="0">
                    <a:pos x="connsiteX3" y="connsiteY3"/>
                  </a:cxn>
                </a:cxnLst>
                <a:rect l="l" t="t" r="r" b="b"/>
                <a:pathLst>
                  <a:path w="215659" h="682921">
                    <a:moveTo>
                      <a:pt x="341" y="757"/>
                    </a:moveTo>
                    <a:lnTo>
                      <a:pt x="216000" y="757"/>
                    </a:lnTo>
                    <a:lnTo>
                      <a:pt x="216000" y="683679"/>
                    </a:lnTo>
                    <a:lnTo>
                      <a:pt x="341" y="683679"/>
                    </a:lnTo>
                    <a:close/>
                  </a:path>
                </a:pathLst>
              </a:custGeom>
            </p:spPr>
          </p:pic>
          <p:pic>
            <p:nvPicPr>
              <p:cNvPr id="26" name="Picture 25">
                <a:extLst>
                  <a:ext uri="{FF2B5EF4-FFF2-40B4-BE49-F238E27FC236}">
                    <a16:creationId xmlns:a16="http://schemas.microsoft.com/office/drawing/2014/main" id="{98A273ED-21B3-4152-881B-97CEF3FEB890}"/>
                  </a:ext>
                </a:extLst>
              </p:cNvPr>
              <p:cNvPicPr>
                <a:picLocks noChangeAspect="1"/>
              </p:cNvPicPr>
              <p:nvPr/>
            </p:nvPicPr>
            <p:blipFill>
              <a:blip r:embed="rId11"/>
              <a:stretch>
                <a:fillRect/>
              </a:stretch>
            </p:blipFill>
            <p:spPr>
              <a:xfrm>
                <a:off x="8383941" y="5804051"/>
                <a:ext cx="496016" cy="140178"/>
              </a:xfrm>
              <a:custGeom>
                <a:avLst/>
                <a:gdLst>
                  <a:gd name="connsiteX0" fmla="*/ 388 w 496016"/>
                  <a:gd name="connsiteY0" fmla="*/ 736 h 140178"/>
                  <a:gd name="connsiteX1" fmla="*/ 496405 w 496016"/>
                  <a:gd name="connsiteY1" fmla="*/ 736 h 140178"/>
                  <a:gd name="connsiteX2" fmla="*/ 496405 w 496016"/>
                  <a:gd name="connsiteY2" fmla="*/ 140915 h 140178"/>
                  <a:gd name="connsiteX3" fmla="*/ 388 w 496016"/>
                  <a:gd name="connsiteY3" fmla="*/ 140915 h 140178"/>
                </a:gdLst>
                <a:ahLst/>
                <a:cxnLst>
                  <a:cxn ang="0">
                    <a:pos x="connsiteX0" y="connsiteY0"/>
                  </a:cxn>
                  <a:cxn ang="0">
                    <a:pos x="connsiteX1" y="connsiteY1"/>
                  </a:cxn>
                  <a:cxn ang="0">
                    <a:pos x="connsiteX2" y="connsiteY2"/>
                  </a:cxn>
                  <a:cxn ang="0">
                    <a:pos x="connsiteX3" y="connsiteY3"/>
                  </a:cxn>
                </a:cxnLst>
                <a:rect l="l" t="t" r="r" b="b"/>
                <a:pathLst>
                  <a:path w="496016" h="140178">
                    <a:moveTo>
                      <a:pt x="388" y="736"/>
                    </a:moveTo>
                    <a:lnTo>
                      <a:pt x="496405" y="736"/>
                    </a:lnTo>
                    <a:lnTo>
                      <a:pt x="496405" y="140915"/>
                    </a:lnTo>
                    <a:lnTo>
                      <a:pt x="388" y="140915"/>
                    </a:lnTo>
                    <a:close/>
                  </a:path>
                </a:pathLst>
              </a:custGeom>
            </p:spPr>
          </p:pic>
          <p:pic>
            <p:nvPicPr>
              <p:cNvPr id="27" name="Picture 26">
                <a:extLst>
                  <a:ext uri="{FF2B5EF4-FFF2-40B4-BE49-F238E27FC236}">
                    <a16:creationId xmlns:a16="http://schemas.microsoft.com/office/drawing/2014/main" id="{ECAB3E71-1389-489C-AE88-DACECEDA8AE1}"/>
                  </a:ext>
                </a:extLst>
              </p:cNvPr>
              <p:cNvPicPr>
                <a:picLocks noChangeAspect="1"/>
              </p:cNvPicPr>
              <p:nvPr/>
            </p:nvPicPr>
            <p:blipFill>
              <a:blip r:embed="rId12"/>
              <a:stretch>
                <a:fillRect/>
              </a:stretch>
            </p:blipFill>
            <p:spPr>
              <a:xfrm>
                <a:off x="7984971" y="5390703"/>
                <a:ext cx="158150" cy="496016"/>
              </a:xfrm>
              <a:custGeom>
                <a:avLst/>
                <a:gdLst>
                  <a:gd name="connsiteX0" fmla="*/ 277 w 158150"/>
                  <a:gd name="connsiteY0" fmla="*/ 621 h 496016"/>
                  <a:gd name="connsiteX1" fmla="*/ 158427 w 158150"/>
                  <a:gd name="connsiteY1" fmla="*/ 621 h 496016"/>
                  <a:gd name="connsiteX2" fmla="*/ 158427 w 158150"/>
                  <a:gd name="connsiteY2" fmla="*/ 496638 h 496016"/>
                  <a:gd name="connsiteX3" fmla="*/ 277 w 158150"/>
                  <a:gd name="connsiteY3" fmla="*/ 496638 h 496016"/>
                </a:gdLst>
                <a:ahLst/>
                <a:cxnLst>
                  <a:cxn ang="0">
                    <a:pos x="connsiteX0" y="connsiteY0"/>
                  </a:cxn>
                  <a:cxn ang="0">
                    <a:pos x="connsiteX1" y="connsiteY1"/>
                  </a:cxn>
                  <a:cxn ang="0">
                    <a:pos x="connsiteX2" y="connsiteY2"/>
                  </a:cxn>
                  <a:cxn ang="0">
                    <a:pos x="connsiteX3" y="connsiteY3"/>
                  </a:cxn>
                </a:cxnLst>
                <a:rect l="l" t="t" r="r" b="b"/>
                <a:pathLst>
                  <a:path w="158150" h="496016">
                    <a:moveTo>
                      <a:pt x="277" y="621"/>
                    </a:moveTo>
                    <a:lnTo>
                      <a:pt x="158427" y="621"/>
                    </a:lnTo>
                    <a:lnTo>
                      <a:pt x="158427" y="496638"/>
                    </a:lnTo>
                    <a:lnTo>
                      <a:pt x="277" y="496638"/>
                    </a:lnTo>
                    <a:close/>
                  </a:path>
                </a:pathLst>
              </a:custGeom>
            </p:spPr>
          </p:pic>
          <p:pic>
            <p:nvPicPr>
              <p:cNvPr id="28" name="Picture 27">
                <a:extLst>
                  <a:ext uri="{FF2B5EF4-FFF2-40B4-BE49-F238E27FC236}">
                    <a16:creationId xmlns:a16="http://schemas.microsoft.com/office/drawing/2014/main" id="{487BB6C5-3AC8-4846-9B2B-1381B3CE7C07}"/>
                  </a:ext>
                </a:extLst>
              </p:cNvPr>
              <p:cNvPicPr>
                <a:picLocks noChangeAspect="1"/>
              </p:cNvPicPr>
              <p:nvPr/>
            </p:nvPicPr>
            <p:blipFill>
              <a:blip r:embed="rId13"/>
              <a:stretch>
                <a:fillRect/>
              </a:stretch>
            </p:blipFill>
            <p:spPr>
              <a:xfrm>
                <a:off x="8286894" y="6307256"/>
                <a:ext cx="341460" cy="118612"/>
              </a:xfrm>
              <a:custGeom>
                <a:avLst/>
                <a:gdLst>
                  <a:gd name="connsiteX0" fmla="*/ 361 w 341460"/>
                  <a:gd name="connsiteY0" fmla="*/ 876 h 118612"/>
                  <a:gd name="connsiteX1" fmla="*/ 341822 w 341460"/>
                  <a:gd name="connsiteY1" fmla="*/ 876 h 118612"/>
                  <a:gd name="connsiteX2" fmla="*/ 341822 w 341460"/>
                  <a:gd name="connsiteY2" fmla="*/ 119489 h 118612"/>
                  <a:gd name="connsiteX3" fmla="*/ 361 w 341460"/>
                  <a:gd name="connsiteY3" fmla="*/ 119489 h 118612"/>
                </a:gdLst>
                <a:ahLst/>
                <a:cxnLst>
                  <a:cxn ang="0">
                    <a:pos x="connsiteX0" y="connsiteY0"/>
                  </a:cxn>
                  <a:cxn ang="0">
                    <a:pos x="connsiteX1" y="connsiteY1"/>
                  </a:cxn>
                  <a:cxn ang="0">
                    <a:pos x="connsiteX2" y="connsiteY2"/>
                  </a:cxn>
                  <a:cxn ang="0">
                    <a:pos x="connsiteX3" y="connsiteY3"/>
                  </a:cxn>
                </a:cxnLst>
                <a:rect l="l" t="t" r="r" b="b"/>
                <a:pathLst>
                  <a:path w="341460" h="118612">
                    <a:moveTo>
                      <a:pt x="361" y="876"/>
                    </a:moveTo>
                    <a:lnTo>
                      <a:pt x="341822" y="876"/>
                    </a:lnTo>
                    <a:lnTo>
                      <a:pt x="341822" y="119489"/>
                    </a:lnTo>
                    <a:lnTo>
                      <a:pt x="361" y="119489"/>
                    </a:lnTo>
                    <a:close/>
                  </a:path>
                </a:pathLst>
              </a:custGeom>
            </p:spPr>
          </p:pic>
          <p:pic>
            <p:nvPicPr>
              <p:cNvPr id="29" name="Picture 28">
                <a:extLst>
                  <a:ext uri="{FF2B5EF4-FFF2-40B4-BE49-F238E27FC236}">
                    <a16:creationId xmlns:a16="http://schemas.microsoft.com/office/drawing/2014/main" id="{B75A261E-699D-49BB-8811-04CF6C0CFF4C}"/>
                  </a:ext>
                </a:extLst>
              </p:cNvPr>
              <p:cNvPicPr>
                <a:picLocks noChangeAspect="1"/>
              </p:cNvPicPr>
              <p:nvPr/>
            </p:nvPicPr>
            <p:blipFill>
              <a:blip r:embed="rId14"/>
              <a:stretch>
                <a:fillRect/>
              </a:stretch>
            </p:blipFill>
            <p:spPr>
              <a:xfrm>
                <a:off x="7880736" y="5879531"/>
                <a:ext cx="147367" cy="496016"/>
              </a:xfrm>
              <a:custGeom>
                <a:avLst/>
                <a:gdLst>
                  <a:gd name="connsiteX0" fmla="*/ 248 w 147367"/>
                  <a:gd name="connsiteY0" fmla="*/ 757 h 496016"/>
                  <a:gd name="connsiteX1" fmla="*/ 147615 w 147367"/>
                  <a:gd name="connsiteY1" fmla="*/ 757 h 496016"/>
                  <a:gd name="connsiteX2" fmla="*/ 147615 w 147367"/>
                  <a:gd name="connsiteY2" fmla="*/ 496774 h 496016"/>
                  <a:gd name="connsiteX3" fmla="*/ 248 w 147367"/>
                  <a:gd name="connsiteY3" fmla="*/ 496774 h 496016"/>
                </a:gdLst>
                <a:ahLst/>
                <a:cxnLst>
                  <a:cxn ang="0">
                    <a:pos x="connsiteX0" y="connsiteY0"/>
                  </a:cxn>
                  <a:cxn ang="0">
                    <a:pos x="connsiteX1" y="connsiteY1"/>
                  </a:cxn>
                  <a:cxn ang="0">
                    <a:pos x="connsiteX2" y="connsiteY2"/>
                  </a:cxn>
                  <a:cxn ang="0">
                    <a:pos x="connsiteX3" y="connsiteY3"/>
                  </a:cxn>
                </a:cxnLst>
                <a:rect l="l" t="t" r="r" b="b"/>
                <a:pathLst>
                  <a:path w="147367" h="496016">
                    <a:moveTo>
                      <a:pt x="248" y="757"/>
                    </a:moveTo>
                    <a:lnTo>
                      <a:pt x="147615" y="757"/>
                    </a:lnTo>
                    <a:lnTo>
                      <a:pt x="147615" y="496774"/>
                    </a:lnTo>
                    <a:lnTo>
                      <a:pt x="248" y="496774"/>
                    </a:lnTo>
                    <a:close/>
                  </a:path>
                </a:pathLst>
              </a:custGeom>
            </p:spPr>
          </p:pic>
          <p:pic>
            <p:nvPicPr>
              <p:cNvPr id="30" name="Picture 29">
                <a:extLst>
                  <a:ext uri="{FF2B5EF4-FFF2-40B4-BE49-F238E27FC236}">
                    <a16:creationId xmlns:a16="http://schemas.microsoft.com/office/drawing/2014/main" id="{E00B209D-9D11-489F-8D89-DEC3BDC2F14A}"/>
                  </a:ext>
                </a:extLst>
              </p:cNvPr>
              <p:cNvPicPr>
                <a:picLocks noChangeAspect="1"/>
              </p:cNvPicPr>
              <p:nvPr/>
            </p:nvPicPr>
            <p:blipFill>
              <a:blip r:embed="rId15"/>
              <a:stretch>
                <a:fillRect/>
              </a:stretch>
            </p:blipFill>
            <p:spPr>
              <a:xfrm>
                <a:off x="8064046" y="5879531"/>
                <a:ext cx="154555" cy="567903"/>
              </a:xfrm>
              <a:custGeom>
                <a:avLst/>
                <a:gdLst>
                  <a:gd name="connsiteX0" fmla="*/ 299 w 154555"/>
                  <a:gd name="connsiteY0" fmla="*/ 757 h 567903"/>
                  <a:gd name="connsiteX1" fmla="*/ 154855 w 154555"/>
                  <a:gd name="connsiteY1" fmla="*/ 757 h 567903"/>
                  <a:gd name="connsiteX2" fmla="*/ 154855 w 154555"/>
                  <a:gd name="connsiteY2" fmla="*/ 568660 h 567903"/>
                  <a:gd name="connsiteX3" fmla="*/ 299 w 154555"/>
                  <a:gd name="connsiteY3" fmla="*/ 568660 h 567903"/>
                </a:gdLst>
                <a:ahLst/>
                <a:cxnLst>
                  <a:cxn ang="0">
                    <a:pos x="connsiteX0" y="connsiteY0"/>
                  </a:cxn>
                  <a:cxn ang="0">
                    <a:pos x="connsiteX1" y="connsiteY1"/>
                  </a:cxn>
                  <a:cxn ang="0">
                    <a:pos x="connsiteX2" y="connsiteY2"/>
                  </a:cxn>
                  <a:cxn ang="0">
                    <a:pos x="connsiteX3" y="connsiteY3"/>
                  </a:cxn>
                </a:cxnLst>
                <a:rect l="l" t="t" r="r" b="b"/>
                <a:pathLst>
                  <a:path w="154555" h="567903">
                    <a:moveTo>
                      <a:pt x="299" y="757"/>
                    </a:moveTo>
                    <a:lnTo>
                      <a:pt x="154855" y="757"/>
                    </a:lnTo>
                    <a:lnTo>
                      <a:pt x="154855" y="568660"/>
                    </a:lnTo>
                    <a:lnTo>
                      <a:pt x="299" y="568660"/>
                    </a:lnTo>
                    <a:close/>
                  </a:path>
                </a:pathLst>
              </a:custGeom>
            </p:spPr>
          </p:pic>
          <p:pic>
            <p:nvPicPr>
              <p:cNvPr id="31" name="Picture 30">
                <a:extLst>
                  <a:ext uri="{FF2B5EF4-FFF2-40B4-BE49-F238E27FC236}">
                    <a16:creationId xmlns:a16="http://schemas.microsoft.com/office/drawing/2014/main" id="{52297CCB-3B84-4D8A-8720-FC87C3C3BC12}"/>
                  </a:ext>
                </a:extLst>
              </p:cNvPr>
              <p:cNvPicPr>
                <a:picLocks noChangeAspect="1"/>
              </p:cNvPicPr>
              <p:nvPr/>
            </p:nvPicPr>
            <p:blipFill>
              <a:blip r:embed="rId16"/>
              <a:stretch>
                <a:fillRect/>
              </a:stretch>
            </p:blipFill>
            <p:spPr>
              <a:xfrm>
                <a:off x="7934651" y="6131134"/>
                <a:ext cx="337866" cy="104235"/>
              </a:xfrm>
              <a:custGeom>
                <a:avLst/>
                <a:gdLst>
                  <a:gd name="connsiteX0" fmla="*/ 263 w 337866"/>
                  <a:gd name="connsiteY0" fmla="*/ 827 h 104235"/>
                  <a:gd name="connsiteX1" fmla="*/ 338129 w 337866"/>
                  <a:gd name="connsiteY1" fmla="*/ 827 h 104235"/>
                  <a:gd name="connsiteX2" fmla="*/ 338129 w 337866"/>
                  <a:gd name="connsiteY2" fmla="*/ 105062 h 104235"/>
                  <a:gd name="connsiteX3" fmla="*/ 263 w 337866"/>
                  <a:gd name="connsiteY3" fmla="*/ 105062 h 104235"/>
                </a:gdLst>
                <a:ahLst/>
                <a:cxnLst>
                  <a:cxn ang="0">
                    <a:pos x="connsiteX0" y="connsiteY0"/>
                  </a:cxn>
                  <a:cxn ang="0">
                    <a:pos x="connsiteX1" y="connsiteY1"/>
                  </a:cxn>
                  <a:cxn ang="0">
                    <a:pos x="connsiteX2" y="connsiteY2"/>
                  </a:cxn>
                  <a:cxn ang="0">
                    <a:pos x="connsiteX3" y="connsiteY3"/>
                  </a:cxn>
                </a:cxnLst>
                <a:rect l="l" t="t" r="r" b="b"/>
                <a:pathLst>
                  <a:path w="337866" h="104235">
                    <a:moveTo>
                      <a:pt x="263" y="827"/>
                    </a:moveTo>
                    <a:lnTo>
                      <a:pt x="338129" y="827"/>
                    </a:lnTo>
                    <a:lnTo>
                      <a:pt x="338129" y="105062"/>
                    </a:lnTo>
                    <a:lnTo>
                      <a:pt x="263" y="105062"/>
                    </a:lnTo>
                    <a:close/>
                  </a:path>
                </a:pathLst>
              </a:custGeom>
            </p:spPr>
          </p:pic>
          <p:pic>
            <p:nvPicPr>
              <p:cNvPr id="32" name="Picture 31">
                <a:extLst>
                  <a:ext uri="{FF2B5EF4-FFF2-40B4-BE49-F238E27FC236}">
                    <a16:creationId xmlns:a16="http://schemas.microsoft.com/office/drawing/2014/main" id="{AABC431F-1348-4D55-AA9C-F9885448862A}"/>
                  </a:ext>
                </a:extLst>
              </p:cNvPr>
              <p:cNvPicPr>
                <a:picLocks noChangeAspect="1"/>
              </p:cNvPicPr>
              <p:nvPr/>
            </p:nvPicPr>
            <p:blipFill>
              <a:blip r:embed="rId17"/>
              <a:stretch>
                <a:fillRect/>
              </a:stretch>
            </p:blipFill>
            <p:spPr>
              <a:xfrm>
                <a:off x="7614756" y="6070031"/>
                <a:ext cx="377403" cy="115018"/>
              </a:xfrm>
              <a:custGeom>
                <a:avLst/>
                <a:gdLst>
                  <a:gd name="connsiteX0" fmla="*/ 174 w 377403"/>
                  <a:gd name="connsiteY0" fmla="*/ 810 h 115018"/>
                  <a:gd name="connsiteX1" fmla="*/ 377578 w 377403"/>
                  <a:gd name="connsiteY1" fmla="*/ 810 h 115018"/>
                  <a:gd name="connsiteX2" fmla="*/ 377578 w 377403"/>
                  <a:gd name="connsiteY2" fmla="*/ 115828 h 115018"/>
                  <a:gd name="connsiteX3" fmla="*/ 174 w 377403"/>
                  <a:gd name="connsiteY3" fmla="*/ 115828 h 115018"/>
                </a:gdLst>
                <a:ahLst/>
                <a:cxnLst>
                  <a:cxn ang="0">
                    <a:pos x="connsiteX0" y="connsiteY0"/>
                  </a:cxn>
                  <a:cxn ang="0">
                    <a:pos x="connsiteX1" y="connsiteY1"/>
                  </a:cxn>
                  <a:cxn ang="0">
                    <a:pos x="connsiteX2" y="connsiteY2"/>
                  </a:cxn>
                  <a:cxn ang="0">
                    <a:pos x="connsiteX3" y="connsiteY3"/>
                  </a:cxn>
                </a:cxnLst>
                <a:rect l="l" t="t" r="r" b="b"/>
                <a:pathLst>
                  <a:path w="377403" h="115018">
                    <a:moveTo>
                      <a:pt x="174" y="810"/>
                    </a:moveTo>
                    <a:lnTo>
                      <a:pt x="377578" y="810"/>
                    </a:lnTo>
                    <a:lnTo>
                      <a:pt x="377578" y="115828"/>
                    </a:lnTo>
                    <a:lnTo>
                      <a:pt x="174" y="115828"/>
                    </a:lnTo>
                    <a:close/>
                  </a:path>
                </a:pathLst>
              </a:custGeom>
            </p:spPr>
          </p:pic>
          <p:pic>
            <p:nvPicPr>
              <p:cNvPr id="33" name="Picture 32">
                <a:extLst>
                  <a:ext uri="{FF2B5EF4-FFF2-40B4-BE49-F238E27FC236}">
                    <a16:creationId xmlns:a16="http://schemas.microsoft.com/office/drawing/2014/main" id="{ADABDCC3-13D9-481F-9502-F987B048D76A}"/>
                  </a:ext>
                </a:extLst>
              </p:cNvPr>
              <p:cNvPicPr>
                <a:picLocks noChangeAspect="1"/>
              </p:cNvPicPr>
              <p:nvPr/>
            </p:nvPicPr>
            <p:blipFill>
              <a:blip r:embed="rId18"/>
              <a:stretch>
                <a:fillRect/>
              </a:stretch>
            </p:blipFill>
            <p:spPr>
              <a:xfrm>
                <a:off x="8746968" y="5929852"/>
                <a:ext cx="122207" cy="64697"/>
              </a:xfrm>
              <a:custGeom>
                <a:avLst/>
                <a:gdLst>
                  <a:gd name="connsiteX0" fmla="*/ 489 w 122207"/>
                  <a:gd name="connsiteY0" fmla="*/ 771 h 64697"/>
                  <a:gd name="connsiteX1" fmla="*/ 122696 w 122207"/>
                  <a:gd name="connsiteY1" fmla="*/ 771 h 64697"/>
                  <a:gd name="connsiteX2" fmla="*/ 122696 w 122207"/>
                  <a:gd name="connsiteY2" fmla="*/ 65469 h 64697"/>
                  <a:gd name="connsiteX3" fmla="*/ 489 w 122207"/>
                  <a:gd name="connsiteY3" fmla="*/ 65469 h 64697"/>
                </a:gdLst>
                <a:ahLst/>
                <a:cxnLst>
                  <a:cxn ang="0">
                    <a:pos x="connsiteX0" y="connsiteY0"/>
                  </a:cxn>
                  <a:cxn ang="0">
                    <a:pos x="connsiteX1" y="connsiteY1"/>
                  </a:cxn>
                  <a:cxn ang="0">
                    <a:pos x="connsiteX2" y="connsiteY2"/>
                  </a:cxn>
                  <a:cxn ang="0">
                    <a:pos x="connsiteX3" y="connsiteY3"/>
                  </a:cxn>
                </a:cxnLst>
                <a:rect l="l" t="t" r="r" b="b"/>
                <a:pathLst>
                  <a:path w="122207" h="64697">
                    <a:moveTo>
                      <a:pt x="489" y="771"/>
                    </a:moveTo>
                    <a:lnTo>
                      <a:pt x="122696" y="771"/>
                    </a:lnTo>
                    <a:lnTo>
                      <a:pt x="122696" y="65469"/>
                    </a:lnTo>
                    <a:lnTo>
                      <a:pt x="489" y="65469"/>
                    </a:lnTo>
                    <a:close/>
                  </a:path>
                </a:pathLst>
              </a:custGeom>
            </p:spPr>
          </p:pic>
          <p:pic>
            <p:nvPicPr>
              <p:cNvPr id="34" name="Picture 33">
                <a:extLst>
                  <a:ext uri="{FF2B5EF4-FFF2-40B4-BE49-F238E27FC236}">
                    <a16:creationId xmlns:a16="http://schemas.microsoft.com/office/drawing/2014/main" id="{BAA7BBA4-F3CF-4875-AF39-D94BDE36652B}"/>
                  </a:ext>
                </a:extLst>
              </p:cNvPr>
              <p:cNvPicPr>
                <a:picLocks noChangeAspect="1"/>
              </p:cNvPicPr>
              <p:nvPr/>
            </p:nvPicPr>
            <p:blipFill>
              <a:blip r:embed="rId19"/>
              <a:stretch>
                <a:fillRect/>
              </a:stretch>
            </p:blipFill>
            <p:spPr>
              <a:xfrm>
                <a:off x="8736185" y="6008927"/>
                <a:ext cx="104235" cy="64697"/>
              </a:xfrm>
              <a:custGeom>
                <a:avLst/>
                <a:gdLst>
                  <a:gd name="connsiteX0" fmla="*/ 486 w 104235"/>
                  <a:gd name="connsiteY0" fmla="*/ 793 h 64697"/>
                  <a:gd name="connsiteX1" fmla="*/ 104721 w 104235"/>
                  <a:gd name="connsiteY1" fmla="*/ 793 h 64697"/>
                  <a:gd name="connsiteX2" fmla="*/ 104721 w 104235"/>
                  <a:gd name="connsiteY2" fmla="*/ 65491 h 64697"/>
                  <a:gd name="connsiteX3" fmla="*/ 486 w 104235"/>
                  <a:gd name="connsiteY3" fmla="*/ 65491 h 64697"/>
                </a:gdLst>
                <a:ahLst/>
                <a:cxnLst>
                  <a:cxn ang="0">
                    <a:pos x="connsiteX0" y="connsiteY0"/>
                  </a:cxn>
                  <a:cxn ang="0">
                    <a:pos x="connsiteX1" y="connsiteY1"/>
                  </a:cxn>
                  <a:cxn ang="0">
                    <a:pos x="connsiteX2" y="connsiteY2"/>
                  </a:cxn>
                  <a:cxn ang="0">
                    <a:pos x="connsiteX3" y="connsiteY3"/>
                  </a:cxn>
                </a:cxnLst>
                <a:rect l="l" t="t" r="r" b="b"/>
                <a:pathLst>
                  <a:path w="104235" h="64697">
                    <a:moveTo>
                      <a:pt x="486" y="793"/>
                    </a:moveTo>
                    <a:lnTo>
                      <a:pt x="104721" y="793"/>
                    </a:lnTo>
                    <a:lnTo>
                      <a:pt x="104721" y="65491"/>
                    </a:lnTo>
                    <a:lnTo>
                      <a:pt x="486" y="65491"/>
                    </a:lnTo>
                    <a:close/>
                  </a:path>
                </a:pathLst>
              </a:custGeom>
            </p:spPr>
          </p:pic>
          <p:pic>
            <p:nvPicPr>
              <p:cNvPr id="35" name="Picture 34">
                <a:extLst>
                  <a:ext uri="{FF2B5EF4-FFF2-40B4-BE49-F238E27FC236}">
                    <a16:creationId xmlns:a16="http://schemas.microsoft.com/office/drawing/2014/main" id="{13F5295E-096C-441D-B4BA-65DBB303ABAE}"/>
                  </a:ext>
                </a:extLst>
              </p:cNvPr>
              <p:cNvPicPr>
                <a:picLocks noChangeAspect="1"/>
              </p:cNvPicPr>
              <p:nvPr/>
            </p:nvPicPr>
            <p:blipFill>
              <a:blip r:embed="rId20"/>
              <a:stretch>
                <a:fillRect/>
              </a:stretch>
            </p:blipFill>
            <p:spPr>
              <a:xfrm>
                <a:off x="8416290" y="5839994"/>
                <a:ext cx="79075" cy="86263"/>
              </a:xfrm>
              <a:custGeom>
                <a:avLst/>
                <a:gdLst>
                  <a:gd name="connsiteX0" fmla="*/ 397 w 79075"/>
                  <a:gd name="connsiteY0" fmla="*/ 746 h 86263"/>
                  <a:gd name="connsiteX1" fmla="*/ 79472 w 79075"/>
                  <a:gd name="connsiteY1" fmla="*/ 746 h 86263"/>
                  <a:gd name="connsiteX2" fmla="*/ 79472 w 79075"/>
                  <a:gd name="connsiteY2" fmla="*/ 87010 h 86263"/>
                  <a:gd name="connsiteX3" fmla="*/ 397 w 79075"/>
                  <a:gd name="connsiteY3" fmla="*/ 87010 h 86263"/>
                </a:gdLst>
                <a:ahLst/>
                <a:cxnLst>
                  <a:cxn ang="0">
                    <a:pos x="connsiteX0" y="connsiteY0"/>
                  </a:cxn>
                  <a:cxn ang="0">
                    <a:pos x="connsiteX1" y="connsiteY1"/>
                  </a:cxn>
                  <a:cxn ang="0">
                    <a:pos x="connsiteX2" y="connsiteY2"/>
                  </a:cxn>
                  <a:cxn ang="0">
                    <a:pos x="connsiteX3" y="connsiteY3"/>
                  </a:cxn>
                </a:cxnLst>
                <a:rect l="l" t="t" r="r" b="b"/>
                <a:pathLst>
                  <a:path w="79075" h="86263">
                    <a:moveTo>
                      <a:pt x="397" y="746"/>
                    </a:moveTo>
                    <a:lnTo>
                      <a:pt x="79472" y="746"/>
                    </a:lnTo>
                    <a:lnTo>
                      <a:pt x="79472" y="87010"/>
                    </a:lnTo>
                    <a:lnTo>
                      <a:pt x="397" y="87010"/>
                    </a:lnTo>
                    <a:close/>
                  </a:path>
                </a:pathLst>
              </a:custGeom>
            </p:spPr>
          </p:pic>
          <p:pic>
            <p:nvPicPr>
              <p:cNvPr id="36" name="Picture 35">
                <a:extLst>
                  <a:ext uri="{FF2B5EF4-FFF2-40B4-BE49-F238E27FC236}">
                    <a16:creationId xmlns:a16="http://schemas.microsoft.com/office/drawing/2014/main" id="{57F59CA5-7FF0-43A7-9536-626683BAF280}"/>
                  </a:ext>
                </a:extLst>
              </p:cNvPr>
              <p:cNvPicPr>
                <a:picLocks noChangeAspect="1"/>
              </p:cNvPicPr>
              <p:nvPr/>
            </p:nvPicPr>
            <p:blipFill>
              <a:blip r:embed="rId21"/>
              <a:stretch>
                <a:fillRect/>
              </a:stretch>
            </p:blipFill>
            <p:spPr>
              <a:xfrm>
                <a:off x="8480988" y="5854371"/>
                <a:ext cx="71886" cy="79075"/>
              </a:xfrm>
              <a:custGeom>
                <a:avLst/>
                <a:gdLst>
                  <a:gd name="connsiteX0" fmla="*/ 415 w 71886"/>
                  <a:gd name="connsiteY0" fmla="*/ 750 h 79075"/>
                  <a:gd name="connsiteX1" fmla="*/ 72301 w 71886"/>
                  <a:gd name="connsiteY1" fmla="*/ 750 h 79075"/>
                  <a:gd name="connsiteX2" fmla="*/ 72301 w 71886"/>
                  <a:gd name="connsiteY2" fmla="*/ 79825 h 79075"/>
                  <a:gd name="connsiteX3" fmla="*/ 415 w 71886"/>
                  <a:gd name="connsiteY3" fmla="*/ 79825 h 79075"/>
                </a:gdLst>
                <a:ahLst/>
                <a:cxnLst>
                  <a:cxn ang="0">
                    <a:pos x="connsiteX0" y="connsiteY0"/>
                  </a:cxn>
                  <a:cxn ang="0">
                    <a:pos x="connsiteX1" y="connsiteY1"/>
                  </a:cxn>
                  <a:cxn ang="0">
                    <a:pos x="connsiteX2" y="connsiteY2"/>
                  </a:cxn>
                  <a:cxn ang="0">
                    <a:pos x="connsiteX3" y="connsiteY3"/>
                  </a:cxn>
                </a:cxnLst>
                <a:rect l="l" t="t" r="r" b="b"/>
                <a:pathLst>
                  <a:path w="71886" h="79075">
                    <a:moveTo>
                      <a:pt x="415" y="750"/>
                    </a:moveTo>
                    <a:lnTo>
                      <a:pt x="72301" y="750"/>
                    </a:lnTo>
                    <a:lnTo>
                      <a:pt x="72301" y="79825"/>
                    </a:lnTo>
                    <a:lnTo>
                      <a:pt x="415" y="79825"/>
                    </a:lnTo>
                    <a:close/>
                  </a:path>
                </a:pathLst>
              </a:custGeom>
            </p:spPr>
          </p:pic>
          <p:pic>
            <p:nvPicPr>
              <p:cNvPr id="37" name="Picture 36">
                <a:extLst>
                  <a:ext uri="{FF2B5EF4-FFF2-40B4-BE49-F238E27FC236}">
                    <a16:creationId xmlns:a16="http://schemas.microsoft.com/office/drawing/2014/main" id="{1E9F14FF-44F4-4E5B-B2A7-395ECF0535FF}"/>
                  </a:ext>
                </a:extLst>
              </p:cNvPr>
              <p:cNvPicPr>
                <a:picLocks noChangeAspect="1"/>
              </p:cNvPicPr>
              <p:nvPr/>
            </p:nvPicPr>
            <p:blipFill>
              <a:blip r:embed="rId22"/>
              <a:stretch>
                <a:fillRect/>
              </a:stretch>
            </p:blipFill>
            <p:spPr>
              <a:xfrm>
                <a:off x="8545686" y="5865154"/>
                <a:ext cx="86263" cy="86263"/>
              </a:xfrm>
              <a:custGeom>
                <a:avLst/>
                <a:gdLst>
                  <a:gd name="connsiteX0" fmla="*/ 433 w 86263"/>
                  <a:gd name="connsiteY0" fmla="*/ 753 h 86263"/>
                  <a:gd name="connsiteX1" fmla="*/ 86697 w 86263"/>
                  <a:gd name="connsiteY1" fmla="*/ 753 h 86263"/>
                  <a:gd name="connsiteX2" fmla="*/ 86697 w 86263"/>
                  <a:gd name="connsiteY2" fmla="*/ 87017 h 86263"/>
                  <a:gd name="connsiteX3" fmla="*/ 433 w 86263"/>
                  <a:gd name="connsiteY3" fmla="*/ 87017 h 86263"/>
                </a:gdLst>
                <a:ahLst/>
                <a:cxnLst>
                  <a:cxn ang="0">
                    <a:pos x="connsiteX0" y="connsiteY0"/>
                  </a:cxn>
                  <a:cxn ang="0">
                    <a:pos x="connsiteX1" y="connsiteY1"/>
                  </a:cxn>
                  <a:cxn ang="0">
                    <a:pos x="connsiteX2" y="connsiteY2"/>
                  </a:cxn>
                  <a:cxn ang="0">
                    <a:pos x="connsiteX3" y="connsiteY3"/>
                  </a:cxn>
                </a:cxnLst>
                <a:rect l="l" t="t" r="r" b="b"/>
                <a:pathLst>
                  <a:path w="86263" h="86263">
                    <a:moveTo>
                      <a:pt x="433" y="753"/>
                    </a:moveTo>
                    <a:lnTo>
                      <a:pt x="86697" y="753"/>
                    </a:lnTo>
                    <a:lnTo>
                      <a:pt x="86697" y="87017"/>
                    </a:lnTo>
                    <a:lnTo>
                      <a:pt x="433" y="87017"/>
                    </a:lnTo>
                    <a:close/>
                  </a:path>
                </a:pathLst>
              </a:custGeom>
            </p:spPr>
          </p:pic>
          <p:pic>
            <p:nvPicPr>
              <p:cNvPr id="38" name="Picture 37">
                <a:extLst>
                  <a:ext uri="{FF2B5EF4-FFF2-40B4-BE49-F238E27FC236}">
                    <a16:creationId xmlns:a16="http://schemas.microsoft.com/office/drawing/2014/main" id="{92C2AA8B-4685-496B-9F98-021853AC3F49}"/>
                  </a:ext>
                </a:extLst>
              </p:cNvPr>
              <p:cNvPicPr>
                <a:picLocks noChangeAspect="1"/>
              </p:cNvPicPr>
              <p:nvPr/>
            </p:nvPicPr>
            <p:blipFill>
              <a:blip r:embed="rId23"/>
              <a:stretch>
                <a:fillRect/>
              </a:stretch>
            </p:blipFill>
            <p:spPr>
              <a:xfrm>
                <a:off x="8621166" y="5879531"/>
                <a:ext cx="86263" cy="89858"/>
              </a:xfrm>
              <a:custGeom>
                <a:avLst/>
                <a:gdLst>
                  <a:gd name="connsiteX0" fmla="*/ 454 w 86263"/>
                  <a:gd name="connsiteY0" fmla="*/ 757 h 89858"/>
                  <a:gd name="connsiteX1" fmla="*/ 86718 w 86263"/>
                  <a:gd name="connsiteY1" fmla="*/ 757 h 89858"/>
                  <a:gd name="connsiteX2" fmla="*/ 86718 w 86263"/>
                  <a:gd name="connsiteY2" fmla="*/ 90615 h 89858"/>
                  <a:gd name="connsiteX3" fmla="*/ 454 w 86263"/>
                  <a:gd name="connsiteY3" fmla="*/ 90615 h 89858"/>
                </a:gdLst>
                <a:ahLst/>
                <a:cxnLst>
                  <a:cxn ang="0">
                    <a:pos x="connsiteX0" y="connsiteY0"/>
                  </a:cxn>
                  <a:cxn ang="0">
                    <a:pos x="connsiteX1" y="connsiteY1"/>
                  </a:cxn>
                  <a:cxn ang="0">
                    <a:pos x="connsiteX2" y="connsiteY2"/>
                  </a:cxn>
                  <a:cxn ang="0">
                    <a:pos x="connsiteX3" y="connsiteY3"/>
                  </a:cxn>
                </a:cxnLst>
                <a:rect l="l" t="t" r="r" b="b"/>
                <a:pathLst>
                  <a:path w="86263" h="89858">
                    <a:moveTo>
                      <a:pt x="454" y="757"/>
                    </a:moveTo>
                    <a:lnTo>
                      <a:pt x="86718" y="757"/>
                    </a:lnTo>
                    <a:lnTo>
                      <a:pt x="86718" y="90615"/>
                    </a:lnTo>
                    <a:lnTo>
                      <a:pt x="454" y="90615"/>
                    </a:lnTo>
                    <a:close/>
                  </a:path>
                </a:pathLst>
              </a:custGeom>
            </p:spPr>
          </p:pic>
          <p:pic>
            <p:nvPicPr>
              <p:cNvPr id="39" name="Picture 38">
                <a:extLst>
                  <a:ext uri="{FF2B5EF4-FFF2-40B4-BE49-F238E27FC236}">
                    <a16:creationId xmlns:a16="http://schemas.microsoft.com/office/drawing/2014/main" id="{02F02329-29F0-4354-BD4D-53B548189BB6}"/>
                  </a:ext>
                </a:extLst>
              </p:cNvPr>
              <p:cNvPicPr>
                <a:picLocks noChangeAspect="1"/>
              </p:cNvPicPr>
              <p:nvPr/>
            </p:nvPicPr>
            <p:blipFill>
              <a:blip r:embed="rId24"/>
              <a:stretch>
                <a:fillRect/>
              </a:stretch>
            </p:blipFill>
            <p:spPr>
              <a:xfrm>
                <a:off x="8779317" y="5897503"/>
                <a:ext cx="79075" cy="79075"/>
              </a:xfrm>
              <a:custGeom>
                <a:avLst/>
                <a:gdLst>
                  <a:gd name="connsiteX0" fmla="*/ 498 w 79075"/>
                  <a:gd name="connsiteY0" fmla="*/ 762 h 79075"/>
                  <a:gd name="connsiteX1" fmla="*/ 79573 w 79075"/>
                  <a:gd name="connsiteY1" fmla="*/ 762 h 79075"/>
                  <a:gd name="connsiteX2" fmla="*/ 79573 w 79075"/>
                  <a:gd name="connsiteY2" fmla="*/ 79837 h 79075"/>
                  <a:gd name="connsiteX3" fmla="*/ 498 w 79075"/>
                  <a:gd name="connsiteY3" fmla="*/ 79837 h 79075"/>
                </a:gdLst>
                <a:ahLst/>
                <a:cxnLst>
                  <a:cxn ang="0">
                    <a:pos x="connsiteX0" y="connsiteY0"/>
                  </a:cxn>
                  <a:cxn ang="0">
                    <a:pos x="connsiteX1" y="connsiteY1"/>
                  </a:cxn>
                  <a:cxn ang="0">
                    <a:pos x="connsiteX2" y="connsiteY2"/>
                  </a:cxn>
                  <a:cxn ang="0">
                    <a:pos x="connsiteX3" y="connsiteY3"/>
                  </a:cxn>
                </a:cxnLst>
                <a:rect l="l" t="t" r="r" b="b"/>
                <a:pathLst>
                  <a:path w="79075" h="79075">
                    <a:moveTo>
                      <a:pt x="498" y="762"/>
                    </a:moveTo>
                    <a:lnTo>
                      <a:pt x="79573" y="762"/>
                    </a:lnTo>
                    <a:lnTo>
                      <a:pt x="79573" y="79837"/>
                    </a:lnTo>
                    <a:lnTo>
                      <a:pt x="498" y="79837"/>
                    </a:lnTo>
                    <a:close/>
                  </a:path>
                </a:pathLst>
              </a:custGeom>
            </p:spPr>
          </p:pic>
          <p:pic>
            <p:nvPicPr>
              <p:cNvPr id="40" name="Picture 39">
                <a:extLst>
                  <a:ext uri="{FF2B5EF4-FFF2-40B4-BE49-F238E27FC236}">
                    <a16:creationId xmlns:a16="http://schemas.microsoft.com/office/drawing/2014/main" id="{AC746287-6C02-4077-A150-302F7D7EB249}"/>
                  </a:ext>
                </a:extLst>
              </p:cNvPr>
              <p:cNvPicPr>
                <a:picLocks noChangeAspect="1"/>
              </p:cNvPicPr>
              <p:nvPr/>
            </p:nvPicPr>
            <p:blipFill>
              <a:blip r:embed="rId25"/>
              <a:stretch>
                <a:fillRect/>
              </a:stretch>
            </p:blipFill>
            <p:spPr>
              <a:xfrm>
                <a:off x="8779317" y="5947824"/>
                <a:ext cx="71886" cy="75480"/>
              </a:xfrm>
              <a:custGeom>
                <a:avLst/>
                <a:gdLst>
                  <a:gd name="connsiteX0" fmla="*/ 498 w 71886"/>
                  <a:gd name="connsiteY0" fmla="*/ 776 h 75480"/>
                  <a:gd name="connsiteX1" fmla="*/ 72384 w 71886"/>
                  <a:gd name="connsiteY1" fmla="*/ 776 h 75480"/>
                  <a:gd name="connsiteX2" fmla="*/ 72384 w 71886"/>
                  <a:gd name="connsiteY2" fmla="*/ 76257 h 75480"/>
                  <a:gd name="connsiteX3" fmla="*/ 498 w 71886"/>
                  <a:gd name="connsiteY3" fmla="*/ 76257 h 75480"/>
                </a:gdLst>
                <a:ahLst/>
                <a:cxnLst>
                  <a:cxn ang="0">
                    <a:pos x="connsiteX0" y="connsiteY0"/>
                  </a:cxn>
                  <a:cxn ang="0">
                    <a:pos x="connsiteX1" y="connsiteY1"/>
                  </a:cxn>
                  <a:cxn ang="0">
                    <a:pos x="connsiteX2" y="connsiteY2"/>
                  </a:cxn>
                  <a:cxn ang="0">
                    <a:pos x="connsiteX3" y="connsiteY3"/>
                  </a:cxn>
                </a:cxnLst>
                <a:rect l="l" t="t" r="r" b="b"/>
                <a:pathLst>
                  <a:path w="71886" h="75480">
                    <a:moveTo>
                      <a:pt x="498" y="776"/>
                    </a:moveTo>
                    <a:lnTo>
                      <a:pt x="72384" y="776"/>
                    </a:lnTo>
                    <a:lnTo>
                      <a:pt x="72384" y="76257"/>
                    </a:lnTo>
                    <a:lnTo>
                      <a:pt x="498" y="76257"/>
                    </a:lnTo>
                    <a:close/>
                  </a:path>
                </a:pathLst>
              </a:custGeom>
            </p:spPr>
          </p:pic>
          <p:pic>
            <p:nvPicPr>
              <p:cNvPr id="41" name="Picture 40">
                <a:extLst>
                  <a:ext uri="{FF2B5EF4-FFF2-40B4-BE49-F238E27FC236}">
                    <a16:creationId xmlns:a16="http://schemas.microsoft.com/office/drawing/2014/main" id="{131B7800-AE1C-4D6F-B483-E5EAD661D61B}"/>
                  </a:ext>
                </a:extLst>
              </p:cNvPr>
              <p:cNvPicPr>
                <a:picLocks noChangeAspect="1"/>
              </p:cNvPicPr>
              <p:nvPr/>
            </p:nvPicPr>
            <p:blipFill>
              <a:blip r:embed="rId26"/>
              <a:stretch>
                <a:fillRect/>
              </a:stretch>
            </p:blipFill>
            <p:spPr>
              <a:xfrm>
                <a:off x="8768534" y="5987361"/>
                <a:ext cx="75480" cy="71886"/>
              </a:xfrm>
              <a:custGeom>
                <a:avLst/>
                <a:gdLst>
                  <a:gd name="connsiteX0" fmla="*/ 495 w 75480"/>
                  <a:gd name="connsiteY0" fmla="*/ 787 h 71886"/>
                  <a:gd name="connsiteX1" fmla="*/ 75976 w 75480"/>
                  <a:gd name="connsiteY1" fmla="*/ 787 h 71886"/>
                  <a:gd name="connsiteX2" fmla="*/ 75976 w 75480"/>
                  <a:gd name="connsiteY2" fmla="*/ 72673 h 71886"/>
                  <a:gd name="connsiteX3" fmla="*/ 495 w 75480"/>
                  <a:gd name="connsiteY3" fmla="*/ 72673 h 71886"/>
                </a:gdLst>
                <a:ahLst/>
                <a:cxnLst>
                  <a:cxn ang="0">
                    <a:pos x="connsiteX0" y="connsiteY0"/>
                  </a:cxn>
                  <a:cxn ang="0">
                    <a:pos x="connsiteX1" y="connsiteY1"/>
                  </a:cxn>
                  <a:cxn ang="0">
                    <a:pos x="connsiteX2" y="connsiteY2"/>
                  </a:cxn>
                  <a:cxn ang="0">
                    <a:pos x="connsiteX3" y="connsiteY3"/>
                  </a:cxn>
                </a:cxnLst>
                <a:rect l="l" t="t" r="r" b="b"/>
                <a:pathLst>
                  <a:path w="75480" h="71886">
                    <a:moveTo>
                      <a:pt x="495" y="787"/>
                    </a:moveTo>
                    <a:lnTo>
                      <a:pt x="75976" y="787"/>
                    </a:lnTo>
                    <a:lnTo>
                      <a:pt x="75976" y="72673"/>
                    </a:lnTo>
                    <a:lnTo>
                      <a:pt x="495" y="72673"/>
                    </a:lnTo>
                    <a:close/>
                  </a:path>
                </a:pathLst>
              </a:custGeom>
            </p:spPr>
          </p:pic>
          <p:pic>
            <p:nvPicPr>
              <p:cNvPr id="42" name="Picture 41">
                <a:extLst>
                  <a:ext uri="{FF2B5EF4-FFF2-40B4-BE49-F238E27FC236}">
                    <a16:creationId xmlns:a16="http://schemas.microsoft.com/office/drawing/2014/main" id="{37010061-B5CD-4CA7-99B0-E3FEC982E884}"/>
                  </a:ext>
                </a:extLst>
              </p:cNvPr>
              <p:cNvPicPr>
                <a:picLocks noChangeAspect="1"/>
              </p:cNvPicPr>
              <p:nvPr/>
            </p:nvPicPr>
            <p:blipFill>
              <a:blip r:embed="rId27"/>
              <a:stretch>
                <a:fillRect/>
              </a:stretch>
            </p:blipFill>
            <p:spPr>
              <a:xfrm>
                <a:off x="8761345" y="6026899"/>
                <a:ext cx="68292" cy="64697"/>
              </a:xfrm>
              <a:custGeom>
                <a:avLst/>
                <a:gdLst>
                  <a:gd name="connsiteX0" fmla="*/ 493 w 68292"/>
                  <a:gd name="connsiteY0" fmla="*/ 798 h 64697"/>
                  <a:gd name="connsiteX1" fmla="*/ 68785 w 68292"/>
                  <a:gd name="connsiteY1" fmla="*/ 798 h 64697"/>
                  <a:gd name="connsiteX2" fmla="*/ 68785 w 68292"/>
                  <a:gd name="connsiteY2" fmla="*/ 65496 h 64697"/>
                  <a:gd name="connsiteX3" fmla="*/ 493 w 68292"/>
                  <a:gd name="connsiteY3" fmla="*/ 65496 h 64697"/>
                </a:gdLst>
                <a:ahLst/>
                <a:cxnLst>
                  <a:cxn ang="0">
                    <a:pos x="connsiteX0" y="connsiteY0"/>
                  </a:cxn>
                  <a:cxn ang="0">
                    <a:pos x="connsiteX1" y="connsiteY1"/>
                  </a:cxn>
                  <a:cxn ang="0">
                    <a:pos x="connsiteX2" y="connsiteY2"/>
                  </a:cxn>
                  <a:cxn ang="0">
                    <a:pos x="connsiteX3" y="connsiteY3"/>
                  </a:cxn>
                </a:cxnLst>
                <a:rect l="l" t="t" r="r" b="b"/>
                <a:pathLst>
                  <a:path w="68292" h="64697">
                    <a:moveTo>
                      <a:pt x="493" y="798"/>
                    </a:moveTo>
                    <a:lnTo>
                      <a:pt x="68785" y="798"/>
                    </a:lnTo>
                    <a:lnTo>
                      <a:pt x="68785" y="65496"/>
                    </a:lnTo>
                    <a:lnTo>
                      <a:pt x="493" y="65496"/>
                    </a:lnTo>
                    <a:close/>
                  </a:path>
                </a:pathLst>
              </a:custGeom>
            </p:spPr>
          </p:pic>
          <p:pic>
            <p:nvPicPr>
              <p:cNvPr id="43" name="Picture 42">
                <a:extLst>
                  <a:ext uri="{FF2B5EF4-FFF2-40B4-BE49-F238E27FC236}">
                    <a16:creationId xmlns:a16="http://schemas.microsoft.com/office/drawing/2014/main" id="{358C933F-6DF0-4215-8896-5D60E5C10538}"/>
                  </a:ext>
                </a:extLst>
              </p:cNvPr>
              <p:cNvPicPr>
                <a:picLocks noChangeAspect="1"/>
              </p:cNvPicPr>
              <p:nvPr/>
            </p:nvPicPr>
            <p:blipFill>
              <a:blip r:embed="rId28"/>
              <a:stretch>
                <a:fillRect/>
              </a:stretch>
            </p:blipFill>
            <p:spPr>
              <a:xfrm>
                <a:off x="8836826" y="6285690"/>
                <a:ext cx="97046" cy="111424"/>
              </a:xfrm>
              <a:custGeom>
                <a:avLst/>
                <a:gdLst>
                  <a:gd name="connsiteX0" fmla="*/ 514 w 97046"/>
                  <a:gd name="connsiteY0" fmla="*/ 870 h 111424"/>
                  <a:gd name="connsiteX1" fmla="*/ 97561 w 97046"/>
                  <a:gd name="connsiteY1" fmla="*/ 870 h 111424"/>
                  <a:gd name="connsiteX2" fmla="*/ 97561 w 97046"/>
                  <a:gd name="connsiteY2" fmla="*/ 112294 h 111424"/>
                  <a:gd name="connsiteX3" fmla="*/ 514 w 97046"/>
                  <a:gd name="connsiteY3" fmla="*/ 112294 h 111424"/>
                </a:gdLst>
                <a:ahLst/>
                <a:cxnLst>
                  <a:cxn ang="0">
                    <a:pos x="connsiteX0" y="connsiteY0"/>
                  </a:cxn>
                  <a:cxn ang="0">
                    <a:pos x="connsiteX1" y="connsiteY1"/>
                  </a:cxn>
                  <a:cxn ang="0">
                    <a:pos x="connsiteX2" y="connsiteY2"/>
                  </a:cxn>
                  <a:cxn ang="0">
                    <a:pos x="connsiteX3" y="connsiteY3"/>
                  </a:cxn>
                </a:cxnLst>
                <a:rect l="l" t="t" r="r" b="b"/>
                <a:pathLst>
                  <a:path w="97046" h="111424">
                    <a:moveTo>
                      <a:pt x="514" y="870"/>
                    </a:moveTo>
                    <a:lnTo>
                      <a:pt x="97561" y="870"/>
                    </a:lnTo>
                    <a:lnTo>
                      <a:pt x="97561" y="112294"/>
                    </a:lnTo>
                    <a:lnTo>
                      <a:pt x="514" y="112294"/>
                    </a:lnTo>
                    <a:close/>
                  </a:path>
                </a:pathLst>
              </a:custGeom>
            </p:spPr>
          </p:pic>
          <p:pic>
            <p:nvPicPr>
              <p:cNvPr id="44" name="Picture 43">
                <a:extLst>
                  <a:ext uri="{FF2B5EF4-FFF2-40B4-BE49-F238E27FC236}">
                    <a16:creationId xmlns:a16="http://schemas.microsoft.com/office/drawing/2014/main" id="{E915BC65-A84A-46E5-96AD-B6ABE498CE98}"/>
                  </a:ext>
                </a:extLst>
              </p:cNvPr>
              <p:cNvPicPr>
                <a:picLocks noChangeAspect="1"/>
              </p:cNvPicPr>
              <p:nvPr/>
            </p:nvPicPr>
            <p:blipFill>
              <a:blip r:embed="rId29"/>
              <a:stretch>
                <a:fillRect/>
              </a:stretch>
            </p:blipFill>
            <p:spPr>
              <a:xfrm>
                <a:off x="8887146" y="6303662"/>
                <a:ext cx="89858" cy="104235"/>
              </a:xfrm>
              <a:custGeom>
                <a:avLst/>
                <a:gdLst>
                  <a:gd name="connsiteX0" fmla="*/ 528 w 89858"/>
                  <a:gd name="connsiteY0" fmla="*/ 875 h 104235"/>
                  <a:gd name="connsiteX1" fmla="*/ 90386 w 89858"/>
                  <a:gd name="connsiteY1" fmla="*/ 875 h 104235"/>
                  <a:gd name="connsiteX2" fmla="*/ 90386 w 89858"/>
                  <a:gd name="connsiteY2" fmla="*/ 105110 h 104235"/>
                  <a:gd name="connsiteX3" fmla="*/ 528 w 89858"/>
                  <a:gd name="connsiteY3" fmla="*/ 105110 h 104235"/>
                </a:gdLst>
                <a:ahLst/>
                <a:cxnLst>
                  <a:cxn ang="0">
                    <a:pos x="connsiteX0" y="connsiteY0"/>
                  </a:cxn>
                  <a:cxn ang="0">
                    <a:pos x="connsiteX1" y="connsiteY1"/>
                  </a:cxn>
                  <a:cxn ang="0">
                    <a:pos x="connsiteX2" y="connsiteY2"/>
                  </a:cxn>
                  <a:cxn ang="0">
                    <a:pos x="connsiteX3" y="connsiteY3"/>
                  </a:cxn>
                </a:cxnLst>
                <a:rect l="l" t="t" r="r" b="b"/>
                <a:pathLst>
                  <a:path w="89858" h="104235">
                    <a:moveTo>
                      <a:pt x="528" y="875"/>
                    </a:moveTo>
                    <a:lnTo>
                      <a:pt x="90386" y="875"/>
                    </a:lnTo>
                    <a:lnTo>
                      <a:pt x="90386" y="105110"/>
                    </a:lnTo>
                    <a:lnTo>
                      <a:pt x="528" y="105110"/>
                    </a:lnTo>
                    <a:close/>
                  </a:path>
                </a:pathLst>
              </a:custGeom>
            </p:spPr>
          </p:pic>
          <p:pic>
            <p:nvPicPr>
              <p:cNvPr id="45" name="Picture 44">
                <a:extLst>
                  <a:ext uri="{FF2B5EF4-FFF2-40B4-BE49-F238E27FC236}">
                    <a16:creationId xmlns:a16="http://schemas.microsoft.com/office/drawing/2014/main" id="{A925BB5D-61CD-4B55-B7E8-F16AEAB2BED2}"/>
                  </a:ext>
                </a:extLst>
              </p:cNvPr>
              <p:cNvPicPr>
                <a:picLocks noChangeAspect="1"/>
              </p:cNvPicPr>
              <p:nvPr/>
            </p:nvPicPr>
            <p:blipFill>
              <a:blip r:embed="rId30"/>
              <a:stretch>
                <a:fillRect/>
              </a:stretch>
            </p:blipFill>
            <p:spPr>
              <a:xfrm>
                <a:off x="8851203" y="6238964"/>
                <a:ext cx="86263" cy="86263"/>
              </a:xfrm>
              <a:custGeom>
                <a:avLst/>
                <a:gdLst>
                  <a:gd name="connsiteX0" fmla="*/ 518 w 86263"/>
                  <a:gd name="connsiteY0" fmla="*/ 857 h 86263"/>
                  <a:gd name="connsiteX1" fmla="*/ 86782 w 86263"/>
                  <a:gd name="connsiteY1" fmla="*/ 857 h 86263"/>
                  <a:gd name="connsiteX2" fmla="*/ 86782 w 86263"/>
                  <a:gd name="connsiteY2" fmla="*/ 87121 h 86263"/>
                  <a:gd name="connsiteX3" fmla="*/ 518 w 86263"/>
                  <a:gd name="connsiteY3" fmla="*/ 87121 h 86263"/>
                </a:gdLst>
                <a:ahLst/>
                <a:cxnLst>
                  <a:cxn ang="0">
                    <a:pos x="connsiteX0" y="connsiteY0"/>
                  </a:cxn>
                  <a:cxn ang="0">
                    <a:pos x="connsiteX1" y="connsiteY1"/>
                  </a:cxn>
                  <a:cxn ang="0">
                    <a:pos x="connsiteX2" y="connsiteY2"/>
                  </a:cxn>
                  <a:cxn ang="0">
                    <a:pos x="connsiteX3" y="connsiteY3"/>
                  </a:cxn>
                </a:cxnLst>
                <a:rect l="l" t="t" r="r" b="b"/>
                <a:pathLst>
                  <a:path w="86263" h="86263">
                    <a:moveTo>
                      <a:pt x="518" y="857"/>
                    </a:moveTo>
                    <a:lnTo>
                      <a:pt x="86782" y="857"/>
                    </a:lnTo>
                    <a:lnTo>
                      <a:pt x="86782" y="87121"/>
                    </a:lnTo>
                    <a:lnTo>
                      <a:pt x="518" y="87121"/>
                    </a:lnTo>
                    <a:close/>
                  </a:path>
                </a:pathLst>
              </a:custGeom>
            </p:spPr>
          </p:pic>
          <p:pic>
            <p:nvPicPr>
              <p:cNvPr id="46" name="Picture 45">
                <a:extLst>
                  <a:ext uri="{FF2B5EF4-FFF2-40B4-BE49-F238E27FC236}">
                    <a16:creationId xmlns:a16="http://schemas.microsoft.com/office/drawing/2014/main" id="{F3BEEB44-5C03-4EC6-9648-CA5EA292203B}"/>
                  </a:ext>
                </a:extLst>
              </p:cNvPr>
              <p:cNvPicPr>
                <a:picLocks noChangeAspect="1"/>
              </p:cNvPicPr>
              <p:nvPr/>
            </p:nvPicPr>
            <p:blipFill>
              <a:blip r:embed="rId31"/>
              <a:stretch>
                <a:fillRect/>
              </a:stretch>
            </p:blipFill>
            <p:spPr>
              <a:xfrm>
                <a:off x="8240168" y="5782485"/>
                <a:ext cx="107829" cy="122207"/>
              </a:xfrm>
              <a:custGeom>
                <a:avLst/>
                <a:gdLst>
                  <a:gd name="connsiteX0" fmla="*/ 348 w 107829"/>
                  <a:gd name="connsiteY0" fmla="*/ 730 h 122207"/>
                  <a:gd name="connsiteX1" fmla="*/ 108178 w 107829"/>
                  <a:gd name="connsiteY1" fmla="*/ 730 h 122207"/>
                  <a:gd name="connsiteX2" fmla="*/ 108178 w 107829"/>
                  <a:gd name="connsiteY2" fmla="*/ 122937 h 122207"/>
                  <a:gd name="connsiteX3" fmla="*/ 348 w 107829"/>
                  <a:gd name="connsiteY3" fmla="*/ 122937 h 122207"/>
                </a:gdLst>
                <a:ahLst/>
                <a:cxnLst>
                  <a:cxn ang="0">
                    <a:pos x="connsiteX0" y="connsiteY0"/>
                  </a:cxn>
                  <a:cxn ang="0">
                    <a:pos x="connsiteX1" y="connsiteY1"/>
                  </a:cxn>
                  <a:cxn ang="0">
                    <a:pos x="connsiteX2" y="connsiteY2"/>
                  </a:cxn>
                  <a:cxn ang="0">
                    <a:pos x="connsiteX3" y="connsiteY3"/>
                  </a:cxn>
                </a:cxnLst>
                <a:rect l="l" t="t" r="r" b="b"/>
                <a:pathLst>
                  <a:path w="107829" h="122207">
                    <a:moveTo>
                      <a:pt x="348" y="730"/>
                    </a:moveTo>
                    <a:lnTo>
                      <a:pt x="108178" y="730"/>
                    </a:lnTo>
                    <a:lnTo>
                      <a:pt x="108178" y="122937"/>
                    </a:lnTo>
                    <a:lnTo>
                      <a:pt x="348" y="122937"/>
                    </a:lnTo>
                    <a:close/>
                  </a:path>
                </a:pathLst>
              </a:custGeom>
            </p:spPr>
          </p:pic>
          <p:pic>
            <p:nvPicPr>
              <p:cNvPr id="47" name="Picture 46">
                <a:extLst>
                  <a:ext uri="{FF2B5EF4-FFF2-40B4-BE49-F238E27FC236}">
                    <a16:creationId xmlns:a16="http://schemas.microsoft.com/office/drawing/2014/main" id="{EB5E6FCC-D88C-4DB7-94CC-D6744E37D4C1}"/>
                  </a:ext>
                </a:extLst>
              </p:cNvPr>
              <p:cNvPicPr>
                <a:picLocks noChangeAspect="1"/>
              </p:cNvPicPr>
              <p:nvPr/>
            </p:nvPicPr>
            <p:blipFill>
              <a:blip r:embed="rId32"/>
              <a:stretch>
                <a:fillRect/>
              </a:stretch>
            </p:blipFill>
            <p:spPr>
              <a:xfrm>
                <a:off x="8150310" y="5696221"/>
                <a:ext cx="143772" cy="201282"/>
              </a:xfrm>
              <a:custGeom>
                <a:avLst/>
                <a:gdLst>
                  <a:gd name="connsiteX0" fmla="*/ 323 w 143772"/>
                  <a:gd name="connsiteY0" fmla="*/ 706 h 201282"/>
                  <a:gd name="connsiteX1" fmla="*/ 144096 w 143772"/>
                  <a:gd name="connsiteY1" fmla="*/ 706 h 201282"/>
                  <a:gd name="connsiteX2" fmla="*/ 144096 w 143772"/>
                  <a:gd name="connsiteY2" fmla="*/ 201988 h 201282"/>
                  <a:gd name="connsiteX3" fmla="*/ 323 w 143772"/>
                  <a:gd name="connsiteY3" fmla="*/ 201988 h 201282"/>
                </a:gdLst>
                <a:ahLst/>
                <a:cxnLst>
                  <a:cxn ang="0">
                    <a:pos x="connsiteX0" y="connsiteY0"/>
                  </a:cxn>
                  <a:cxn ang="0">
                    <a:pos x="connsiteX1" y="connsiteY1"/>
                  </a:cxn>
                  <a:cxn ang="0">
                    <a:pos x="connsiteX2" y="connsiteY2"/>
                  </a:cxn>
                  <a:cxn ang="0">
                    <a:pos x="connsiteX3" y="connsiteY3"/>
                  </a:cxn>
                </a:cxnLst>
                <a:rect l="l" t="t" r="r" b="b"/>
                <a:pathLst>
                  <a:path w="143772" h="201282">
                    <a:moveTo>
                      <a:pt x="323" y="706"/>
                    </a:moveTo>
                    <a:lnTo>
                      <a:pt x="144096" y="706"/>
                    </a:lnTo>
                    <a:lnTo>
                      <a:pt x="144096" y="201988"/>
                    </a:lnTo>
                    <a:lnTo>
                      <a:pt x="323" y="201988"/>
                    </a:lnTo>
                    <a:close/>
                  </a:path>
                </a:pathLst>
              </a:custGeom>
            </p:spPr>
          </p:pic>
          <p:pic>
            <p:nvPicPr>
              <p:cNvPr id="48" name="Picture 47">
                <a:extLst>
                  <a:ext uri="{FF2B5EF4-FFF2-40B4-BE49-F238E27FC236}">
                    <a16:creationId xmlns:a16="http://schemas.microsoft.com/office/drawing/2014/main" id="{84B4F13E-B7A0-453B-9B9A-31ED16062588}"/>
                  </a:ext>
                </a:extLst>
              </p:cNvPr>
              <p:cNvPicPr>
                <a:picLocks noChangeAspect="1"/>
              </p:cNvPicPr>
              <p:nvPr/>
            </p:nvPicPr>
            <p:blipFill>
              <a:blip r:embed="rId33"/>
              <a:stretch>
                <a:fillRect/>
              </a:stretch>
            </p:blipFill>
            <p:spPr>
              <a:xfrm>
                <a:off x="8164687" y="5714193"/>
                <a:ext cx="111424" cy="190499"/>
              </a:xfrm>
              <a:custGeom>
                <a:avLst/>
                <a:gdLst>
                  <a:gd name="connsiteX0" fmla="*/ 327 w 111424"/>
                  <a:gd name="connsiteY0" fmla="*/ 711 h 190499"/>
                  <a:gd name="connsiteX1" fmla="*/ 111751 w 111424"/>
                  <a:gd name="connsiteY1" fmla="*/ 711 h 190499"/>
                  <a:gd name="connsiteX2" fmla="*/ 111751 w 111424"/>
                  <a:gd name="connsiteY2" fmla="*/ 191210 h 190499"/>
                  <a:gd name="connsiteX3" fmla="*/ 327 w 111424"/>
                  <a:gd name="connsiteY3" fmla="*/ 191210 h 190499"/>
                </a:gdLst>
                <a:ahLst/>
                <a:cxnLst>
                  <a:cxn ang="0">
                    <a:pos x="connsiteX0" y="connsiteY0"/>
                  </a:cxn>
                  <a:cxn ang="0">
                    <a:pos x="connsiteX1" y="connsiteY1"/>
                  </a:cxn>
                  <a:cxn ang="0">
                    <a:pos x="connsiteX2" y="connsiteY2"/>
                  </a:cxn>
                  <a:cxn ang="0">
                    <a:pos x="connsiteX3" y="connsiteY3"/>
                  </a:cxn>
                </a:cxnLst>
                <a:rect l="l" t="t" r="r" b="b"/>
                <a:pathLst>
                  <a:path w="111424" h="190499">
                    <a:moveTo>
                      <a:pt x="327" y="711"/>
                    </a:moveTo>
                    <a:lnTo>
                      <a:pt x="111751" y="711"/>
                    </a:lnTo>
                    <a:lnTo>
                      <a:pt x="111751" y="191210"/>
                    </a:lnTo>
                    <a:lnTo>
                      <a:pt x="327" y="191210"/>
                    </a:lnTo>
                    <a:close/>
                  </a:path>
                </a:pathLst>
              </a:custGeom>
            </p:spPr>
          </p:pic>
          <p:pic>
            <p:nvPicPr>
              <p:cNvPr id="49" name="Picture 48">
                <a:extLst>
                  <a:ext uri="{FF2B5EF4-FFF2-40B4-BE49-F238E27FC236}">
                    <a16:creationId xmlns:a16="http://schemas.microsoft.com/office/drawing/2014/main" id="{65F84569-179D-43EF-BD57-7814EC129E18}"/>
                  </a:ext>
                </a:extLst>
              </p:cNvPr>
              <p:cNvPicPr>
                <a:picLocks noChangeAspect="1"/>
              </p:cNvPicPr>
              <p:nvPr/>
            </p:nvPicPr>
            <p:blipFill>
              <a:blip r:embed="rId34"/>
              <a:stretch>
                <a:fillRect/>
              </a:stretch>
            </p:blipFill>
            <p:spPr>
              <a:xfrm>
                <a:off x="8110772" y="5807645"/>
                <a:ext cx="82669" cy="79075"/>
              </a:xfrm>
              <a:custGeom>
                <a:avLst/>
                <a:gdLst>
                  <a:gd name="connsiteX0" fmla="*/ 312 w 82669"/>
                  <a:gd name="connsiteY0" fmla="*/ 737 h 79075"/>
                  <a:gd name="connsiteX1" fmla="*/ 82981 w 82669"/>
                  <a:gd name="connsiteY1" fmla="*/ 737 h 79075"/>
                  <a:gd name="connsiteX2" fmla="*/ 82981 w 82669"/>
                  <a:gd name="connsiteY2" fmla="*/ 79812 h 79075"/>
                  <a:gd name="connsiteX3" fmla="*/ 312 w 82669"/>
                  <a:gd name="connsiteY3" fmla="*/ 79812 h 79075"/>
                </a:gdLst>
                <a:ahLst/>
                <a:cxnLst>
                  <a:cxn ang="0">
                    <a:pos x="connsiteX0" y="connsiteY0"/>
                  </a:cxn>
                  <a:cxn ang="0">
                    <a:pos x="connsiteX1" y="connsiteY1"/>
                  </a:cxn>
                  <a:cxn ang="0">
                    <a:pos x="connsiteX2" y="connsiteY2"/>
                  </a:cxn>
                  <a:cxn ang="0">
                    <a:pos x="connsiteX3" y="connsiteY3"/>
                  </a:cxn>
                </a:cxnLst>
                <a:rect l="l" t="t" r="r" b="b"/>
                <a:pathLst>
                  <a:path w="82669" h="79075">
                    <a:moveTo>
                      <a:pt x="312" y="737"/>
                    </a:moveTo>
                    <a:lnTo>
                      <a:pt x="82981" y="737"/>
                    </a:lnTo>
                    <a:lnTo>
                      <a:pt x="82981" y="79812"/>
                    </a:lnTo>
                    <a:lnTo>
                      <a:pt x="312" y="79812"/>
                    </a:lnTo>
                    <a:close/>
                  </a:path>
                </a:pathLst>
              </a:custGeom>
            </p:spPr>
          </p:pic>
          <p:pic>
            <p:nvPicPr>
              <p:cNvPr id="50" name="Picture 49">
                <a:extLst>
                  <a:ext uri="{FF2B5EF4-FFF2-40B4-BE49-F238E27FC236}">
                    <a16:creationId xmlns:a16="http://schemas.microsoft.com/office/drawing/2014/main" id="{181E4227-6E65-4CDB-9271-BE5EFF0CC921}"/>
                  </a:ext>
                </a:extLst>
              </p:cNvPr>
              <p:cNvPicPr>
                <a:picLocks noChangeAspect="1"/>
              </p:cNvPicPr>
              <p:nvPr/>
            </p:nvPicPr>
            <p:blipFill>
              <a:blip r:embed="rId35"/>
              <a:stretch>
                <a:fillRect/>
              </a:stretch>
            </p:blipFill>
            <p:spPr>
              <a:xfrm>
                <a:off x="8182659" y="5707004"/>
                <a:ext cx="64697" cy="93452"/>
              </a:xfrm>
              <a:custGeom>
                <a:avLst/>
                <a:gdLst>
                  <a:gd name="connsiteX0" fmla="*/ 332 w 64697"/>
                  <a:gd name="connsiteY0" fmla="*/ 709 h 93452"/>
                  <a:gd name="connsiteX1" fmla="*/ 65030 w 64697"/>
                  <a:gd name="connsiteY1" fmla="*/ 709 h 93452"/>
                  <a:gd name="connsiteX2" fmla="*/ 65030 w 64697"/>
                  <a:gd name="connsiteY2" fmla="*/ 94161 h 93452"/>
                  <a:gd name="connsiteX3" fmla="*/ 332 w 64697"/>
                  <a:gd name="connsiteY3" fmla="*/ 94161 h 93452"/>
                </a:gdLst>
                <a:ahLst/>
                <a:cxnLst>
                  <a:cxn ang="0">
                    <a:pos x="connsiteX0" y="connsiteY0"/>
                  </a:cxn>
                  <a:cxn ang="0">
                    <a:pos x="connsiteX1" y="connsiteY1"/>
                  </a:cxn>
                  <a:cxn ang="0">
                    <a:pos x="connsiteX2" y="connsiteY2"/>
                  </a:cxn>
                  <a:cxn ang="0">
                    <a:pos x="connsiteX3" y="connsiteY3"/>
                  </a:cxn>
                </a:cxnLst>
                <a:rect l="l" t="t" r="r" b="b"/>
                <a:pathLst>
                  <a:path w="64697" h="93452">
                    <a:moveTo>
                      <a:pt x="332" y="709"/>
                    </a:moveTo>
                    <a:lnTo>
                      <a:pt x="65030" y="709"/>
                    </a:lnTo>
                    <a:lnTo>
                      <a:pt x="65030" y="94161"/>
                    </a:lnTo>
                    <a:lnTo>
                      <a:pt x="332" y="94161"/>
                    </a:lnTo>
                    <a:close/>
                  </a:path>
                </a:pathLst>
              </a:custGeom>
            </p:spPr>
          </p:pic>
          <p:pic>
            <p:nvPicPr>
              <p:cNvPr id="51" name="Picture 50">
                <a:extLst>
                  <a:ext uri="{FF2B5EF4-FFF2-40B4-BE49-F238E27FC236}">
                    <a16:creationId xmlns:a16="http://schemas.microsoft.com/office/drawing/2014/main" id="{CF6CD300-E3D0-4BB8-89A1-7BCE4D7869BF}"/>
                  </a:ext>
                </a:extLst>
              </p:cNvPr>
              <p:cNvPicPr>
                <a:picLocks noChangeAspect="1"/>
              </p:cNvPicPr>
              <p:nvPr/>
            </p:nvPicPr>
            <p:blipFill>
              <a:blip r:embed="rId36"/>
              <a:stretch>
                <a:fillRect/>
              </a:stretch>
            </p:blipFill>
            <p:spPr>
              <a:xfrm>
                <a:off x="7913085" y="5663872"/>
                <a:ext cx="79075" cy="158150"/>
              </a:xfrm>
              <a:custGeom>
                <a:avLst/>
                <a:gdLst>
                  <a:gd name="connsiteX0" fmla="*/ 257 w 79075"/>
                  <a:gd name="connsiteY0" fmla="*/ 697 h 158150"/>
                  <a:gd name="connsiteX1" fmla="*/ 79332 w 79075"/>
                  <a:gd name="connsiteY1" fmla="*/ 697 h 158150"/>
                  <a:gd name="connsiteX2" fmla="*/ 79332 w 79075"/>
                  <a:gd name="connsiteY2" fmla="*/ 158847 h 158150"/>
                  <a:gd name="connsiteX3" fmla="*/ 257 w 79075"/>
                  <a:gd name="connsiteY3" fmla="*/ 158847 h 158150"/>
                </a:gdLst>
                <a:ahLst/>
                <a:cxnLst>
                  <a:cxn ang="0">
                    <a:pos x="connsiteX0" y="connsiteY0"/>
                  </a:cxn>
                  <a:cxn ang="0">
                    <a:pos x="connsiteX1" y="connsiteY1"/>
                  </a:cxn>
                  <a:cxn ang="0">
                    <a:pos x="connsiteX2" y="connsiteY2"/>
                  </a:cxn>
                  <a:cxn ang="0">
                    <a:pos x="connsiteX3" y="connsiteY3"/>
                  </a:cxn>
                </a:cxnLst>
                <a:rect l="l" t="t" r="r" b="b"/>
                <a:pathLst>
                  <a:path w="79075" h="158150">
                    <a:moveTo>
                      <a:pt x="257" y="697"/>
                    </a:moveTo>
                    <a:lnTo>
                      <a:pt x="79332" y="697"/>
                    </a:lnTo>
                    <a:lnTo>
                      <a:pt x="79332" y="158847"/>
                    </a:lnTo>
                    <a:lnTo>
                      <a:pt x="257" y="158847"/>
                    </a:lnTo>
                    <a:close/>
                  </a:path>
                </a:pathLst>
              </a:custGeom>
            </p:spPr>
          </p:pic>
          <p:pic>
            <p:nvPicPr>
              <p:cNvPr id="52" name="Picture 51">
                <a:extLst>
                  <a:ext uri="{FF2B5EF4-FFF2-40B4-BE49-F238E27FC236}">
                    <a16:creationId xmlns:a16="http://schemas.microsoft.com/office/drawing/2014/main" id="{8FED371A-2CAA-4F34-B324-8D6E5B1F48B2}"/>
                  </a:ext>
                </a:extLst>
              </p:cNvPr>
              <p:cNvPicPr>
                <a:picLocks noChangeAspect="1"/>
              </p:cNvPicPr>
              <p:nvPr/>
            </p:nvPicPr>
            <p:blipFill>
              <a:blip r:embed="rId37"/>
              <a:stretch>
                <a:fillRect/>
              </a:stretch>
            </p:blipFill>
            <p:spPr>
              <a:xfrm>
                <a:off x="7909490" y="5663872"/>
                <a:ext cx="140178" cy="183310"/>
              </a:xfrm>
              <a:custGeom>
                <a:avLst/>
                <a:gdLst>
                  <a:gd name="connsiteX0" fmla="*/ 256 w 140178"/>
                  <a:gd name="connsiteY0" fmla="*/ 697 h 183310"/>
                  <a:gd name="connsiteX1" fmla="*/ 140435 w 140178"/>
                  <a:gd name="connsiteY1" fmla="*/ 697 h 183310"/>
                  <a:gd name="connsiteX2" fmla="*/ 140435 w 140178"/>
                  <a:gd name="connsiteY2" fmla="*/ 184008 h 183310"/>
                  <a:gd name="connsiteX3" fmla="*/ 256 w 140178"/>
                  <a:gd name="connsiteY3" fmla="*/ 184008 h 183310"/>
                </a:gdLst>
                <a:ahLst/>
                <a:cxnLst>
                  <a:cxn ang="0">
                    <a:pos x="connsiteX0" y="connsiteY0"/>
                  </a:cxn>
                  <a:cxn ang="0">
                    <a:pos x="connsiteX1" y="connsiteY1"/>
                  </a:cxn>
                  <a:cxn ang="0">
                    <a:pos x="connsiteX2" y="connsiteY2"/>
                  </a:cxn>
                  <a:cxn ang="0">
                    <a:pos x="connsiteX3" y="connsiteY3"/>
                  </a:cxn>
                </a:cxnLst>
                <a:rect l="l" t="t" r="r" b="b"/>
                <a:pathLst>
                  <a:path w="140178" h="183310">
                    <a:moveTo>
                      <a:pt x="256" y="697"/>
                    </a:moveTo>
                    <a:lnTo>
                      <a:pt x="140435" y="697"/>
                    </a:lnTo>
                    <a:lnTo>
                      <a:pt x="140435" y="184008"/>
                    </a:lnTo>
                    <a:lnTo>
                      <a:pt x="256" y="184008"/>
                    </a:lnTo>
                    <a:close/>
                  </a:path>
                </a:pathLst>
              </a:custGeom>
            </p:spPr>
          </p:pic>
          <p:pic>
            <p:nvPicPr>
              <p:cNvPr id="53" name="Picture 52">
                <a:extLst>
                  <a:ext uri="{FF2B5EF4-FFF2-40B4-BE49-F238E27FC236}">
                    <a16:creationId xmlns:a16="http://schemas.microsoft.com/office/drawing/2014/main" id="{09F5B644-2765-4C7E-B289-0727E647FD6D}"/>
                  </a:ext>
                </a:extLst>
              </p:cNvPr>
              <p:cNvPicPr>
                <a:picLocks noChangeAspect="1"/>
              </p:cNvPicPr>
              <p:nvPr/>
            </p:nvPicPr>
            <p:blipFill>
              <a:blip r:embed="rId38"/>
              <a:stretch>
                <a:fillRect/>
              </a:stretch>
            </p:blipFill>
            <p:spPr>
              <a:xfrm>
                <a:off x="7830415" y="5735758"/>
                <a:ext cx="93452" cy="89858"/>
              </a:xfrm>
              <a:custGeom>
                <a:avLst/>
                <a:gdLst>
                  <a:gd name="connsiteX0" fmla="*/ 234 w 93452"/>
                  <a:gd name="connsiteY0" fmla="*/ 717 h 89858"/>
                  <a:gd name="connsiteX1" fmla="*/ 93686 w 93452"/>
                  <a:gd name="connsiteY1" fmla="*/ 717 h 89858"/>
                  <a:gd name="connsiteX2" fmla="*/ 93686 w 93452"/>
                  <a:gd name="connsiteY2" fmla="*/ 90575 h 89858"/>
                  <a:gd name="connsiteX3" fmla="*/ 234 w 93452"/>
                  <a:gd name="connsiteY3" fmla="*/ 90575 h 89858"/>
                </a:gdLst>
                <a:ahLst/>
                <a:cxnLst>
                  <a:cxn ang="0">
                    <a:pos x="connsiteX0" y="connsiteY0"/>
                  </a:cxn>
                  <a:cxn ang="0">
                    <a:pos x="connsiteX1" y="connsiteY1"/>
                  </a:cxn>
                  <a:cxn ang="0">
                    <a:pos x="connsiteX2" y="connsiteY2"/>
                  </a:cxn>
                  <a:cxn ang="0">
                    <a:pos x="connsiteX3" y="connsiteY3"/>
                  </a:cxn>
                </a:cxnLst>
                <a:rect l="l" t="t" r="r" b="b"/>
                <a:pathLst>
                  <a:path w="93452" h="89858">
                    <a:moveTo>
                      <a:pt x="234" y="717"/>
                    </a:moveTo>
                    <a:lnTo>
                      <a:pt x="93686" y="717"/>
                    </a:lnTo>
                    <a:lnTo>
                      <a:pt x="93686" y="90575"/>
                    </a:lnTo>
                    <a:lnTo>
                      <a:pt x="234" y="90575"/>
                    </a:lnTo>
                    <a:close/>
                  </a:path>
                </a:pathLst>
              </a:custGeom>
            </p:spPr>
          </p:pic>
          <p:pic>
            <p:nvPicPr>
              <p:cNvPr id="54" name="Picture 53">
                <a:extLst>
                  <a:ext uri="{FF2B5EF4-FFF2-40B4-BE49-F238E27FC236}">
                    <a16:creationId xmlns:a16="http://schemas.microsoft.com/office/drawing/2014/main" id="{C2D81374-A533-45D4-A951-3A1EC07053C7}"/>
                  </a:ext>
                </a:extLst>
              </p:cNvPr>
              <p:cNvPicPr>
                <a:picLocks noChangeAspect="1"/>
              </p:cNvPicPr>
              <p:nvPr/>
            </p:nvPicPr>
            <p:blipFill>
              <a:blip r:embed="rId39"/>
              <a:stretch>
                <a:fillRect/>
              </a:stretch>
            </p:blipFill>
            <p:spPr>
              <a:xfrm>
                <a:off x="8894335" y="5728570"/>
                <a:ext cx="100641" cy="125801"/>
              </a:xfrm>
              <a:custGeom>
                <a:avLst/>
                <a:gdLst>
                  <a:gd name="connsiteX0" fmla="*/ 530 w 100641"/>
                  <a:gd name="connsiteY0" fmla="*/ 715 h 125801"/>
                  <a:gd name="connsiteX1" fmla="*/ 101171 w 100641"/>
                  <a:gd name="connsiteY1" fmla="*/ 715 h 125801"/>
                  <a:gd name="connsiteX2" fmla="*/ 101171 w 100641"/>
                  <a:gd name="connsiteY2" fmla="*/ 126516 h 125801"/>
                  <a:gd name="connsiteX3" fmla="*/ 530 w 100641"/>
                  <a:gd name="connsiteY3" fmla="*/ 126516 h 125801"/>
                </a:gdLst>
                <a:ahLst/>
                <a:cxnLst>
                  <a:cxn ang="0">
                    <a:pos x="connsiteX0" y="connsiteY0"/>
                  </a:cxn>
                  <a:cxn ang="0">
                    <a:pos x="connsiteX1" y="connsiteY1"/>
                  </a:cxn>
                  <a:cxn ang="0">
                    <a:pos x="connsiteX2" y="connsiteY2"/>
                  </a:cxn>
                  <a:cxn ang="0">
                    <a:pos x="connsiteX3" y="connsiteY3"/>
                  </a:cxn>
                </a:cxnLst>
                <a:rect l="l" t="t" r="r" b="b"/>
                <a:pathLst>
                  <a:path w="100641" h="125801">
                    <a:moveTo>
                      <a:pt x="530" y="715"/>
                    </a:moveTo>
                    <a:lnTo>
                      <a:pt x="101171" y="715"/>
                    </a:lnTo>
                    <a:lnTo>
                      <a:pt x="101171" y="126516"/>
                    </a:lnTo>
                    <a:lnTo>
                      <a:pt x="530" y="126516"/>
                    </a:lnTo>
                    <a:close/>
                  </a:path>
                </a:pathLst>
              </a:custGeom>
            </p:spPr>
          </p:pic>
          <p:pic>
            <p:nvPicPr>
              <p:cNvPr id="55" name="Picture 54">
                <a:extLst>
                  <a:ext uri="{FF2B5EF4-FFF2-40B4-BE49-F238E27FC236}">
                    <a16:creationId xmlns:a16="http://schemas.microsoft.com/office/drawing/2014/main" id="{A782C459-C345-4DDD-8EED-D492B222F94F}"/>
                  </a:ext>
                </a:extLst>
              </p:cNvPr>
              <p:cNvPicPr>
                <a:picLocks noChangeAspect="1"/>
              </p:cNvPicPr>
              <p:nvPr/>
            </p:nvPicPr>
            <p:blipFill>
              <a:blip r:embed="rId40"/>
              <a:stretch>
                <a:fillRect/>
              </a:stretch>
            </p:blipFill>
            <p:spPr>
              <a:xfrm>
                <a:off x="7913085" y="6199426"/>
                <a:ext cx="212065" cy="86263"/>
              </a:xfrm>
              <a:custGeom>
                <a:avLst/>
                <a:gdLst>
                  <a:gd name="connsiteX0" fmla="*/ 257 w 212065"/>
                  <a:gd name="connsiteY0" fmla="*/ 846 h 86263"/>
                  <a:gd name="connsiteX1" fmla="*/ 212322 w 212065"/>
                  <a:gd name="connsiteY1" fmla="*/ 846 h 86263"/>
                  <a:gd name="connsiteX2" fmla="*/ 212322 w 212065"/>
                  <a:gd name="connsiteY2" fmla="*/ 87110 h 86263"/>
                  <a:gd name="connsiteX3" fmla="*/ 257 w 212065"/>
                  <a:gd name="connsiteY3" fmla="*/ 87110 h 86263"/>
                </a:gdLst>
                <a:ahLst/>
                <a:cxnLst>
                  <a:cxn ang="0">
                    <a:pos x="connsiteX0" y="connsiteY0"/>
                  </a:cxn>
                  <a:cxn ang="0">
                    <a:pos x="connsiteX1" y="connsiteY1"/>
                  </a:cxn>
                  <a:cxn ang="0">
                    <a:pos x="connsiteX2" y="connsiteY2"/>
                  </a:cxn>
                  <a:cxn ang="0">
                    <a:pos x="connsiteX3" y="connsiteY3"/>
                  </a:cxn>
                </a:cxnLst>
                <a:rect l="l" t="t" r="r" b="b"/>
                <a:pathLst>
                  <a:path w="212065" h="86263">
                    <a:moveTo>
                      <a:pt x="257" y="846"/>
                    </a:moveTo>
                    <a:lnTo>
                      <a:pt x="212322" y="846"/>
                    </a:lnTo>
                    <a:lnTo>
                      <a:pt x="212322" y="87110"/>
                    </a:lnTo>
                    <a:lnTo>
                      <a:pt x="257" y="87110"/>
                    </a:lnTo>
                    <a:close/>
                  </a:path>
                </a:pathLst>
              </a:custGeom>
            </p:spPr>
          </p:pic>
          <p:sp>
            <p:nvSpPr>
              <p:cNvPr id="56" name="TextBox 55">
                <a:extLst>
                  <a:ext uri="{FF2B5EF4-FFF2-40B4-BE49-F238E27FC236}">
                    <a16:creationId xmlns:a16="http://schemas.microsoft.com/office/drawing/2014/main" id="{5311AFD0-17C6-47AE-8094-5A5D142AB37E}"/>
                  </a:ext>
                </a:extLst>
              </p:cNvPr>
              <p:cNvSpPr txBox="1"/>
              <p:nvPr/>
            </p:nvSpPr>
            <p:spPr>
              <a:xfrm rot="617475">
                <a:off x="7808604" y="560424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WR01</a:t>
                </a:r>
              </a:p>
            </p:txBody>
          </p:sp>
          <p:sp>
            <p:nvSpPr>
              <p:cNvPr id="57" name="TextBox 56">
                <a:extLst>
                  <a:ext uri="{FF2B5EF4-FFF2-40B4-BE49-F238E27FC236}">
                    <a16:creationId xmlns:a16="http://schemas.microsoft.com/office/drawing/2014/main" id="{607D5FF5-3FC7-4B23-AD12-1DAE19E17DF3}"/>
                  </a:ext>
                </a:extLst>
              </p:cNvPr>
              <p:cNvSpPr txBox="1"/>
              <p:nvPr/>
            </p:nvSpPr>
            <p:spPr>
              <a:xfrm rot="617475">
                <a:off x="8149003" y="5589868"/>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WR02</a:t>
                </a:r>
              </a:p>
            </p:txBody>
          </p:sp>
          <p:sp>
            <p:nvSpPr>
              <p:cNvPr id="58" name="TextBox 57">
                <a:extLst>
                  <a:ext uri="{FF2B5EF4-FFF2-40B4-BE49-F238E27FC236}">
                    <a16:creationId xmlns:a16="http://schemas.microsoft.com/office/drawing/2014/main" id="{72D4B6D6-2DBB-45A7-B836-2E597BC4CEDB}"/>
                  </a:ext>
                </a:extLst>
              </p:cNvPr>
              <p:cNvSpPr txBox="1"/>
              <p:nvPr/>
            </p:nvSpPr>
            <p:spPr>
              <a:xfrm rot="617475">
                <a:off x="8287719" y="576239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WR03</a:t>
                </a:r>
              </a:p>
            </p:txBody>
          </p:sp>
          <p:sp>
            <p:nvSpPr>
              <p:cNvPr id="59" name="TextBox 58">
                <a:extLst>
                  <a:ext uri="{FF2B5EF4-FFF2-40B4-BE49-F238E27FC236}">
                    <a16:creationId xmlns:a16="http://schemas.microsoft.com/office/drawing/2014/main" id="{D9403B56-C392-4C94-A2D8-65D652326354}"/>
                  </a:ext>
                </a:extLst>
              </p:cNvPr>
              <p:cNvSpPr txBox="1"/>
              <p:nvPr/>
            </p:nvSpPr>
            <p:spPr>
              <a:xfrm rot="617475">
                <a:off x="8715570" y="569410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WR05</a:t>
                </a:r>
              </a:p>
            </p:txBody>
          </p:sp>
          <p:sp>
            <p:nvSpPr>
              <p:cNvPr id="60" name="TextBox 59">
                <a:extLst>
                  <a:ext uri="{FF2B5EF4-FFF2-40B4-BE49-F238E27FC236}">
                    <a16:creationId xmlns:a16="http://schemas.microsoft.com/office/drawing/2014/main" id="{44503F4E-54A2-49F3-B5AD-9DE57CBDEAE3}"/>
                  </a:ext>
                </a:extLst>
              </p:cNvPr>
              <p:cNvSpPr txBox="1"/>
              <p:nvPr/>
            </p:nvSpPr>
            <p:spPr>
              <a:xfrm rot="617475">
                <a:off x="9070545" y="579833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WR06</a:t>
                </a:r>
              </a:p>
            </p:txBody>
          </p:sp>
          <p:pic>
            <p:nvPicPr>
              <p:cNvPr id="61" name="Picture 60">
                <a:extLst>
                  <a:ext uri="{FF2B5EF4-FFF2-40B4-BE49-F238E27FC236}">
                    <a16:creationId xmlns:a16="http://schemas.microsoft.com/office/drawing/2014/main" id="{887D49AA-7E81-4D8A-89B5-D899E87AE8DF}"/>
                  </a:ext>
                </a:extLst>
              </p:cNvPr>
              <p:cNvPicPr>
                <a:picLocks noChangeAspect="1"/>
              </p:cNvPicPr>
              <p:nvPr/>
            </p:nvPicPr>
            <p:blipFill>
              <a:blip r:embed="rId41"/>
              <a:stretch>
                <a:fillRect/>
              </a:stretch>
            </p:blipFill>
            <p:spPr>
              <a:xfrm>
                <a:off x="8401913" y="5732164"/>
                <a:ext cx="988439" cy="248008"/>
              </a:xfrm>
              <a:custGeom>
                <a:avLst/>
                <a:gdLst>
                  <a:gd name="connsiteX0" fmla="*/ 393 w 988439"/>
                  <a:gd name="connsiteY0" fmla="*/ 716 h 248008"/>
                  <a:gd name="connsiteX1" fmla="*/ 988832 w 988439"/>
                  <a:gd name="connsiteY1" fmla="*/ 716 h 248008"/>
                  <a:gd name="connsiteX2" fmla="*/ 988832 w 988439"/>
                  <a:gd name="connsiteY2" fmla="*/ 248724 h 248008"/>
                  <a:gd name="connsiteX3" fmla="*/ 393 w 988439"/>
                  <a:gd name="connsiteY3" fmla="*/ 248724 h 248008"/>
                </a:gdLst>
                <a:ahLst/>
                <a:cxnLst>
                  <a:cxn ang="0">
                    <a:pos x="connsiteX0" y="connsiteY0"/>
                  </a:cxn>
                  <a:cxn ang="0">
                    <a:pos x="connsiteX1" y="connsiteY1"/>
                  </a:cxn>
                  <a:cxn ang="0">
                    <a:pos x="connsiteX2" y="connsiteY2"/>
                  </a:cxn>
                  <a:cxn ang="0">
                    <a:pos x="connsiteX3" y="connsiteY3"/>
                  </a:cxn>
                </a:cxnLst>
                <a:rect l="l" t="t" r="r" b="b"/>
                <a:pathLst>
                  <a:path w="988439" h="248008">
                    <a:moveTo>
                      <a:pt x="393" y="716"/>
                    </a:moveTo>
                    <a:lnTo>
                      <a:pt x="988832" y="716"/>
                    </a:lnTo>
                    <a:lnTo>
                      <a:pt x="988832" y="248724"/>
                    </a:lnTo>
                    <a:lnTo>
                      <a:pt x="393" y="248724"/>
                    </a:lnTo>
                    <a:close/>
                  </a:path>
                </a:pathLst>
              </a:custGeom>
            </p:spPr>
          </p:pic>
          <p:pic>
            <p:nvPicPr>
              <p:cNvPr id="62" name="Picture 61">
                <a:extLst>
                  <a:ext uri="{FF2B5EF4-FFF2-40B4-BE49-F238E27FC236}">
                    <a16:creationId xmlns:a16="http://schemas.microsoft.com/office/drawing/2014/main" id="{3180F678-996F-47CC-A042-817E9688D99C}"/>
                  </a:ext>
                </a:extLst>
              </p:cNvPr>
              <p:cNvPicPr>
                <a:picLocks noChangeAspect="1"/>
              </p:cNvPicPr>
              <p:nvPr/>
            </p:nvPicPr>
            <p:blipFill>
              <a:blip r:embed="rId42"/>
              <a:stretch>
                <a:fillRect/>
              </a:stretch>
            </p:blipFill>
            <p:spPr>
              <a:xfrm>
                <a:off x="8376752" y="5807645"/>
                <a:ext cx="75480" cy="143772"/>
              </a:xfrm>
              <a:custGeom>
                <a:avLst/>
                <a:gdLst>
                  <a:gd name="connsiteX0" fmla="*/ 386 w 75480"/>
                  <a:gd name="connsiteY0" fmla="*/ 737 h 143772"/>
                  <a:gd name="connsiteX1" fmla="*/ 75867 w 75480"/>
                  <a:gd name="connsiteY1" fmla="*/ 737 h 143772"/>
                  <a:gd name="connsiteX2" fmla="*/ 75867 w 75480"/>
                  <a:gd name="connsiteY2" fmla="*/ 144510 h 143772"/>
                  <a:gd name="connsiteX3" fmla="*/ 386 w 75480"/>
                  <a:gd name="connsiteY3" fmla="*/ 144510 h 143772"/>
                </a:gdLst>
                <a:ahLst/>
                <a:cxnLst>
                  <a:cxn ang="0">
                    <a:pos x="connsiteX0" y="connsiteY0"/>
                  </a:cxn>
                  <a:cxn ang="0">
                    <a:pos x="connsiteX1" y="connsiteY1"/>
                  </a:cxn>
                  <a:cxn ang="0">
                    <a:pos x="connsiteX2" y="connsiteY2"/>
                  </a:cxn>
                  <a:cxn ang="0">
                    <a:pos x="connsiteX3" y="connsiteY3"/>
                  </a:cxn>
                </a:cxnLst>
                <a:rect l="l" t="t" r="r" b="b"/>
                <a:pathLst>
                  <a:path w="75480" h="143772">
                    <a:moveTo>
                      <a:pt x="386" y="737"/>
                    </a:moveTo>
                    <a:lnTo>
                      <a:pt x="75867" y="737"/>
                    </a:lnTo>
                    <a:lnTo>
                      <a:pt x="75867" y="144510"/>
                    </a:lnTo>
                    <a:lnTo>
                      <a:pt x="386" y="144510"/>
                    </a:lnTo>
                    <a:close/>
                  </a:path>
                </a:pathLst>
              </a:custGeom>
            </p:spPr>
          </p:pic>
          <p:pic>
            <p:nvPicPr>
              <p:cNvPr id="63" name="Picture 62">
                <a:extLst>
                  <a:ext uri="{FF2B5EF4-FFF2-40B4-BE49-F238E27FC236}">
                    <a16:creationId xmlns:a16="http://schemas.microsoft.com/office/drawing/2014/main" id="{5810253A-E2EE-4D43-997D-8F7A9EACE270}"/>
                  </a:ext>
                </a:extLst>
              </p:cNvPr>
              <p:cNvPicPr>
                <a:picLocks noChangeAspect="1"/>
              </p:cNvPicPr>
              <p:nvPr/>
            </p:nvPicPr>
            <p:blipFill>
              <a:blip r:embed="rId43"/>
              <a:stretch>
                <a:fillRect/>
              </a:stretch>
            </p:blipFill>
            <p:spPr>
              <a:xfrm>
                <a:off x="8678676" y="5879531"/>
                <a:ext cx="208470" cy="744024"/>
              </a:xfrm>
              <a:custGeom>
                <a:avLst/>
                <a:gdLst>
                  <a:gd name="connsiteX0" fmla="*/ 470 w 208470"/>
                  <a:gd name="connsiteY0" fmla="*/ 757 h 744024"/>
                  <a:gd name="connsiteX1" fmla="*/ 208941 w 208470"/>
                  <a:gd name="connsiteY1" fmla="*/ 757 h 744024"/>
                  <a:gd name="connsiteX2" fmla="*/ 208941 w 208470"/>
                  <a:gd name="connsiteY2" fmla="*/ 744782 h 744024"/>
                  <a:gd name="connsiteX3" fmla="*/ 470 w 208470"/>
                  <a:gd name="connsiteY3" fmla="*/ 744782 h 744024"/>
                </a:gdLst>
                <a:ahLst/>
                <a:cxnLst>
                  <a:cxn ang="0">
                    <a:pos x="connsiteX0" y="connsiteY0"/>
                  </a:cxn>
                  <a:cxn ang="0">
                    <a:pos x="connsiteX1" y="connsiteY1"/>
                  </a:cxn>
                  <a:cxn ang="0">
                    <a:pos x="connsiteX2" y="connsiteY2"/>
                  </a:cxn>
                  <a:cxn ang="0">
                    <a:pos x="connsiteX3" y="connsiteY3"/>
                  </a:cxn>
                </a:cxnLst>
                <a:rect l="l" t="t" r="r" b="b"/>
                <a:pathLst>
                  <a:path w="208470" h="744024">
                    <a:moveTo>
                      <a:pt x="470" y="757"/>
                    </a:moveTo>
                    <a:lnTo>
                      <a:pt x="208941" y="757"/>
                    </a:lnTo>
                    <a:lnTo>
                      <a:pt x="208941" y="744782"/>
                    </a:lnTo>
                    <a:lnTo>
                      <a:pt x="470" y="744782"/>
                    </a:lnTo>
                    <a:close/>
                  </a:path>
                </a:pathLst>
              </a:custGeom>
            </p:spPr>
          </p:pic>
          <p:pic>
            <p:nvPicPr>
              <p:cNvPr id="64" name="Picture 63">
                <a:extLst>
                  <a:ext uri="{FF2B5EF4-FFF2-40B4-BE49-F238E27FC236}">
                    <a16:creationId xmlns:a16="http://schemas.microsoft.com/office/drawing/2014/main" id="{9A383555-B73D-4A3C-B3BD-825983A9BEBF}"/>
                  </a:ext>
                </a:extLst>
              </p:cNvPr>
              <p:cNvPicPr>
                <a:picLocks noChangeAspect="1"/>
              </p:cNvPicPr>
              <p:nvPr/>
            </p:nvPicPr>
            <p:blipFill>
              <a:blip r:embed="rId44"/>
              <a:stretch>
                <a:fillRect/>
              </a:stretch>
            </p:blipFill>
            <p:spPr>
              <a:xfrm>
                <a:off x="8890741" y="5904692"/>
                <a:ext cx="542742" cy="143772"/>
              </a:xfrm>
              <a:custGeom>
                <a:avLst/>
                <a:gdLst>
                  <a:gd name="connsiteX0" fmla="*/ 529 w 542742"/>
                  <a:gd name="connsiteY0" fmla="*/ 764 h 143772"/>
                  <a:gd name="connsiteX1" fmla="*/ 543272 w 542742"/>
                  <a:gd name="connsiteY1" fmla="*/ 764 h 143772"/>
                  <a:gd name="connsiteX2" fmla="*/ 543272 w 542742"/>
                  <a:gd name="connsiteY2" fmla="*/ 144537 h 143772"/>
                  <a:gd name="connsiteX3" fmla="*/ 529 w 542742"/>
                  <a:gd name="connsiteY3" fmla="*/ 144537 h 143772"/>
                </a:gdLst>
                <a:ahLst/>
                <a:cxnLst>
                  <a:cxn ang="0">
                    <a:pos x="connsiteX0" y="connsiteY0"/>
                  </a:cxn>
                  <a:cxn ang="0">
                    <a:pos x="connsiteX1" y="connsiteY1"/>
                  </a:cxn>
                  <a:cxn ang="0">
                    <a:pos x="connsiteX2" y="connsiteY2"/>
                  </a:cxn>
                  <a:cxn ang="0">
                    <a:pos x="connsiteX3" y="connsiteY3"/>
                  </a:cxn>
                </a:cxnLst>
                <a:rect l="l" t="t" r="r" b="b"/>
                <a:pathLst>
                  <a:path w="542742" h="143772">
                    <a:moveTo>
                      <a:pt x="529" y="764"/>
                    </a:moveTo>
                    <a:lnTo>
                      <a:pt x="543272" y="764"/>
                    </a:lnTo>
                    <a:lnTo>
                      <a:pt x="543272" y="144537"/>
                    </a:lnTo>
                    <a:lnTo>
                      <a:pt x="529" y="144537"/>
                    </a:lnTo>
                    <a:close/>
                  </a:path>
                </a:pathLst>
              </a:custGeom>
            </p:spPr>
          </p:pic>
          <p:pic>
            <p:nvPicPr>
              <p:cNvPr id="65" name="Picture 64">
                <a:extLst>
                  <a:ext uri="{FF2B5EF4-FFF2-40B4-BE49-F238E27FC236}">
                    <a16:creationId xmlns:a16="http://schemas.microsoft.com/office/drawing/2014/main" id="{64927AFF-A9CD-4F50-8B08-D204F8B9A5A1}"/>
                  </a:ext>
                </a:extLst>
              </p:cNvPr>
              <p:cNvPicPr>
                <a:picLocks noChangeAspect="1"/>
              </p:cNvPicPr>
              <p:nvPr/>
            </p:nvPicPr>
            <p:blipFill>
              <a:blip r:embed="rId45"/>
              <a:stretch>
                <a:fillRect/>
              </a:stretch>
            </p:blipFill>
            <p:spPr>
              <a:xfrm>
                <a:off x="8757751" y="5911880"/>
                <a:ext cx="197687" cy="715270"/>
              </a:xfrm>
              <a:custGeom>
                <a:avLst/>
                <a:gdLst>
                  <a:gd name="connsiteX0" fmla="*/ 492 w 197687"/>
                  <a:gd name="connsiteY0" fmla="*/ 766 h 715270"/>
                  <a:gd name="connsiteX1" fmla="*/ 198180 w 197687"/>
                  <a:gd name="connsiteY1" fmla="*/ 766 h 715270"/>
                  <a:gd name="connsiteX2" fmla="*/ 198180 w 197687"/>
                  <a:gd name="connsiteY2" fmla="*/ 716036 h 715270"/>
                  <a:gd name="connsiteX3" fmla="*/ 492 w 197687"/>
                  <a:gd name="connsiteY3" fmla="*/ 716036 h 715270"/>
                </a:gdLst>
                <a:ahLst/>
                <a:cxnLst>
                  <a:cxn ang="0">
                    <a:pos x="connsiteX0" y="connsiteY0"/>
                  </a:cxn>
                  <a:cxn ang="0">
                    <a:pos x="connsiteX1" y="connsiteY1"/>
                  </a:cxn>
                  <a:cxn ang="0">
                    <a:pos x="connsiteX2" y="connsiteY2"/>
                  </a:cxn>
                  <a:cxn ang="0">
                    <a:pos x="connsiteX3" y="connsiteY3"/>
                  </a:cxn>
                </a:cxnLst>
                <a:rect l="l" t="t" r="r" b="b"/>
                <a:pathLst>
                  <a:path w="197687" h="715270">
                    <a:moveTo>
                      <a:pt x="492" y="766"/>
                    </a:moveTo>
                    <a:lnTo>
                      <a:pt x="198180" y="766"/>
                    </a:lnTo>
                    <a:lnTo>
                      <a:pt x="198180" y="716036"/>
                    </a:lnTo>
                    <a:lnTo>
                      <a:pt x="492" y="716036"/>
                    </a:lnTo>
                    <a:close/>
                  </a:path>
                </a:pathLst>
              </a:custGeom>
            </p:spPr>
          </p:pic>
          <p:pic>
            <p:nvPicPr>
              <p:cNvPr id="66" name="Picture 65">
                <a:extLst>
                  <a:ext uri="{FF2B5EF4-FFF2-40B4-BE49-F238E27FC236}">
                    <a16:creationId xmlns:a16="http://schemas.microsoft.com/office/drawing/2014/main" id="{3E4931EA-FFD3-4570-98DC-3B80F13695F1}"/>
                  </a:ext>
                </a:extLst>
              </p:cNvPr>
              <p:cNvPicPr>
                <a:picLocks noChangeAspect="1"/>
              </p:cNvPicPr>
              <p:nvPr/>
            </p:nvPicPr>
            <p:blipFill>
              <a:blip r:embed="rId46"/>
              <a:stretch>
                <a:fillRect/>
              </a:stretch>
            </p:blipFill>
            <p:spPr>
              <a:xfrm>
                <a:off x="8664298" y="5527288"/>
                <a:ext cx="122207" cy="312706"/>
              </a:xfrm>
              <a:custGeom>
                <a:avLst/>
                <a:gdLst>
                  <a:gd name="connsiteX0" fmla="*/ 466 w 122207"/>
                  <a:gd name="connsiteY0" fmla="*/ 659 h 312706"/>
                  <a:gd name="connsiteX1" fmla="*/ 122673 w 122207"/>
                  <a:gd name="connsiteY1" fmla="*/ 659 h 312706"/>
                  <a:gd name="connsiteX2" fmla="*/ 122673 w 122207"/>
                  <a:gd name="connsiteY2" fmla="*/ 313365 h 312706"/>
                  <a:gd name="connsiteX3" fmla="*/ 466 w 122207"/>
                  <a:gd name="connsiteY3" fmla="*/ 313365 h 312706"/>
                </a:gdLst>
                <a:ahLst/>
                <a:cxnLst>
                  <a:cxn ang="0">
                    <a:pos x="connsiteX0" y="connsiteY0"/>
                  </a:cxn>
                  <a:cxn ang="0">
                    <a:pos x="connsiteX1" y="connsiteY1"/>
                  </a:cxn>
                  <a:cxn ang="0">
                    <a:pos x="connsiteX2" y="connsiteY2"/>
                  </a:cxn>
                  <a:cxn ang="0">
                    <a:pos x="connsiteX3" y="connsiteY3"/>
                  </a:cxn>
                </a:cxnLst>
                <a:rect l="l" t="t" r="r" b="b"/>
                <a:pathLst>
                  <a:path w="122207" h="312706">
                    <a:moveTo>
                      <a:pt x="466" y="659"/>
                    </a:moveTo>
                    <a:lnTo>
                      <a:pt x="122673" y="659"/>
                    </a:lnTo>
                    <a:lnTo>
                      <a:pt x="122673" y="313365"/>
                    </a:lnTo>
                    <a:lnTo>
                      <a:pt x="466" y="313365"/>
                    </a:lnTo>
                    <a:close/>
                  </a:path>
                </a:pathLst>
              </a:custGeom>
            </p:spPr>
          </p:pic>
          <p:pic>
            <p:nvPicPr>
              <p:cNvPr id="67" name="Picture 66">
                <a:extLst>
                  <a:ext uri="{FF2B5EF4-FFF2-40B4-BE49-F238E27FC236}">
                    <a16:creationId xmlns:a16="http://schemas.microsoft.com/office/drawing/2014/main" id="{E8753D47-6DA0-4423-B37B-6A1D0AEA9F96}"/>
                  </a:ext>
                </a:extLst>
              </p:cNvPr>
              <p:cNvPicPr>
                <a:picLocks noChangeAspect="1"/>
              </p:cNvPicPr>
              <p:nvPr/>
            </p:nvPicPr>
            <p:blipFill>
              <a:blip r:embed="rId47"/>
              <a:stretch>
                <a:fillRect/>
              </a:stretch>
            </p:blipFill>
            <p:spPr>
              <a:xfrm>
                <a:off x="8962627" y="5656683"/>
                <a:ext cx="100641" cy="219253"/>
              </a:xfrm>
              <a:custGeom>
                <a:avLst/>
                <a:gdLst>
                  <a:gd name="connsiteX0" fmla="*/ 549 w 100641"/>
                  <a:gd name="connsiteY0" fmla="*/ 695 h 219253"/>
                  <a:gd name="connsiteX1" fmla="*/ 101190 w 100641"/>
                  <a:gd name="connsiteY1" fmla="*/ 695 h 219253"/>
                  <a:gd name="connsiteX2" fmla="*/ 101190 w 100641"/>
                  <a:gd name="connsiteY2" fmla="*/ 219949 h 219253"/>
                  <a:gd name="connsiteX3" fmla="*/ 549 w 100641"/>
                  <a:gd name="connsiteY3" fmla="*/ 219949 h 219253"/>
                </a:gdLst>
                <a:ahLst/>
                <a:cxnLst>
                  <a:cxn ang="0">
                    <a:pos x="connsiteX0" y="connsiteY0"/>
                  </a:cxn>
                  <a:cxn ang="0">
                    <a:pos x="connsiteX1" y="connsiteY1"/>
                  </a:cxn>
                  <a:cxn ang="0">
                    <a:pos x="connsiteX2" y="connsiteY2"/>
                  </a:cxn>
                  <a:cxn ang="0">
                    <a:pos x="connsiteX3" y="connsiteY3"/>
                  </a:cxn>
                </a:cxnLst>
                <a:rect l="l" t="t" r="r" b="b"/>
                <a:pathLst>
                  <a:path w="100641" h="219253">
                    <a:moveTo>
                      <a:pt x="549" y="695"/>
                    </a:moveTo>
                    <a:lnTo>
                      <a:pt x="101190" y="695"/>
                    </a:lnTo>
                    <a:lnTo>
                      <a:pt x="101190" y="219949"/>
                    </a:lnTo>
                    <a:lnTo>
                      <a:pt x="549" y="219949"/>
                    </a:lnTo>
                    <a:close/>
                  </a:path>
                </a:pathLst>
              </a:custGeom>
            </p:spPr>
          </p:pic>
          <p:pic>
            <p:nvPicPr>
              <p:cNvPr id="68" name="Picture 67">
                <a:extLst>
                  <a:ext uri="{FF2B5EF4-FFF2-40B4-BE49-F238E27FC236}">
                    <a16:creationId xmlns:a16="http://schemas.microsoft.com/office/drawing/2014/main" id="{19B78561-1BF0-4B20-AAD3-C0A2B4890F0F}"/>
                  </a:ext>
                </a:extLst>
              </p:cNvPr>
              <p:cNvPicPr>
                <a:picLocks noChangeAspect="1"/>
              </p:cNvPicPr>
              <p:nvPr/>
            </p:nvPicPr>
            <p:blipFill>
              <a:blip r:embed="rId48"/>
              <a:stretch>
                <a:fillRect/>
              </a:stretch>
            </p:blipFill>
            <p:spPr>
              <a:xfrm>
                <a:off x="8869175" y="6052059"/>
                <a:ext cx="549931" cy="150961"/>
              </a:xfrm>
              <a:custGeom>
                <a:avLst/>
                <a:gdLst>
                  <a:gd name="connsiteX0" fmla="*/ 523 w 549931"/>
                  <a:gd name="connsiteY0" fmla="*/ 805 h 150961"/>
                  <a:gd name="connsiteX1" fmla="*/ 550455 w 549931"/>
                  <a:gd name="connsiteY1" fmla="*/ 805 h 150961"/>
                  <a:gd name="connsiteX2" fmla="*/ 550455 w 549931"/>
                  <a:gd name="connsiteY2" fmla="*/ 151767 h 150961"/>
                  <a:gd name="connsiteX3" fmla="*/ 523 w 549931"/>
                  <a:gd name="connsiteY3" fmla="*/ 151767 h 150961"/>
                </a:gdLst>
                <a:ahLst/>
                <a:cxnLst>
                  <a:cxn ang="0">
                    <a:pos x="connsiteX0" y="connsiteY0"/>
                  </a:cxn>
                  <a:cxn ang="0">
                    <a:pos x="connsiteX1" y="connsiteY1"/>
                  </a:cxn>
                  <a:cxn ang="0">
                    <a:pos x="connsiteX2" y="connsiteY2"/>
                  </a:cxn>
                  <a:cxn ang="0">
                    <a:pos x="connsiteX3" y="connsiteY3"/>
                  </a:cxn>
                </a:cxnLst>
                <a:rect l="l" t="t" r="r" b="b"/>
                <a:pathLst>
                  <a:path w="549931" h="150961">
                    <a:moveTo>
                      <a:pt x="523" y="805"/>
                    </a:moveTo>
                    <a:lnTo>
                      <a:pt x="550455" y="805"/>
                    </a:lnTo>
                    <a:lnTo>
                      <a:pt x="550455" y="151767"/>
                    </a:lnTo>
                    <a:lnTo>
                      <a:pt x="523" y="151767"/>
                    </a:lnTo>
                    <a:close/>
                  </a:path>
                </a:pathLst>
              </a:custGeom>
            </p:spPr>
          </p:pic>
          <p:pic>
            <p:nvPicPr>
              <p:cNvPr id="69" name="Picture 68">
                <a:extLst>
                  <a:ext uri="{FF2B5EF4-FFF2-40B4-BE49-F238E27FC236}">
                    <a16:creationId xmlns:a16="http://schemas.microsoft.com/office/drawing/2014/main" id="{351AC3C9-D03E-4E6C-A413-36CA9F44B721}"/>
                  </a:ext>
                </a:extLst>
              </p:cNvPr>
              <p:cNvPicPr>
                <a:picLocks noChangeAspect="1"/>
              </p:cNvPicPr>
              <p:nvPr/>
            </p:nvPicPr>
            <p:blipFill>
              <a:blip r:embed="rId49"/>
              <a:stretch>
                <a:fillRect/>
              </a:stretch>
            </p:blipFill>
            <p:spPr>
              <a:xfrm>
                <a:off x="9016542" y="5937041"/>
                <a:ext cx="82669" cy="186904"/>
              </a:xfrm>
              <a:custGeom>
                <a:avLst/>
                <a:gdLst>
                  <a:gd name="connsiteX0" fmla="*/ 564 w 82669"/>
                  <a:gd name="connsiteY0" fmla="*/ 773 h 186904"/>
                  <a:gd name="connsiteX1" fmla="*/ 83233 w 82669"/>
                  <a:gd name="connsiteY1" fmla="*/ 773 h 186904"/>
                  <a:gd name="connsiteX2" fmla="*/ 83233 w 82669"/>
                  <a:gd name="connsiteY2" fmla="*/ 187678 h 186904"/>
                  <a:gd name="connsiteX3" fmla="*/ 564 w 82669"/>
                  <a:gd name="connsiteY3" fmla="*/ 187678 h 186904"/>
                </a:gdLst>
                <a:ahLst/>
                <a:cxnLst>
                  <a:cxn ang="0">
                    <a:pos x="connsiteX0" y="connsiteY0"/>
                  </a:cxn>
                  <a:cxn ang="0">
                    <a:pos x="connsiteX1" y="connsiteY1"/>
                  </a:cxn>
                  <a:cxn ang="0">
                    <a:pos x="connsiteX2" y="connsiteY2"/>
                  </a:cxn>
                  <a:cxn ang="0">
                    <a:pos x="connsiteX3" y="connsiteY3"/>
                  </a:cxn>
                </a:cxnLst>
                <a:rect l="l" t="t" r="r" b="b"/>
                <a:pathLst>
                  <a:path w="82669" h="186904">
                    <a:moveTo>
                      <a:pt x="564" y="773"/>
                    </a:moveTo>
                    <a:lnTo>
                      <a:pt x="83233" y="773"/>
                    </a:lnTo>
                    <a:lnTo>
                      <a:pt x="83233" y="187678"/>
                    </a:lnTo>
                    <a:lnTo>
                      <a:pt x="564" y="187678"/>
                    </a:lnTo>
                    <a:close/>
                  </a:path>
                </a:pathLst>
              </a:custGeom>
            </p:spPr>
          </p:pic>
          <p:pic>
            <p:nvPicPr>
              <p:cNvPr id="70" name="Picture 69">
                <a:extLst>
                  <a:ext uri="{FF2B5EF4-FFF2-40B4-BE49-F238E27FC236}">
                    <a16:creationId xmlns:a16="http://schemas.microsoft.com/office/drawing/2014/main" id="{844D2F97-62CB-4C94-93BB-AD5124367265}"/>
                  </a:ext>
                </a:extLst>
              </p:cNvPr>
              <p:cNvPicPr>
                <a:picLocks noChangeAspect="1"/>
              </p:cNvPicPr>
              <p:nvPr/>
            </p:nvPicPr>
            <p:blipFill>
              <a:blip r:embed="rId50"/>
              <a:stretch>
                <a:fillRect/>
              </a:stretch>
            </p:blipFill>
            <p:spPr>
              <a:xfrm>
                <a:off x="9145938" y="5965795"/>
                <a:ext cx="104235" cy="204876"/>
              </a:xfrm>
              <a:custGeom>
                <a:avLst/>
                <a:gdLst>
                  <a:gd name="connsiteX0" fmla="*/ 600 w 104235"/>
                  <a:gd name="connsiteY0" fmla="*/ 781 h 204876"/>
                  <a:gd name="connsiteX1" fmla="*/ 104835 w 104235"/>
                  <a:gd name="connsiteY1" fmla="*/ 781 h 204876"/>
                  <a:gd name="connsiteX2" fmla="*/ 104835 w 104235"/>
                  <a:gd name="connsiteY2" fmla="*/ 205657 h 204876"/>
                  <a:gd name="connsiteX3" fmla="*/ 600 w 104235"/>
                  <a:gd name="connsiteY3" fmla="*/ 205657 h 204876"/>
                </a:gdLst>
                <a:ahLst/>
                <a:cxnLst>
                  <a:cxn ang="0">
                    <a:pos x="connsiteX0" y="connsiteY0"/>
                  </a:cxn>
                  <a:cxn ang="0">
                    <a:pos x="connsiteX1" y="connsiteY1"/>
                  </a:cxn>
                  <a:cxn ang="0">
                    <a:pos x="connsiteX2" y="connsiteY2"/>
                  </a:cxn>
                  <a:cxn ang="0">
                    <a:pos x="connsiteX3" y="connsiteY3"/>
                  </a:cxn>
                </a:cxnLst>
                <a:rect l="l" t="t" r="r" b="b"/>
                <a:pathLst>
                  <a:path w="104235" h="204876">
                    <a:moveTo>
                      <a:pt x="600" y="781"/>
                    </a:moveTo>
                    <a:lnTo>
                      <a:pt x="104835" y="781"/>
                    </a:lnTo>
                    <a:lnTo>
                      <a:pt x="104835" y="205657"/>
                    </a:lnTo>
                    <a:lnTo>
                      <a:pt x="600" y="205657"/>
                    </a:lnTo>
                    <a:close/>
                  </a:path>
                </a:pathLst>
              </a:custGeom>
            </p:spPr>
          </p:pic>
          <p:pic>
            <p:nvPicPr>
              <p:cNvPr id="71" name="Picture 70">
                <a:extLst>
                  <a:ext uri="{FF2B5EF4-FFF2-40B4-BE49-F238E27FC236}">
                    <a16:creationId xmlns:a16="http://schemas.microsoft.com/office/drawing/2014/main" id="{C5C341A9-07A2-4C12-B1E4-9F341C99FB7A}"/>
                  </a:ext>
                </a:extLst>
              </p:cNvPr>
              <p:cNvPicPr>
                <a:picLocks noChangeAspect="1"/>
              </p:cNvPicPr>
              <p:nvPr/>
            </p:nvPicPr>
            <p:blipFill>
              <a:blip r:embed="rId51"/>
              <a:stretch>
                <a:fillRect/>
              </a:stretch>
            </p:blipFill>
            <p:spPr>
              <a:xfrm>
                <a:off x="9246579" y="5983767"/>
                <a:ext cx="100641" cy="194093"/>
              </a:xfrm>
              <a:custGeom>
                <a:avLst/>
                <a:gdLst>
                  <a:gd name="connsiteX0" fmla="*/ 628 w 100641"/>
                  <a:gd name="connsiteY0" fmla="*/ 786 h 194093"/>
                  <a:gd name="connsiteX1" fmla="*/ 101269 w 100641"/>
                  <a:gd name="connsiteY1" fmla="*/ 786 h 194093"/>
                  <a:gd name="connsiteX2" fmla="*/ 101269 w 100641"/>
                  <a:gd name="connsiteY2" fmla="*/ 194879 h 194093"/>
                  <a:gd name="connsiteX3" fmla="*/ 628 w 100641"/>
                  <a:gd name="connsiteY3" fmla="*/ 194879 h 194093"/>
                </a:gdLst>
                <a:ahLst/>
                <a:cxnLst>
                  <a:cxn ang="0">
                    <a:pos x="connsiteX0" y="connsiteY0"/>
                  </a:cxn>
                  <a:cxn ang="0">
                    <a:pos x="connsiteX1" y="connsiteY1"/>
                  </a:cxn>
                  <a:cxn ang="0">
                    <a:pos x="connsiteX2" y="connsiteY2"/>
                  </a:cxn>
                  <a:cxn ang="0">
                    <a:pos x="connsiteX3" y="connsiteY3"/>
                  </a:cxn>
                </a:cxnLst>
                <a:rect l="l" t="t" r="r" b="b"/>
                <a:pathLst>
                  <a:path w="100641" h="194093">
                    <a:moveTo>
                      <a:pt x="628" y="786"/>
                    </a:moveTo>
                    <a:lnTo>
                      <a:pt x="101269" y="786"/>
                    </a:lnTo>
                    <a:lnTo>
                      <a:pt x="101269" y="194879"/>
                    </a:lnTo>
                    <a:lnTo>
                      <a:pt x="628" y="194879"/>
                    </a:lnTo>
                    <a:close/>
                  </a:path>
                </a:pathLst>
              </a:custGeom>
            </p:spPr>
          </p:pic>
          <p:pic>
            <p:nvPicPr>
              <p:cNvPr id="72" name="Picture 71">
                <a:extLst>
                  <a:ext uri="{FF2B5EF4-FFF2-40B4-BE49-F238E27FC236}">
                    <a16:creationId xmlns:a16="http://schemas.microsoft.com/office/drawing/2014/main" id="{503DD8E9-51E5-4C23-88D3-DED2993F5AA6}"/>
                  </a:ext>
                </a:extLst>
              </p:cNvPr>
              <p:cNvPicPr>
                <a:picLocks noChangeAspect="1"/>
              </p:cNvPicPr>
              <p:nvPr/>
            </p:nvPicPr>
            <p:blipFill>
              <a:blip r:embed="rId52"/>
              <a:stretch>
                <a:fillRect/>
              </a:stretch>
            </p:blipFill>
            <p:spPr>
              <a:xfrm>
                <a:off x="9340031" y="5929852"/>
                <a:ext cx="75480" cy="57509"/>
              </a:xfrm>
              <a:custGeom>
                <a:avLst/>
                <a:gdLst>
                  <a:gd name="connsiteX0" fmla="*/ 654 w 75480"/>
                  <a:gd name="connsiteY0" fmla="*/ 771 h 57509"/>
                  <a:gd name="connsiteX1" fmla="*/ 76135 w 75480"/>
                  <a:gd name="connsiteY1" fmla="*/ 771 h 57509"/>
                  <a:gd name="connsiteX2" fmla="*/ 76135 w 75480"/>
                  <a:gd name="connsiteY2" fmla="*/ 58280 h 57509"/>
                  <a:gd name="connsiteX3" fmla="*/ 654 w 75480"/>
                  <a:gd name="connsiteY3" fmla="*/ 58280 h 57509"/>
                </a:gdLst>
                <a:ahLst/>
                <a:cxnLst>
                  <a:cxn ang="0">
                    <a:pos x="connsiteX0" y="connsiteY0"/>
                  </a:cxn>
                  <a:cxn ang="0">
                    <a:pos x="connsiteX1" y="connsiteY1"/>
                  </a:cxn>
                  <a:cxn ang="0">
                    <a:pos x="connsiteX2" y="connsiteY2"/>
                  </a:cxn>
                  <a:cxn ang="0">
                    <a:pos x="connsiteX3" y="connsiteY3"/>
                  </a:cxn>
                </a:cxnLst>
                <a:rect l="l" t="t" r="r" b="b"/>
                <a:pathLst>
                  <a:path w="75480" h="57509">
                    <a:moveTo>
                      <a:pt x="654" y="771"/>
                    </a:moveTo>
                    <a:lnTo>
                      <a:pt x="76135" y="771"/>
                    </a:lnTo>
                    <a:lnTo>
                      <a:pt x="76135" y="58280"/>
                    </a:lnTo>
                    <a:lnTo>
                      <a:pt x="654" y="58280"/>
                    </a:lnTo>
                    <a:close/>
                  </a:path>
                </a:pathLst>
              </a:custGeom>
            </p:spPr>
          </p:pic>
          <p:pic>
            <p:nvPicPr>
              <p:cNvPr id="73" name="Picture 72">
                <a:extLst>
                  <a:ext uri="{FF2B5EF4-FFF2-40B4-BE49-F238E27FC236}">
                    <a16:creationId xmlns:a16="http://schemas.microsoft.com/office/drawing/2014/main" id="{72FA2D82-7068-4C6A-8783-3D303BC7B69D}"/>
                  </a:ext>
                </a:extLst>
              </p:cNvPr>
              <p:cNvPicPr>
                <a:picLocks noChangeAspect="1"/>
              </p:cNvPicPr>
              <p:nvPr/>
            </p:nvPicPr>
            <p:blipFill>
              <a:blip r:embed="rId53"/>
              <a:stretch>
                <a:fillRect/>
              </a:stretch>
            </p:blipFill>
            <p:spPr>
              <a:xfrm>
                <a:off x="8365969" y="5976578"/>
                <a:ext cx="334272" cy="111424"/>
              </a:xfrm>
              <a:custGeom>
                <a:avLst/>
                <a:gdLst>
                  <a:gd name="connsiteX0" fmla="*/ 383 w 334272"/>
                  <a:gd name="connsiteY0" fmla="*/ 784 h 111424"/>
                  <a:gd name="connsiteX1" fmla="*/ 334655 w 334272"/>
                  <a:gd name="connsiteY1" fmla="*/ 784 h 111424"/>
                  <a:gd name="connsiteX2" fmla="*/ 334655 w 334272"/>
                  <a:gd name="connsiteY2" fmla="*/ 112208 h 111424"/>
                  <a:gd name="connsiteX3" fmla="*/ 383 w 334272"/>
                  <a:gd name="connsiteY3" fmla="*/ 112208 h 111424"/>
                </a:gdLst>
                <a:ahLst/>
                <a:cxnLst>
                  <a:cxn ang="0">
                    <a:pos x="connsiteX0" y="connsiteY0"/>
                  </a:cxn>
                  <a:cxn ang="0">
                    <a:pos x="connsiteX1" y="connsiteY1"/>
                  </a:cxn>
                  <a:cxn ang="0">
                    <a:pos x="connsiteX2" y="connsiteY2"/>
                  </a:cxn>
                  <a:cxn ang="0">
                    <a:pos x="connsiteX3" y="connsiteY3"/>
                  </a:cxn>
                </a:cxnLst>
                <a:rect l="l" t="t" r="r" b="b"/>
                <a:pathLst>
                  <a:path w="334272" h="111424">
                    <a:moveTo>
                      <a:pt x="383" y="784"/>
                    </a:moveTo>
                    <a:lnTo>
                      <a:pt x="334655" y="784"/>
                    </a:lnTo>
                    <a:lnTo>
                      <a:pt x="334655" y="112208"/>
                    </a:lnTo>
                    <a:lnTo>
                      <a:pt x="383" y="112208"/>
                    </a:lnTo>
                    <a:close/>
                  </a:path>
                </a:pathLst>
              </a:custGeom>
            </p:spPr>
          </p:pic>
          <p:pic>
            <p:nvPicPr>
              <p:cNvPr id="74" name="Picture 73">
                <a:extLst>
                  <a:ext uri="{FF2B5EF4-FFF2-40B4-BE49-F238E27FC236}">
                    <a16:creationId xmlns:a16="http://schemas.microsoft.com/office/drawing/2014/main" id="{522590F3-6FEE-43FA-B511-196AA16CD1E2}"/>
                  </a:ext>
                </a:extLst>
              </p:cNvPr>
              <p:cNvPicPr>
                <a:picLocks noChangeAspect="1"/>
              </p:cNvPicPr>
              <p:nvPr/>
            </p:nvPicPr>
            <p:blipFill>
              <a:blip r:embed="rId54"/>
              <a:stretch>
                <a:fillRect/>
              </a:stretch>
            </p:blipFill>
            <p:spPr>
              <a:xfrm>
                <a:off x="8549280" y="5865154"/>
                <a:ext cx="190499" cy="744024"/>
              </a:xfrm>
              <a:custGeom>
                <a:avLst/>
                <a:gdLst>
                  <a:gd name="connsiteX0" fmla="*/ 434 w 190499"/>
                  <a:gd name="connsiteY0" fmla="*/ 753 h 744024"/>
                  <a:gd name="connsiteX1" fmla="*/ 190933 w 190499"/>
                  <a:gd name="connsiteY1" fmla="*/ 753 h 744024"/>
                  <a:gd name="connsiteX2" fmla="*/ 190933 w 190499"/>
                  <a:gd name="connsiteY2" fmla="*/ 744778 h 744024"/>
                  <a:gd name="connsiteX3" fmla="*/ 434 w 190499"/>
                  <a:gd name="connsiteY3" fmla="*/ 744778 h 744024"/>
                </a:gdLst>
                <a:ahLst/>
                <a:cxnLst>
                  <a:cxn ang="0">
                    <a:pos x="connsiteX0" y="connsiteY0"/>
                  </a:cxn>
                  <a:cxn ang="0">
                    <a:pos x="connsiteX1" y="connsiteY1"/>
                  </a:cxn>
                  <a:cxn ang="0">
                    <a:pos x="connsiteX2" y="connsiteY2"/>
                  </a:cxn>
                  <a:cxn ang="0">
                    <a:pos x="connsiteX3" y="connsiteY3"/>
                  </a:cxn>
                </a:cxnLst>
                <a:rect l="l" t="t" r="r" b="b"/>
                <a:pathLst>
                  <a:path w="190499" h="744024">
                    <a:moveTo>
                      <a:pt x="434" y="753"/>
                    </a:moveTo>
                    <a:lnTo>
                      <a:pt x="190933" y="753"/>
                    </a:lnTo>
                    <a:lnTo>
                      <a:pt x="190933" y="744778"/>
                    </a:lnTo>
                    <a:lnTo>
                      <a:pt x="434" y="744778"/>
                    </a:lnTo>
                    <a:close/>
                  </a:path>
                </a:pathLst>
              </a:custGeom>
            </p:spPr>
          </p:pic>
          <p:pic>
            <p:nvPicPr>
              <p:cNvPr id="75" name="Picture 74">
                <a:extLst>
                  <a:ext uri="{FF2B5EF4-FFF2-40B4-BE49-F238E27FC236}">
                    <a16:creationId xmlns:a16="http://schemas.microsoft.com/office/drawing/2014/main" id="{AE342081-ED91-485E-8163-2F301E2B151E}"/>
                  </a:ext>
                </a:extLst>
              </p:cNvPr>
              <p:cNvPicPr>
                <a:picLocks noChangeAspect="1"/>
              </p:cNvPicPr>
              <p:nvPr/>
            </p:nvPicPr>
            <p:blipFill>
              <a:blip r:embed="rId55"/>
              <a:stretch>
                <a:fillRect/>
              </a:stretch>
            </p:blipFill>
            <p:spPr>
              <a:xfrm>
                <a:off x="8491771" y="5843588"/>
                <a:ext cx="86263" cy="201282"/>
              </a:xfrm>
              <a:custGeom>
                <a:avLst/>
                <a:gdLst>
                  <a:gd name="connsiteX0" fmla="*/ 418 w 86263"/>
                  <a:gd name="connsiteY0" fmla="*/ 747 h 201282"/>
                  <a:gd name="connsiteX1" fmla="*/ 86682 w 86263"/>
                  <a:gd name="connsiteY1" fmla="*/ 747 h 201282"/>
                  <a:gd name="connsiteX2" fmla="*/ 86682 w 86263"/>
                  <a:gd name="connsiteY2" fmla="*/ 202029 h 201282"/>
                  <a:gd name="connsiteX3" fmla="*/ 418 w 86263"/>
                  <a:gd name="connsiteY3" fmla="*/ 202029 h 201282"/>
                </a:gdLst>
                <a:ahLst/>
                <a:cxnLst>
                  <a:cxn ang="0">
                    <a:pos x="connsiteX0" y="connsiteY0"/>
                  </a:cxn>
                  <a:cxn ang="0">
                    <a:pos x="connsiteX1" y="connsiteY1"/>
                  </a:cxn>
                  <a:cxn ang="0">
                    <a:pos x="connsiteX2" y="connsiteY2"/>
                  </a:cxn>
                  <a:cxn ang="0">
                    <a:pos x="connsiteX3" y="connsiteY3"/>
                  </a:cxn>
                </a:cxnLst>
                <a:rect l="l" t="t" r="r" b="b"/>
                <a:pathLst>
                  <a:path w="86263" h="201282">
                    <a:moveTo>
                      <a:pt x="418" y="747"/>
                    </a:moveTo>
                    <a:lnTo>
                      <a:pt x="86682" y="747"/>
                    </a:lnTo>
                    <a:lnTo>
                      <a:pt x="86682" y="202029"/>
                    </a:lnTo>
                    <a:lnTo>
                      <a:pt x="418" y="202029"/>
                    </a:lnTo>
                    <a:close/>
                  </a:path>
                </a:pathLst>
              </a:custGeom>
            </p:spPr>
          </p:pic>
          <p:pic>
            <p:nvPicPr>
              <p:cNvPr id="76" name="Picture 75">
                <a:extLst>
                  <a:ext uri="{FF2B5EF4-FFF2-40B4-BE49-F238E27FC236}">
                    <a16:creationId xmlns:a16="http://schemas.microsoft.com/office/drawing/2014/main" id="{5225F3EF-021D-43AF-939C-9475CC7ED239}"/>
                  </a:ext>
                </a:extLst>
              </p:cNvPr>
              <p:cNvPicPr>
                <a:picLocks noChangeAspect="1"/>
              </p:cNvPicPr>
              <p:nvPr/>
            </p:nvPicPr>
            <p:blipFill>
              <a:blip r:embed="rId56"/>
              <a:stretch>
                <a:fillRect/>
              </a:stretch>
            </p:blipFill>
            <p:spPr>
              <a:xfrm>
                <a:off x="8642732" y="6016116"/>
                <a:ext cx="190499" cy="89858"/>
              </a:xfrm>
              <a:custGeom>
                <a:avLst/>
                <a:gdLst>
                  <a:gd name="connsiteX0" fmla="*/ 460 w 190499"/>
                  <a:gd name="connsiteY0" fmla="*/ 795 h 89858"/>
                  <a:gd name="connsiteX1" fmla="*/ 190959 w 190499"/>
                  <a:gd name="connsiteY1" fmla="*/ 795 h 89858"/>
                  <a:gd name="connsiteX2" fmla="*/ 190959 w 190499"/>
                  <a:gd name="connsiteY2" fmla="*/ 90653 h 89858"/>
                  <a:gd name="connsiteX3" fmla="*/ 460 w 190499"/>
                  <a:gd name="connsiteY3" fmla="*/ 90653 h 89858"/>
                </a:gdLst>
                <a:ahLst/>
                <a:cxnLst>
                  <a:cxn ang="0">
                    <a:pos x="connsiteX0" y="connsiteY0"/>
                  </a:cxn>
                  <a:cxn ang="0">
                    <a:pos x="connsiteX1" y="connsiteY1"/>
                  </a:cxn>
                  <a:cxn ang="0">
                    <a:pos x="connsiteX2" y="connsiteY2"/>
                  </a:cxn>
                  <a:cxn ang="0">
                    <a:pos x="connsiteX3" y="connsiteY3"/>
                  </a:cxn>
                </a:cxnLst>
                <a:rect l="l" t="t" r="r" b="b"/>
                <a:pathLst>
                  <a:path w="190499" h="89858">
                    <a:moveTo>
                      <a:pt x="460" y="795"/>
                    </a:moveTo>
                    <a:lnTo>
                      <a:pt x="190959" y="795"/>
                    </a:lnTo>
                    <a:lnTo>
                      <a:pt x="190959" y="90653"/>
                    </a:lnTo>
                    <a:lnTo>
                      <a:pt x="460" y="90653"/>
                    </a:lnTo>
                    <a:close/>
                  </a:path>
                </a:pathLst>
              </a:custGeom>
            </p:spPr>
          </p:pic>
          <p:pic>
            <p:nvPicPr>
              <p:cNvPr id="77" name="Picture 76">
                <a:extLst>
                  <a:ext uri="{FF2B5EF4-FFF2-40B4-BE49-F238E27FC236}">
                    <a16:creationId xmlns:a16="http://schemas.microsoft.com/office/drawing/2014/main" id="{1E5F107F-050E-41C1-8569-4DC834928BC1}"/>
                  </a:ext>
                </a:extLst>
              </p:cNvPr>
              <p:cNvPicPr>
                <a:picLocks noChangeAspect="1"/>
              </p:cNvPicPr>
              <p:nvPr/>
            </p:nvPicPr>
            <p:blipFill>
              <a:blip r:embed="rId57"/>
              <a:stretch>
                <a:fillRect/>
              </a:stretch>
            </p:blipFill>
            <p:spPr>
              <a:xfrm>
                <a:off x="8624761" y="6167077"/>
                <a:ext cx="179716" cy="86263"/>
              </a:xfrm>
              <a:custGeom>
                <a:avLst/>
                <a:gdLst>
                  <a:gd name="connsiteX0" fmla="*/ 455 w 179716"/>
                  <a:gd name="connsiteY0" fmla="*/ 837 h 86263"/>
                  <a:gd name="connsiteX1" fmla="*/ 180171 w 179716"/>
                  <a:gd name="connsiteY1" fmla="*/ 837 h 86263"/>
                  <a:gd name="connsiteX2" fmla="*/ 180171 w 179716"/>
                  <a:gd name="connsiteY2" fmla="*/ 87101 h 86263"/>
                  <a:gd name="connsiteX3" fmla="*/ 455 w 179716"/>
                  <a:gd name="connsiteY3" fmla="*/ 87101 h 86263"/>
                </a:gdLst>
                <a:ahLst/>
                <a:cxnLst>
                  <a:cxn ang="0">
                    <a:pos x="connsiteX0" y="connsiteY0"/>
                  </a:cxn>
                  <a:cxn ang="0">
                    <a:pos x="connsiteX1" y="connsiteY1"/>
                  </a:cxn>
                  <a:cxn ang="0">
                    <a:pos x="connsiteX2" y="connsiteY2"/>
                  </a:cxn>
                  <a:cxn ang="0">
                    <a:pos x="connsiteX3" y="connsiteY3"/>
                  </a:cxn>
                </a:cxnLst>
                <a:rect l="l" t="t" r="r" b="b"/>
                <a:pathLst>
                  <a:path w="179716" h="86263">
                    <a:moveTo>
                      <a:pt x="455" y="837"/>
                    </a:moveTo>
                    <a:lnTo>
                      <a:pt x="180171" y="837"/>
                    </a:lnTo>
                    <a:lnTo>
                      <a:pt x="180171" y="87101"/>
                    </a:lnTo>
                    <a:lnTo>
                      <a:pt x="455" y="87101"/>
                    </a:lnTo>
                    <a:close/>
                  </a:path>
                </a:pathLst>
              </a:custGeom>
            </p:spPr>
          </p:pic>
          <p:pic>
            <p:nvPicPr>
              <p:cNvPr id="78" name="Picture 77">
                <a:extLst>
                  <a:ext uri="{FF2B5EF4-FFF2-40B4-BE49-F238E27FC236}">
                    <a16:creationId xmlns:a16="http://schemas.microsoft.com/office/drawing/2014/main" id="{928D9F25-CCFE-4209-AE94-52A702A46F58}"/>
                  </a:ext>
                </a:extLst>
              </p:cNvPr>
              <p:cNvPicPr>
                <a:picLocks noChangeAspect="1"/>
              </p:cNvPicPr>
              <p:nvPr/>
            </p:nvPicPr>
            <p:blipFill>
              <a:blip r:embed="rId58"/>
              <a:stretch>
                <a:fillRect/>
              </a:stretch>
            </p:blipFill>
            <p:spPr>
              <a:xfrm>
                <a:off x="8603195" y="6292879"/>
                <a:ext cx="183310" cy="79075"/>
              </a:xfrm>
              <a:custGeom>
                <a:avLst/>
                <a:gdLst>
                  <a:gd name="connsiteX0" fmla="*/ 449 w 183310"/>
                  <a:gd name="connsiteY0" fmla="*/ 872 h 79075"/>
                  <a:gd name="connsiteX1" fmla="*/ 183760 w 183310"/>
                  <a:gd name="connsiteY1" fmla="*/ 872 h 79075"/>
                  <a:gd name="connsiteX2" fmla="*/ 183760 w 183310"/>
                  <a:gd name="connsiteY2" fmla="*/ 79947 h 79075"/>
                  <a:gd name="connsiteX3" fmla="*/ 449 w 183310"/>
                  <a:gd name="connsiteY3" fmla="*/ 79947 h 79075"/>
                </a:gdLst>
                <a:ahLst/>
                <a:cxnLst>
                  <a:cxn ang="0">
                    <a:pos x="connsiteX0" y="connsiteY0"/>
                  </a:cxn>
                  <a:cxn ang="0">
                    <a:pos x="connsiteX1" y="connsiteY1"/>
                  </a:cxn>
                  <a:cxn ang="0">
                    <a:pos x="connsiteX2" y="connsiteY2"/>
                  </a:cxn>
                  <a:cxn ang="0">
                    <a:pos x="connsiteX3" y="connsiteY3"/>
                  </a:cxn>
                </a:cxnLst>
                <a:rect l="l" t="t" r="r" b="b"/>
                <a:pathLst>
                  <a:path w="183310" h="79075">
                    <a:moveTo>
                      <a:pt x="449" y="872"/>
                    </a:moveTo>
                    <a:lnTo>
                      <a:pt x="183760" y="872"/>
                    </a:lnTo>
                    <a:lnTo>
                      <a:pt x="183760" y="79947"/>
                    </a:lnTo>
                    <a:lnTo>
                      <a:pt x="449" y="79947"/>
                    </a:lnTo>
                    <a:close/>
                  </a:path>
                </a:pathLst>
              </a:custGeom>
            </p:spPr>
          </p:pic>
          <p:pic>
            <p:nvPicPr>
              <p:cNvPr id="79" name="Picture 78">
                <a:extLst>
                  <a:ext uri="{FF2B5EF4-FFF2-40B4-BE49-F238E27FC236}">
                    <a16:creationId xmlns:a16="http://schemas.microsoft.com/office/drawing/2014/main" id="{6270CDDF-4F93-491E-9E1B-0FFDBEF077E1}"/>
                  </a:ext>
                </a:extLst>
              </p:cNvPr>
              <p:cNvPicPr>
                <a:picLocks noChangeAspect="1"/>
              </p:cNvPicPr>
              <p:nvPr/>
            </p:nvPicPr>
            <p:blipFill>
              <a:blip r:embed="rId59"/>
              <a:stretch>
                <a:fillRect/>
              </a:stretch>
            </p:blipFill>
            <p:spPr>
              <a:xfrm>
                <a:off x="8585223" y="6400708"/>
                <a:ext cx="172527" cy="79075"/>
              </a:xfrm>
              <a:custGeom>
                <a:avLst/>
                <a:gdLst>
                  <a:gd name="connsiteX0" fmla="*/ 444 w 172527"/>
                  <a:gd name="connsiteY0" fmla="*/ 902 h 79075"/>
                  <a:gd name="connsiteX1" fmla="*/ 172972 w 172527"/>
                  <a:gd name="connsiteY1" fmla="*/ 902 h 79075"/>
                  <a:gd name="connsiteX2" fmla="*/ 172972 w 172527"/>
                  <a:gd name="connsiteY2" fmla="*/ 79977 h 79075"/>
                  <a:gd name="connsiteX3" fmla="*/ 444 w 172527"/>
                  <a:gd name="connsiteY3" fmla="*/ 79977 h 79075"/>
                </a:gdLst>
                <a:ahLst/>
                <a:cxnLst>
                  <a:cxn ang="0">
                    <a:pos x="connsiteX0" y="connsiteY0"/>
                  </a:cxn>
                  <a:cxn ang="0">
                    <a:pos x="connsiteX1" y="connsiteY1"/>
                  </a:cxn>
                  <a:cxn ang="0">
                    <a:pos x="connsiteX2" y="connsiteY2"/>
                  </a:cxn>
                  <a:cxn ang="0">
                    <a:pos x="connsiteX3" y="connsiteY3"/>
                  </a:cxn>
                </a:cxnLst>
                <a:rect l="l" t="t" r="r" b="b"/>
                <a:pathLst>
                  <a:path w="172527" h="79075">
                    <a:moveTo>
                      <a:pt x="444" y="902"/>
                    </a:moveTo>
                    <a:lnTo>
                      <a:pt x="172972" y="902"/>
                    </a:lnTo>
                    <a:lnTo>
                      <a:pt x="172972" y="79977"/>
                    </a:lnTo>
                    <a:lnTo>
                      <a:pt x="444" y="79977"/>
                    </a:lnTo>
                    <a:close/>
                  </a:path>
                </a:pathLst>
              </a:custGeom>
            </p:spPr>
          </p:pic>
          <p:pic>
            <p:nvPicPr>
              <p:cNvPr id="80" name="Picture 79">
                <a:extLst>
                  <a:ext uri="{FF2B5EF4-FFF2-40B4-BE49-F238E27FC236}">
                    <a16:creationId xmlns:a16="http://schemas.microsoft.com/office/drawing/2014/main" id="{46D3715E-8970-41A6-ACD6-7D8D859215B2}"/>
                  </a:ext>
                </a:extLst>
              </p:cNvPr>
              <p:cNvPicPr>
                <a:picLocks noChangeAspect="1"/>
              </p:cNvPicPr>
              <p:nvPr/>
            </p:nvPicPr>
            <p:blipFill>
              <a:blip r:embed="rId60"/>
              <a:stretch>
                <a:fillRect/>
              </a:stretch>
            </p:blipFill>
            <p:spPr>
              <a:xfrm>
                <a:off x="8570846" y="6479783"/>
                <a:ext cx="186904" cy="82669"/>
              </a:xfrm>
              <a:custGeom>
                <a:avLst/>
                <a:gdLst>
                  <a:gd name="connsiteX0" fmla="*/ 440 w 186904"/>
                  <a:gd name="connsiteY0" fmla="*/ 924 h 82669"/>
                  <a:gd name="connsiteX1" fmla="*/ 187345 w 186904"/>
                  <a:gd name="connsiteY1" fmla="*/ 924 h 82669"/>
                  <a:gd name="connsiteX2" fmla="*/ 187345 w 186904"/>
                  <a:gd name="connsiteY2" fmla="*/ 83593 h 82669"/>
                  <a:gd name="connsiteX3" fmla="*/ 440 w 186904"/>
                  <a:gd name="connsiteY3" fmla="*/ 83593 h 82669"/>
                </a:gdLst>
                <a:ahLst/>
                <a:cxnLst>
                  <a:cxn ang="0">
                    <a:pos x="connsiteX0" y="connsiteY0"/>
                  </a:cxn>
                  <a:cxn ang="0">
                    <a:pos x="connsiteX1" y="connsiteY1"/>
                  </a:cxn>
                  <a:cxn ang="0">
                    <a:pos x="connsiteX2" y="connsiteY2"/>
                  </a:cxn>
                  <a:cxn ang="0">
                    <a:pos x="connsiteX3" y="connsiteY3"/>
                  </a:cxn>
                </a:cxnLst>
                <a:rect l="l" t="t" r="r" b="b"/>
                <a:pathLst>
                  <a:path w="186904" h="82669">
                    <a:moveTo>
                      <a:pt x="440" y="924"/>
                    </a:moveTo>
                    <a:lnTo>
                      <a:pt x="187345" y="924"/>
                    </a:lnTo>
                    <a:lnTo>
                      <a:pt x="187345" y="83593"/>
                    </a:lnTo>
                    <a:lnTo>
                      <a:pt x="440" y="83593"/>
                    </a:lnTo>
                    <a:close/>
                  </a:path>
                </a:pathLst>
              </a:custGeom>
            </p:spPr>
          </p:pic>
          <p:pic>
            <p:nvPicPr>
              <p:cNvPr id="81" name="Picture 80">
                <a:extLst>
                  <a:ext uri="{FF2B5EF4-FFF2-40B4-BE49-F238E27FC236}">
                    <a16:creationId xmlns:a16="http://schemas.microsoft.com/office/drawing/2014/main" id="{E90F1802-0FFD-4F88-B71D-8AC53C8EE02E}"/>
                  </a:ext>
                </a:extLst>
              </p:cNvPr>
              <p:cNvPicPr>
                <a:picLocks noChangeAspect="1"/>
              </p:cNvPicPr>
              <p:nvPr/>
            </p:nvPicPr>
            <p:blipFill>
              <a:blip r:embed="rId61"/>
              <a:stretch>
                <a:fillRect/>
              </a:stretch>
            </p:blipFill>
            <p:spPr>
              <a:xfrm>
                <a:off x="8818854" y="6350388"/>
                <a:ext cx="496016" cy="132989"/>
              </a:xfrm>
              <a:custGeom>
                <a:avLst/>
                <a:gdLst>
                  <a:gd name="connsiteX0" fmla="*/ 509 w 496016"/>
                  <a:gd name="connsiteY0" fmla="*/ 888 h 132989"/>
                  <a:gd name="connsiteX1" fmla="*/ 496526 w 496016"/>
                  <a:gd name="connsiteY1" fmla="*/ 888 h 132989"/>
                  <a:gd name="connsiteX2" fmla="*/ 496526 w 496016"/>
                  <a:gd name="connsiteY2" fmla="*/ 133878 h 132989"/>
                  <a:gd name="connsiteX3" fmla="*/ 509 w 496016"/>
                  <a:gd name="connsiteY3" fmla="*/ 133878 h 132989"/>
                </a:gdLst>
                <a:ahLst/>
                <a:cxnLst>
                  <a:cxn ang="0">
                    <a:pos x="connsiteX0" y="connsiteY0"/>
                  </a:cxn>
                  <a:cxn ang="0">
                    <a:pos x="connsiteX1" y="connsiteY1"/>
                  </a:cxn>
                  <a:cxn ang="0">
                    <a:pos x="connsiteX2" y="connsiteY2"/>
                  </a:cxn>
                  <a:cxn ang="0">
                    <a:pos x="connsiteX3" y="connsiteY3"/>
                  </a:cxn>
                </a:cxnLst>
                <a:rect l="l" t="t" r="r" b="b"/>
                <a:pathLst>
                  <a:path w="496016" h="132989">
                    <a:moveTo>
                      <a:pt x="509" y="888"/>
                    </a:moveTo>
                    <a:lnTo>
                      <a:pt x="496526" y="888"/>
                    </a:lnTo>
                    <a:lnTo>
                      <a:pt x="496526" y="133878"/>
                    </a:lnTo>
                    <a:lnTo>
                      <a:pt x="509" y="133878"/>
                    </a:lnTo>
                    <a:close/>
                  </a:path>
                </a:pathLst>
              </a:custGeom>
            </p:spPr>
          </p:pic>
          <p:pic>
            <p:nvPicPr>
              <p:cNvPr id="82" name="Picture 81">
                <a:extLst>
                  <a:ext uri="{FF2B5EF4-FFF2-40B4-BE49-F238E27FC236}">
                    <a16:creationId xmlns:a16="http://schemas.microsoft.com/office/drawing/2014/main" id="{EF48D4A8-7B67-49C3-9668-C4681ED65ACD}"/>
                  </a:ext>
                </a:extLst>
              </p:cNvPr>
              <p:cNvPicPr>
                <a:picLocks noChangeAspect="1"/>
              </p:cNvPicPr>
              <p:nvPr/>
            </p:nvPicPr>
            <p:blipFill>
              <a:blip r:embed="rId62"/>
              <a:stretch>
                <a:fillRect/>
              </a:stretch>
            </p:blipFill>
            <p:spPr>
              <a:xfrm>
                <a:off x="8793694" y="6400708"/>
                <a:ext cx="488828" cy="132989"/>
              </a:xfrm>
              <a:custGeom>
                <a:avLst/>
                <a:gdLst>
                  <a:gd name="connsiteX0" fmla="*/ 502 w 488828"/>
                  <a:gd name="connsiteY0" fmla="*/ 902 h 132989"/>
                  <a:gd name="connsiteX1" fmla="*/ 489330 w 488828"/>
                  <a:gd name="connsiteY1" fmla="*/ 902 h 132989"/>
                  <a:gd name="connsiteX2" fmla="*/ 489330 w 488828"/>
                  <a:gd name="connsiteY2" fmla="*/ 133892 h 132989"/>
                  <a:gd name="connsiteX3" fmla="*/ 502 w 488828"/>
                  <a:gd name="connsiteY3" fmla="*/ 133892 h 132989"/>
                </a:gdLst>
                <a:ahLst/>
                <a:cxnLst>
                  <a:cxn ang="0">
                    <a:pos x="connsiteX0" y="connsiteY0"/>
                  </a:cxn>
                  <a:cxn ang="0">
                    <a:pos x="connsiteX1" y="connsiteY1"/>
                  </a:cxn>
                  <a:cxn ang="0">
                    <a:pos x="connsiteX2" y="connsiteY2"/>
                  </a:cxn>
                  <a:cxn ang="0">
                    <a:pos x="connsiteX3" y="connsiteY3"/>
                  </a:cxn>
                </a:cxnLst>
                <a:rect l="l" t="t" r="r" b="b"/>
                <a:pathLst>
                  <a:path w="488828" h="132989">
                    <a:moveTo>
                      <a:pt x="502" y="902"/>
                    </a:moveTo>
                    <a:lnTo>
                      <a:pt x="489330" y="902"/>
                    </a:lnTo>
                    <a:lnTo>
                      <a:pt x="489330" y="133892"/>
                    </a:lnTo>
                    <a:lnTo>
                      <a:pt x="502" y="133892"/>
                    </a:lnTo>
                    <a:close/>
                  </a:path>
                </a:pathLst>
              </a:custGeom>
            </p:spPr>
          </p:pic>
          <p:pic>
            <p:nvPicPr>
              <p:cNvPr id="83" name="Picture 82">
                <a:extLst>
                  <a:ext uri="{FF2B5EF4-FFF2-40B4-BE49-F238E27FC236}">
                    <a16:creationId xmlns:a16="http://schemas.microsoft.com/office/drawing/2014/main" id="{C5BB0367-0AB1-49F9-B10C-6D56C8319F93}"/>
                  </a:ext>
                </a:extLst>
              </p:cNvPr>
              <p:cNvPicPr>
                <a:picLocks noChangeAspect="1"/>
              </p:cNvPicPr>
              <p:nvPr/>
            </p:nvPicPr>
            <p:blipFill>
              <a:blip r:embed="rId63"/>
              <a:stretch>
                <a:fillRect/>
              </a:stretch>
            </p:blipFill>
            <p:spPr>
              <a:xfrm>
                <a:off x="8786505" y="6458218"/>
                <a:ext cx="442101" cy="122207"/>
              </a:xfrm>
              <a:custGeom>
                <a:avLst/>
                <a:gdLst>
                  <a:gd name="connsiteX0" fmla="*/ 500 w 442101"/>
                  <a:gd name="connsiteY0" fmla="*/ 918 h 122207"/>
                  <a:gd name="connsiteX1" fmla="*/ 442602 w 442101"/>
                  <a:gd name="connsiteY1" fmla="*/ 918 h 122207"/>
                  <a:gd name="connsiteX2" fmla="*/ 442602 w 442101"/>
                  <a:gd name="connsiteY2" fmla="*/ 123125 h 122207"/>
                  <a:gd name="connsiteX3" fmla="*/ 500 w 442101"/>
                  <a:gd name="connsiteY3" fmla="*/ 123125 h 122207"/>
                </a:gdLst>
                <a:ahLst/>
                <a:cxnLst>
                  <a:cxn ang="0">
                    <a:pos x="connsiteX0" y="connsiteY0"/>
                  </a:cxn>
                  <a:cxn ang="0">
                    <a:pos x="connsiteX1" y="connsiteY1"/>
                  </a:cxn>
                  <a:cxn ang="0">
                    <a:pos x="connsiteX2" y="connsiteY2"/>
                  </a:cxn>
                  <a:cxn ang="0">
                    <a:pos x="connsiteX3" y="connsiteY3"/>
                  </a:cxn>
                </a:cxnLst>
                <a:rect l="l" t="t" r="r" b="b"/>
                <a:pathLst>
                  <a:path w="442101" h="122207">
                    <a:moveTo>
                      <a:pt x="500" y="918"/>
                    </a:moveTo>
                    <a:lnTo>
                      <a:pt x="442602" y="918"/>
                    </a:lnTo>
                    <a:lnTo>
                      <a:pt x="442602" y="123125"/>
                    </a:lnTo>
                    <a:lnTo>
                      <a:pt x="500" y="123125"/>
                    </a:lnTo>
                    <a:close/>
                  </a:path>
                </a:pathLst>
              </a:custGeom>
            </p:spPr>
          </p:pic>
          <p:pic>
            <p:nvPicPr>
              <p:cNvPr id="84" name="Picture 83">
                <a:extLst>
                  <a:ext uri="{FF2B5EF4-FFF2-40B4-BE49-F238E27FC236}">
                    <a16:creationId xmlns:a16="http://schemas.microsoft.com/office/drawing/2014/main" id="{78EC932C-D45C-4819-96CE-83933044DED9}"/>
                  </a:ext>
                </a:extLst>
              </p:cNvPr>
              <p:cNvPicPr>
                <a:picLocks noChangeAspect="1"/>
              </p:cNvPicPr>
              <p:nvPr/>
            </p:nvPicPr>
            <p:blipFill>
              <a:blip r:embed="rId64"/>
              <a:stretch>
                <a:fillRect/>
              </a:stretch>
            </p:blipFill>
            <p:spPr>
              <a:xfrm>
                <a:off x="9174692" y="6530104"/>
                <a:ext cx="82669" cy="57509"/>
              </a:xfrm>
              <a:custGeom>
                <a:avLst/>
                <a:gdLst>
                  <a:gd name="connsiteX0" fmla="*/ 608 w 82669"/>
                  <a:gd name="connsiteY0" fmla="*/ 938 h 57509"/>
                  <a:gd name="connsiteX1" fmla="*/ 83277 w 82669"/>
                  <a:gd name="connsiteY1" fmla="*/ 938 h 57509"/>
                  <a:gd name="connsiteX2" fmla="*/ 83277 w 82669"/>
                  <a:gd name="connsiteY2" fmla="*/ 58447 h 57509"/>
                  <a:gd name="connsiteX3" fmla="*/ 608 w 82669"/>
                  <a:gd name="connsiteY3" fmla="*/ 58447 h 57509"/>
                </a:gdLst>
                <a:ahLst/>
                <a:cxnLst>
                  <a:cxn ang="0">
                    <a:pos x="connsiteX0" y="connsiteY0"/>
                  </a:cxn>
                  <a:cxn ang="0">
                    <a:pos x="connsiteX1" y="connsiteY1"/>
                  </a:cxn>
                  <a:cxn ang="0">
                    <a:pos x="connsiteX2" y="connsiteY2"/>
                  </a:cxn>
                  <a:cxn ang="0">
                    <a:pos x="connsiteX3" y="connsiteY3"/>
                  </a:cxn>
                </a:cxnLst>
                <a:rect l="l" t="t" r="r" b="b"/>
                <a:pathLst>
                  <a:path w="82669" h="57509">
                    <a:moveTo>
                      <a:pt x="608" y="938"/>
                    </a:moveTo>
                    <a:lnTo>
                      <a:pt x="83277" y="938"/>
                    </a:lnTo>
                    <a:lnTo>
                      <a:pt x="83277" y="58447"/>
                    </a:lnTo>
                    <a:lnTo>
                      <a:pt x="608" y="58447"/>
                    </a:lnTo>
                    <a:close/>
                  </a:path>
                </a:pathLst>
              </a:custGeom>
            </p:spPr>
          </p:pic>
          <p:pic>
            <p:nvPicPr>
              <p:cNvPr id="85" name="Picture 84">
                <a:extLst>
                  <a:ext uri="{FF2B5EF4-FFF2-40B4-BE49-F238E27FC236}">
                    <a16:creationId xmlns:a16="http://schemas.microsoft.com/office/drawing/2014/main" id="{229B38D3-3812-40F6-939E-66A26BFE1936}"/>
                  </a:ext>
                </a:extLst>
              </p:cNvPr>
              <p:cNvPicPr>
                <a:picLocks noChangeAspect="1"/>
              </p:cNvPicPr>
              <p:nvPr/>
            </p:nvPicPr>
            <p:blipFill>
              <a:blip r:embed="rId65"/>
              <a:stretch>
                <a:fillRect/>
              </a:stretch>
            </p:blipFill>
            <p:spPr>
              <a:xfrm>
                <a:off x="8782911" y="6512132"/>
                <a:ext cx="380998" cy="118612"/>
              </a:xfrm>
              <a:custGeom>
                <a:avLst/>
                <a:gdLst>
                  <a:gd name="connsiteX0" fmla="*/ 499 w 380998"/>
                  <a:gd name="connsiteY0" fmla="*/ 933 h 118612"/>
                  <a:gd name="connsiteX1" fmla="*/ 381497 w 380998"/>
                  <a:gd name="connsiteY1" fmla="*/ 933 h 118612"/>
                  <a:gd name="connsiteX2" fmla="*/ 381497 w 380998"/>
                  <a:gd name="connsiteY2" fmla="*/ 119546 h 118612"/>
                  <a:gd name="connsiteX3" fmla="*/ 499 w 380998"/>
                  <a:gd name="connsiteY3" fmla="*/ 119546 h 118612"/>
                </a:gdLst>
                <a:ahLst/>
                <a:cxnLst>
                  <a:cxn ang="0">
                    <a:pos x="connsiteX0" y="connsiteY0"/>
                  </a:cxn>
                  <a:cxn ang="0">
                    <a:pos x="connsiteX1" y="connsiteY1"/>
                  </a:cxn>
                  <a:cxn ang="0">
                    <a:pos x="connsiteX2" y="connsiteY2"/>
                  </a:cxn>
                  <a:cxn ang="0">
                    <a:pos x="connsiteX3" y="connsiteY3"/>
                  </a:cxn>
                </a:cxnLst>
                <a:rect l="l" t="t" r="r" b="b"/>
                <a:pathLst>
                  <a:path w="380998" h="118612">
                    <a:moveTo>
                      <a:pt x="499" y="933"/>
                    </a:moveTo>
                    <a:lnTo>
                      <a:pt x="381497" y="933"/>
                    </a:lnTo>
                    <a:lnTo>
                      <a:pt x="381497" y="119546"/>
                    </a:lnTo>
                    <a:lnTo>
                      <a:pt x="499" y="119546"/>
                    </a:lnTo>
                    <a:close/>
                  </a:path>
                </a:pathLst>
              </a:custGeom>
            </p:spPr>
          </p:pic>
          <p:pic>
            <p:nvPicPr>
              <p:cNvPr id="86" name="Picture 85">
                <a:extLst>
                  <a:ext uri="{FF2B5EF4-FFF2-40B4-BE49-F238E27FC236}">
                    <a16:creationId xmlns:a16="http://schemas.microsoft.com/office/drawing/2014/main" id="{A1070C73-0836-495D-84BC-8A812684E048}"/>
                  </a:ext>
                </a:extLst>
              </p:cNvPr>
              <p:cNvPicPr>
                <a:picLocks noChangeAspect="1"/>
              </p:cNvPicPr>
              <p:nvPr/>
            </p:nvPicPr>
            <p:blipFill>
              <a:blip r:embed="rId66"/>
              <a:stretch>
                <a:fillRect/>
              </a:stretch>
            </p:blipFill>
            <p:spPr>
              <a:xfrm>
                <a:off x="8441450" y="5829211"/>
                <a:ext cx="86263" cy="208470"/>
              </a:xfrm>
              <a:custGeom>
                <a:avLst/>
                <a:gdLst>
                  <a:gd name="connsiteX0" fmla="*/ 404 w 86263"/>
                  <a:gd name="connsiteY0" fmla="*/ 743 h 208470"/>
                  <a:gd name="connsiteX1" fmla="*/ 86668 w 86263"/>
                  <a:gd name="connsiteY1" fmla="*/ 743 h 208470"/>
                  <a:gd name="connsiteX2" fmla="*/ 86668 w 86263"/>
                  <a:gd name="connsiteY2" fmla="*/ 209214 h 208470"/>
                  <a:gd name="connsiteX3" fmla="*/ 404 w 86263"/>
                  <a:gd name="connsiteY3" fmla="*/ 209214 h 208470"/>
                </a:gdLst>
                <a:ahLst/>
                <a:cxnLst>
                  <a:cxn ang="0">
                    <a:pos x="connsiteX0" y="connsiteY0"/>
                  </a:cxn>
                  <a:cxn ang="0">
                    <a:pos x="connsiteX1" y="connsiteY1"/>
                  </a:cxn>
                  <a:cxn ang="0">
                    <a:pos x="connsiteX2" y="connsiteY2"/>
                  </a:cxn>
                  <a:cxn ang="0">
                    <a:pos x="connsiteX3" y="connsiteY3"/>
                  </a:cxn>
                </a:cxnLst>
                <a:rect l="l" t="t" r="r" b="b"/>
                <a:pathLst>
                  <a:path w="86263" h="208470">
                    <a:moveTo>
                      <a:pt x="404" y="743"/>
                    </a:moveTo>
                    <a:lnTo>
                      <a:pt x="86668" y="743"/>
                    </a:lnTo>
                    <a:lnTo>
                      <a:pt x="86668" y="209214"/>
                    </a:lnTo>
                    <a:lnTo>
                      <a:pt x="404" y="209214"/>
                    </a:lnTo>
                    <a:close/>
                  </a:path>
                </a:pathLst>
              </a:custGeom>
            </p:spPr>
          </p:pic>
          <p:pic>
            <p:nvPicPr>
              <p:cNvPr id="87" name="Picture 86">
                <a:extLst>
                  <a:ext uri="{FF2B5EF4-FFF2-40B4-BE49-F238E27FC236}">
                    <a16:creationId xmlns:a16="http://schemas.microsoft.com/office/drawing/2014/main" id="{7CD273A7-8117-46CC-963C-3CD780EE7D28}"/>
                  </a:ext>
                </a:extLst>
              </p:cNvPr>
              <p:cNvPicPr>
                <a:picLocks noChangeAspect="1"/>
              </p:cNvPicPr>
              <p:nvPr/>
            </p:nvPicPr>
            <p:blipFill>
              <a:blip r:embed="rId67"/>
              <a:stretch>
                <a:fillRect/>
              </a:stretch>
            </p:blipFill>
            <p:spPr>
              <a:xfrm>
                <a:off x="8570846" y="5854371"/>
                <a:ext cx="86263" cy="204876"/>
              </a:xfrm>
              <a:custGeom>
                <a:avLst/>
                <a:gdLst>
                  <a:gd name="connsiteX0" fmla="*/ 440 w 86263"/>
                  <a:gd name="connsiteY0" fmla="*/ 750 h 204876"/>
                  <a:gd name="connsiteX1" fmla="*/ 86704 w 86263"/>
                  <a:gd name="connsiteY1" fmla="*/ 750 h 204876"/>
                  <a:gd name="connsiteX2" fmla="*/ 86704 w 86263"/>
                  <a:gd name="connsiteY2" fmla="*/ 205626 h 204876"/>
                  <a:gd name="connsiteX3" fmla="*/ 440 w 86263"/>
                  <a:gd name="connsiteY3" fmla="*/ 205626 h 204876"/>
                </a:gdLst>
                <a:ahLst/>
                <a:cxnLst>
                  <a:cxn ang="0">
                    <a:pos x="connsiteX0" y="connsiteY0"/>
                  </a:cxn>
                  <a:cxn ang="0">
                    <a:pos x="connsiteX1" y="connsiteY1"/>
                  </a:cxn>
                  <a:cxn ang="0">
                    <a:pos x="connsiteX2" y="connsiteY2"/>
                  </a:cxn>
                  <a:cxn ang="0">
                    <a:pos x="connsiteX3" y="connsiteY3"/>
                  </a:cxn>
                </a:cxnLst>
                <a:rect l="l" t="t" r="r" b="b"/>
                <a:pathLst>
                  <a:path w="86263" h="204876">
                    <a:moveTo>
                      <a:pt x="440" y="750"/>
                    </a:moveTo>
                    <a:lnTo>
                      <a:pt x="86704" y="750"/>
                    </a:lnTo>
                    <a:lnTo>
                      <a:pt x="86704" y="205626"/>
                    </a:lnTo>
                    <a:lnTo>
                      <a:pt x="440" y="205626"/>
                    </a:lnTo>
                    <a:close/>
                  </a:path>
                </a:pathLst>
              </a:custGeom>
            </p:spPr>
          </p:pic>
          <p:pic>
            <p:nvPicPr>
              <p:cNvPr id="88" name="Picture 87">
                <a:extLst>
                  <a:ext uri="{FF2B5EF4-FFF2-40B4-BE49-F238E27FC236}">
                    <a16:creationId xmlns:a16="http://schemas.microsoft.com/office/drawing/2014/main" id="{34A68714-E074-4F87-9C2A-E1FB280BA292}"/>
                  </a:ext>
                </a:extLst>
              </p:cNvPr>
              <p:cNvPicPr>
                <a:picLocks noChangeAspect="1"/>
              </p:cNvPicPr>
              <p:nvPr/>
            </p:nvPicPr>
            <p:blipFill>
              <a:blip r:embed="rId68"/>
              <a:stretch>
                <a:fillRect/>
              </a:stretch>
            </p:blipFill>
            <p:spPr>
              <a:xfrm>
                <a:off x="8725402" y="5883126"/>
                <a:ext cx="79075" cy="197687"/>
              </a:xfrm>
              <a:custGeom>
                <a:avLst/>
                <a:gdLst>
                  <a:gd name="connsiteX0" fmla="*/ 483 w 79075"/>
                  <a:gd name="connsiteY0" fmla="*/ 758 h 197687"/>
                  <a:gd name="connsiteX1" fmla="*/ 79558 w 79075"/>
                  <a:gd name="connsiteY1" fmla="*/ 758 h 197687"/>
                  <a:gd name="connsiteX2" fmla="*/ 79558 w 79075"/>
                  <a:gd name="connsiteY2" fmla="*/ 198446 h 197687"/>
                  <a:gd name="connsiteX3" fmla="*/ 483 w 79075"/>
                  <a:gd name="connsiteY3" fmla="*/ 198446 h 197687"/>
                </a:gdLst>
                <a:ahLst/>
                <a:cxnLst>
                  <a:cxn ang="0">
                    <a:pos x="connsiteX0" y="connsiteY0"/>
                  </a:cxn>
                  <a:cxn ang="0">
                    <a:pos x="connsiteX1" y="connsiteY1"/>
                  </a:cxn>
                  <a:cxn ang="0">
                    <a:pos x="connsiteX2" y="connsiteY2"/>
                  </a:cxn>
                  <a:cxn ang="0">
                    <a:pos x="connsiteX3" y="connsiteY3"/>
                  </a:cxn>
                </a:cxnLst>
                <a:rect l="l" t="t" r="r" b="b"/>
                <a:pathLst>
                  <a:path w="79075" h="197687">
                    <a:moveTo>
                      <a:pt x="483" y="758"/>
                    </a:moveTo>
                    <a:lnTo>
                      <a:pt x="79558" y="758"/>
                    </a:lnTo>
                    <a:lnTo>
                      <a:pt x="79558" y="198446"/>
                    </a:lnTo>
                    <a:lnTo>
                      <a:pt x="483" y="198446"/>
                    </a:lnTo>
                    <a:close/>
                  </a:path>
                </a:pathLst>
              </a:custGeom>
            </p:spPr>
          </p:pic>
          <p:pic>
            <p:nvPicPr>
              <p:cNvPr id="89" name="Picture 88">
                <a:extLst>
                  <a:ext uri="{FF2B5EF4-FFF2-40B4-BE49-F238E27FC236}">
                    <a16:creationId xmlns:a16="http://schemas.microsoft.com/office/drawing/2014/main" id="{B187770E-2D9A-4444-B25E-B8ED78870CFB}"/>
                  </a:ext>
                </a:extLst>
              </p:cNvPr>
              <p:cNvPicPr>
                <a:picLocks noChangeAspect="1"/>
              </p:cNvPicPr>
              <p:nvPr/>
            </p:nvPicPr>
            <p:blipFill>
              <a:blip r:embed="rId69"/>
              <a:stretch>
                <a:fillRect/>
              </a:stretch>
            </p:blipFill>
            <p:spPr>
              <a:xfrm>
                <a:off x="8739779" y="5965795"/>
                <a:ext cx="115018" cy="64697"/>
              </a:xfrm>
              <a:custGeom>
                <a:avLst/>
                <a:gdLst>
                  <a:gd name="connsiteX0" fmla="*/ 487 w 115018"/>
                  <a:gd name="connsiteY0" fmla="*/ 781 h 64697"/>
                  <a:gd name="connsiteX1" fmla="*/ 115505 w 115018"/>
                  <a:gd name="connsiteY1" fmla="*/ 781 h 64697"/>
                  <a:gd name="connsiteX2" fmla="*/ 115505 w 115018"/>
                  <a:gd name="connsiteY2" fmla="*/ 65479 h 64697"/>
                  <a:gd name="connsiteX3" fmla="*/ 487 w 115018"/>
                  <a:gd name="connsiteY3" fmla="*/ 65479 h 64697"/>
                </a:gdLst>
                <a:ahLst/>
                <a:cxnLst>
                  <a:cxn ang="0">
                    <a:pos x="connsiteX0" y="connsiteY0"/>
                  </a:cxn>
                  <a:cxn ang="0">
                    <a:pos x="connsiteX1" y="connsiteY1"/>
                  </a:cxn>
                  <a:cxn ang="0">
                    <a:pos x="connsiteX2" y="connsiteY2"/>
                  </a:cxn>
                  <a:cxn ang="0">
                    <a:pos x="connsiteX3" y="connsiteY3"/>
                  </a:cxn>
                </a:cxnLst>
                <a:rect l="l" t="t" r="r" b="b"/>
                <a:pathLst>
                  <a:path w="115018" h="64697">
                    <a:moveTo>
                      <a:pt x="487" y="781"/>
                    </a:moveTo>
                    <a:lnTo>
                      <a:pt x="115505" y="781"/>
                    </a:lnTo>
                    <a:lnTo>
                      <a:pt x="115505" y="65479"/>
                    </a:lnTo>
                    <a:lnTo>
                      <a:pt x="487" y="65479"/>
                    </a:lnTo>
                    <a:close/>
                  </a:path>
                </a:pathLst>
              </a:custGeom>
            </p:spPr>
          </p:pic>
          <p:pic>
            <p:nvPicPr>
              <p:cNvPr id="90" name="Picture 89">
                <a:extLst>
                  <a:ext uri="{FF2B5EF4-FFF2-40B4-BE49-F238E27FC236}">
                    <a16:creationId xmlns:a16="http://schemas.microsoft.com/office/drawing/2014/main" id="{3A9E1C55-6CE8-402C-B1F0-1C2547CF331E}"/>
                  </a:ext>
                </a:extLst>
              </p:cNvPr>
              <p:cNvPicPr>
                <a:picLocks noChangeAspect="1"/>
              </p:cNvPicPr>
              <p:nvPr/>
            </p:nvPicPr>
            <p:blipFill>
              <a:blip r:embed="rId70"/>
              <a:stretch>
                <a:fillRect/>
              </a:stretch>
            </p:blipFill>
            <p:spPr>
              <a:xfrm>
                <a:off x="7586001" y="5757324"/>
                <a:ext cx="790751" cy="197687"/>
              </a:xfrm>
              <a:custGeom>
                <a:avLst/>
                <a:gdLst>
                  <a:gd name="connsiteX0" fmla="*/ 166 w 790751"/>
                  <a:gd name="connsiteY0" fmla="*/ 723 h 197687"/>
                  <a:gd name="connsiteX1" fmla="*/ 790917 w 790751"/>
                  <a:gd name="connsiteY1" fmla="*/ 723 h 197687"/>
                  <a:gd name="connsiteX2" fmla="*/ 790917 w 790751"/>
                  <a:gd name="connsiteY2" fmla="*/ 198411 h 197687"/>
                  <a:gd name="connsiteX3" fmla="*/ 166 w 790751"/>
                  <a:gd name="connsiteY3" fmla="*/ 198411 h 197687"/>
                </a:gdLst>
                <a:ahLst/>
                <a:cxnLst>
                  <a:cxn ang="0">
                    <a:pos x="connsiteX0" y="connsiteY0"/>
                  </a:cxn>
                  <a:cxn ang="0">
                    <a:pos x="connsiteX1" y="connsiteY1"/>
                  </a:cxn>
                  <a:cxn ang="0">
                    <a:pos x="connsiteX2" y="connsiteY2"/>
                  </a:cxn>
                  <a:cxn ang="0">
                    <a:pos x="connsiteX3" y="connsiteY3"/>
                  </a:cxn>
                </a:cxnLst>
                <a:rect l="l" t="t" r="r" b="b"/>
                <a:pathLst>
                  <a:path w="790751" h="197687">
                    <a:moveTo>
                      <a:pt x="166" y="723"/>
                    </a:moveTo>
                    <a:lnTo>
                      <a:pt x="790917" y="723"/>
                    </a:lnTo>
                    <a:lnTo>
                      <a:pt x="790917" y="198411"/>
                    </a:lnTo>
                    <a:lnTo>
                      <a:pt x="166" y="198411"/>
                    </a:lnTo>
                    <a:close/>
                  </a:path>
                </a:pathLst>
              </a:custGeom>
            </p:spPr>
          </p:pic>
          <p:pic>
            <p:nvPicPr>
              <p:cNvPr id="91" name="Picture 90">
                <a:extLst>
                  <a:ext uri="{FF2B5EF4-FFF2-40B4-BE49-F238E27FC236}">
                    <a16:creationId xmlns:a16="http://schemas.microsoft.com/office/drawing/2014/main" id="{D7E8B1BE-C266-45AF-ADFD-652AFC2AF13D}"/>
                  </a:ext>
                </a:extLst>
              </p:cNvPr>
              <p:cNvPicPr>
                <a:picLocks noChangeAspect="1"/>
              </p:cNvPicPr>
              <p:nvPr/>
            </p:nvPicPr>
            <p:blipFill>
              <a:blip r:embed="rId71"/>
              <a:stretch>
                <a:fillRect/>
              </a:stretch>
            </p:blipFill>
            <p:spPr>
              <a:xfrm>
                <a:off x="7550058" y="5796862"/>
                <a:ext cx="805128" cy="212065"/>
              </a:xfrm>
              <a:custGeom>
                <a:avLst/>
                <a:gdLst>
                  <a:gd name="connsiteX0" fmla="*/ 156 w 805128"/>
                  <a:gd name="connsiteY0" fmla="*/ 734 h 212065"/>
                  <a:gd name="connsiteX1" fmla="*/ 805285 w 805128"/>
                  <a:gd name="connsiteY1" fmla="*/ 734 h 212065"/>
                  <a:gd name="connsiteX2" fmla="*/ 805285 w 805128"/>
                  <a:gd name="connsiteY2" fmla="*/ 212799 h 212065"/>
                  <a:gd name="connsiteX3" fmla="*/ 156 w 805128"/>
                  <a:gd name="connsiteY3" fmla="*/ 212799 h 212065"/>
                </a:gdLst>
                <a:ahLst/>
                <a:cxnLst>
                  <a:cxn ang="0">
                    <a:pos x="connsiteX0" y="connsiteY0"/>
                  </a:cxn>
                  <a:cxn ang="0">
                    <a:pos x="connsiteX1" y="connsiteY1"/>
                  </a:cxn>
                  <a:cxn ang="0">
                    <a:pos x="connsiteX2" y="connsiteY2"/>
                  </a:cxn>
                  <a:cxn ang="0">
                    <a:pos x="connsiteX3" y="connsiteY3"/>
                  </a:cxn>
                </a:cxnLst>
                <a:rect l="l" t="t" r="r" b="b"/>
                <a:pathLst>
                  <a:path w="805128" h="212065">
                    <a:moveTo>
                      <a:pt x="156" y="734"/>
                    </a:moveTo>
                    <a:lnTo>
                      <a:pt x="805285" y="734"/>
                    </a:lnTo>
                    <a:lnTo>
                      <a:pt x="805285" y="212799"/>
                    </a:lnTo>
                    <a:lnTo>
                      <a:pt x="156" y="212799"/>
                    </a:lnTo>
                    <a:close/>
                  </a:path>
                </a:pathLst>
              </a:custGeom>
            </p:spPr>
          </p:pic>
          <p:pic>
            <p:nvPicPr>
              <p:cNvPr id="92" name="Picture 91">
                <a:extLst>
                  <a:ext uri="{FF2B5EF4-FFF2-40B4-BE49-F238E27FC236}">
                    <a16:creationId xmlns:a16="http://schemas.microsoft.com/office/drawing/2014/main" id="{36DA4E35-5F1D-43D4-8843-8F9A764ACCFE}"/>
                  </a:ext>
                </a:extLst>
              </p:cNvPr>
              <p:cNvPicPr>
                <a:picLocks noChangeAspect="1"/>
              </p:cNvPicPr>
              <p:nvPr/>
            </p:nvPicPr>
            <p:blipFill>
              <a:blip r:embed="rId72"/>
              <a:stretch>
                <a:fillRect/>
              </a:stretch>
            </p:blipFill>
            <p:spPr>
              <a:xfrm>
                <a:off x="8297677" y="5883126"/>
                <a:ext cx="140178" cy="71886"/>
              </a:xfrm>
              <a:custGeom>
                <a:avLst/>
                <a:gdLst>
                  <a:gd name="connsiteX0" fmla="*/ 364 w 140178"/>
                  <a:gd name="connsiteY0" fmla="*/ 758 h 71886"/>
                  <a:gd name="connsiteX1" fmla="*/ 140543 w 140178"/>
                  <a:gd name="connsiteY1" fmla="*/ 758 h 71886"/>
                  <a:gd name="connsiteX2" fmla="*/ 140543 w 140178"/>
                  <a:gd name="connsiteY2" fmla="*/ 72644 h 71886"/>
                  <a:gd name="connsiteX3" fmla="*/ 364 w 140178"/>
                  <a:gd name="connsiteY3" fmla="*/ 72644 h 71886"/>
                </a:gdLst>
                <a:ahLst/>
                <a:cxnLst>
                  <a:cxn ang="0">
                    <a:pos x="connsiteX0" y="connsiteY0"/>
                  </a:cxn>
                  <a:cxn ang="0">
                    <a:pos x="connsiteX1" y="connsiteY1"/>
                  </a:cxn>
                  <a:cxn ang="0">
                    <a:pos x="connsiteX2" y="connsiteY2"/>
                  </a:cxn>
                  <a:cxn ang="0">
                    <a:pos x="connsiteX3" y="connsiteY3"/>
                  </a:cxn>
                </a:cxnLst>
                <a:rect l="l" t="t" r="r" b="b"/>
                <a:pathLst>
                  <a:path w="140178" h="71886">
                    <a:moveTo>
                      <a:pt x="364" y="758"/>
                    </a:moveTo>
                    <a:lnTo>
                      <a:pt x="140543" y="758"/>
                    </a:lnTo>
                    <a:lnTo>
                      <a:pt x="140543" y="72644"/>
                    </a:lnTo>
                    <a:lnTo>
                      <a:pt x="364" y="72644"/>
                    </a:lnTo>
                    <a:close/>
                  </a:path>
                </a:pathLst>
              </a:custGeom>
            </p:spPr>
          </p:pic>
          <p:pic>
            <p:nvPicPr>
              <p:cNvPr id="93" name="Picture 92">
                <a:extLst>
                  <a:ext uri="{FF2B5EF4-FFF2-40B4-BE49-F238E27FC236}">
                    <a16:creationId xmlns:a16="http://schemas.microsoft.com/office/drawing/2014/main" id="{31AB5453-A118-49E4-861D-FBDF1857E20F}"/>
                  </a:ext>
                </a:extLst>
              </p:cNvPr>
              <p:cNvPicPr>
                <a:picLocks noChangeAspect="1"/>
              </p:cNvPicPr>
              <p:nvPr/>
            </p:nvPicPr>
            <p:blipFill>
              <a:blip r:embed="rId73"/>
              <a:stretch>
                <a:fillRect/>
              </a:stretch>
            </p:blipFill>
            <p:spPr>
              <a:xfrm>
                <a:off x="8808071" y="5883126"/>
                <a:ext cx="161744" cy="79075"/>
              </a:xfrm>
              <a:custGeom>
                <a:avLst/>
                <a:gdLst>
                  <a:gd name="connsiteX0" fmla="*/ 506 w 161744"/>
                  <a:gd name="connsiteY0" fmla="*/ 758 h 79075"/>
                  <a:gd name="connsiteX1" fmla="*/ 162251 w 161744"/>
                  <a:gd name="connsiteY1" fmla="*/ 758 h 79075"/>
                  <a:gd name="connsiteX2" fmla="*/ 162251 w 161744"/>
                  <a:gd name="connsiteY2" fmla="*/ 79833 h 79075"/>
                  <a:gd name="connsiteX3" fmla="*/ 506 w 161744"/>
                  <a:gd name="connsiteY3" fmla="*/ 79833 h 79075"/>
                </a:gdLst>
                <a:ahLst/>
                <a:cxnLst>
                  <a:cxn ang="0">
                    <a:pos x="connsiteX0" y="connsiteY0"/>
                  </a:cxn>
                  <a:cxn ang="0">
                    <a:pos x="connsiteX1" y="connsiteY1"/>
                  </a:cxn>
                  <a:cxn ang="0">
                    <a:pos x="connsiteX2" y="connsiteY2"/>
                  </a:cxn>
                  <a:cxn ang="0">
                    <a:pos x="connsiteX3" y="connsiteY3"/>
                  </a:cxn>
                </a:cxnLst>
                <a:rect l="l" t="t" r="r" b="b"/>
                <a:pathLst>
                  <a:path w="161744" h="79075">
                    <a:moveTo>
                      <a:pt x="506" y="758"/>
                    </a:moveTo>
                    <a:lnTo>
                      <a:pt x="162251" y="758"/>
                    </a:lnTo>
                    <a:lnTo>
                      <a:pt x="162251" y="79833"/>
                    </a:lnTo>
                    <a:lnTo>
                      <a:pt x="506" y="79833"/>
                    </a:lnTo>
                    <a:close/>
                  </a:path>
                </a:pathLst>
              </a:custGeom>
            </p:spPr>
          </p:pic>
          <p:sp>
            <p:nvSpPr>
              <p:cNvPr id="94" name="TextBox 93">
                <a:extLst>
                  <a:ext uri="{FF2B5EF4-FFF2-40B4-BE49-F238E27FC236}">
                    <a16:creationId xmlns:a16="http://schemas.microsoft.com/office/drawing/2014/main" id="{512FB527-31C2-4BAA-8BF9-105817C38488}"/>
                  </a:ext>
                </a:extLst>
              </p:cNvPr>
              <p:cNvSpPr txBox="1"/>
              <p:nvPr/>
            </p:nvSpPr>
            <p:spPr>
              <a:xfrm rot="617475">
                <a:off x="7670298" y="590976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WR07</a:t>
                </a:r>
              </a:p>
            </p:txBody>
          </p:sp>
          <p:sp>
            <p:nvSpPr>
              <p:cNvPr id="95" name="TextBox 94">
                <a:extLst>
                  <a:ext uri="{FF2B5EF4-FFF2-40B4-BE49-F238E27FC236}">
                    <a16:creationId xmlns:a16="http://schemas.microsoft.com/office/drawing/2014/main" id="{27EB92D1-EA4D-4C5B-BE6B-1AD66D1037EA}"/>
                  </a:ext>
                </a:extLst>
              </p:cNvPr>
              <p:cNvSpPr txBox="1"/>
              <p:nvPr/>
            </p:nvSpPr>
            <p:spPr>
              <a:xfrm rot="617475">
                <a:off x="7946981" y="603915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WR08</a:t>
                </a:r>
              </a:p>
            </p:txBody>
          </p:sp>
          <p:sp>
            <p:nvSpPr>
              <p:cNvPr id="96" name="TextBox 95">
                <a:extLst>
                  <a:ext uri="{FF2B5EF4-FFF2-40B4-BE49-F238E27FC236}">
                    <a16:creationId xmlns:a16="http://schemas.microsoft.com/office/drawing/2014/main" id="{657535EF-AA7D-44A2-99A5-2F6AC9303660}"/>
                  </a:ext>
                </a:extLst>
              </p:cNvPr>
              <p:cNvSpPr txBox="1"/>
              <p:nvPr/>
            </p:nvSpPr>
            <p:spPr>
              <a:xfrm rot="617475">
                <a:off x="8409628" y="5880492"/>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97" name="TextBox 96">
                <a:extLst>
                  <a:ext uri="{FF2B5EF4-FFF2-40B4-BE49-F238E27FC236}">
                    <a16:creationId xmlns:a16="http://schemas.microsoft.com/office/drawing/2014/main" id="{79438F40-AA11-48E1-9D7E-721BE6F165D8}"/>
                  </a:ext>
                </a:extLst>
              </p:cNvPr>
              <p:cNvSpPr txBox="1"/>
              <p:nvPr/>
            </p:nvSpPr>
            <p:spPr>
              <a:xfrm rot="617475">
                <a:off x="8391880" y="5974970"/>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12</a:t>
                </a:r>
              </a:p>
            </p:txBody>
          </p:sp>
          <p:sp>
            <p:nvSpPr>
              <p:cNvPr id="98" name="TextBox 97">
                <a:extLst>
                  <a:ext uri="{FF2B5EF4-FFF2-40B4-BE49-F238E27FC236}">
                    <a16:creationId xmlns:a16="http://schemas.microsoft.com/office/drawing/2014/main" id="{C290C69D-D711-47FB-89A0-56462FC29DC1}"/>
                  </a:ext>
                </a:extLst>
              </p:cNvPr>
              <p:cNvSpPr txBox="1"/>
              <p:nvPr/>
            </p:nvSpPr>
            <p:spPr>
              <a:xfrm rot="617475">
                <a:off x="8345291" y="588408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99" name="TextBox 98">
                <a:extLst>
                  <a:ext uri="{FF2B5EF4-FFF2-40B4-BE49-F238E27FC236}">
                    <a16:creationId xmlns:a16="http://schemas.microsoft.com/office/drawing/2014/main" id="{64DC9F93-2BEF-4A42-9C15-F12DD19DC7AB}"/>
                  </a:ext>
                </a:extLst>
              </p:cNvPr>
              <p:cNvSpPr txBox="1"/>
              <p:nvPr/>
            </p:nvSpPr>
            <p:spPr>
              <a:xfrm rot="617475">
                <a:off x="8327540" y="5978563"/>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11</a:t>
                </a:r>
              </a:p>
            </p:txBody>
          </p:sp>
          <p:sp>
            <p:nvSpPr>
              <p:cNvPr id="100" name="TextBox 99">
                <a:extLst>
                  <a:ext uri="{FF2B5EF4-FFF2-40B4-BE49-F238E27FC236}">
                    <a16:creationId xmlns:a16="http://schemas.microsoft.com/office/drawing/2014/main" id="{DB6A1ECE-4BB6-4E59-9330-A93A2D67A094}"/>
                  </a:ext>
                </a:extLst>
              </p:cNvPr>
              <p:cNvSpPr txBox="1"/>
              <p:nvPr/>
            </p:nvSpPr>
            <p:spPr>
              <a:xfrm rot="617475">
                <a:off x="8204320" y="612490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01" name="TextBox 100">
                <a:extLst>
                  <a:ext uri="{FF2B5EF4-FFF2-40B4-BE49-F238E27FC236}">
                    <a16:creationId xmlns:a16="http://schemas.microsoft.com/office/drawing/2014/main" id="{3158519B-754A-4FC7-9888-C651092DA806}"/>
                  </a:ext>
                </a:extLst>
              </p:cNvPr>
              <p:cNvSpPr txBox="1"/>
              <p:nvPr/>
            </p:nvSpPr>
            <p:spPr>
              <a:xfrm rot="617475">
                <a:off x="8186572" y="621938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10</a:t>
                </a:r>
              </a:p>
            </p:txBody>
          </p:sp>
          <p:sp>
            <p:nvSpPr>
              <p:cNvPr id="102" name="TextBox 101">
                <a:extLst>
                  <a:ext uri="{FF2B5EF4-FFF2-40B4-BE49-F238E27FC236}">
                    <a16:creationId xmlns:a16="http://schemas.microsoft.com/office/drawing/2014/main" id="{5587EA00-F8CD-414C-A881-964923CFE4B3}"/>
                  </a:ext>
                </a:extLst>
              </p:cNvPr>
              <p:cNvSpPr txBox="1"/>
              <p:nvPr/>
            </p:nvSpPr>
            <p:spPr>
              <a:xfrm rot="617475">
                <a:off x="8126522" y="6017075"/>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03" name="TextBox 102">
                <a:extLst>
                  <a:ext uri="{FF2B5EF4-FFF2-40B4-BE49-F238E27FC236}">
                    <a16:creationId xmlns:a16="http://schemas.microsoft.com/office/drawing/2014/main" id="{03A715E4-F214-4315-9966-0BDD0C5BD8C1}"/>
                  </a:ext>
                </a:extLst>
              </p:cNvPr>
              <p:cNvSpPr txBox="1"/>
              <p:nvPr/>
            </p:nvSpPr>
            <p:spPr>
              <a:xfrm rot="617475">
                <a:off x="8108774" y="6111553"/>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09</a:t>
                </a:r>
              </a:p>
            </p:txBody>
          </p:sp>
          <p:sp>
            <p:nvSpPr>
              <p:cNvPr id="104" name="TextBox 103">
                <a:extLst>
                  <a:ext uri="{FF2B5EF4-FFF2-40B4-BE49-F238E27FC236}">
                    <a16:creationId xmlns:a16="http://schemas.microsoft.com/office/drawing/2014/main" id="{2270BE7A-E222-4C7D-A496-F9DD8CE96C9A}"/>
                  </a:ext>
                </a:extLst>
              </p:cNvPr>
              <p:cNvSpPr txBox="1"/>
              <p:nvPr/>
            </p:nvSpPr>
            <p:spPr>
              <a:xfrm rot="617475">
                <a:off x="8699219" y="5866904"/>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WR16</a:t>
                </a:r>
              </a:p>
            </p:txBody>
          </p:sp>
          <p:sp>
            <p:nvSpPr>
              <p:cNvPr id="105" name="TextBox 104">
                <a:extLst>
                  <a:ext uri="{FF2B5EF4-FFF2-40B4-BE49-F238E27FC236}">
                    <a16:creationId xmlns:a16="http://schemas.microsoft.com/office/drawing/2014/main" id="{93503BFE-BECE-4F40-BA2E-1DB9F3AA851D}"/>
                  </a:ext>
                </a:extLst>
              </p:cNvPr>
              <p:cNvSpPr txBox="1"/>
              <p:nvPr/>
            </p:nvSpPr>
            <p:spPr>
              <a:xfrm rot="617475">
                <a:off x="8628975" y="5902057"/>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06" name="TextBox 105">
                <a:extLst>
                  <a:ext uri="{FF2B5EF4-FFF2-40B4-BE49-F238E27FC236}">
                    <a16:creationId xmlns:a16="http://schemas.microsoft.com/office/drawing/2014/main" id="{F747E3B7-3D8C-4EF9-B601-A7356B03CEC4}"/>
                  </a:ext>
                </a:extLst>
              </p:cNvPr>
              <p:cNvSpPr txBox="1"/>
              <p:nvPr/>
            </p:nvSpPr>
            <p:spPr>
              <a:xfrm rot="617475">
                <a:off x="8611228" y="6000130"/>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15</a:t>
                </a:r>
              </a:p>
            </p:txBody>
          </p:sp>
          <p:sp>
            <p:nvSpPr>
              <p:cNvPr id="107" name="TextBox 106">
                <a:extLst>
                  <a:ext uri="{FF2B5EF4-FFF2-40B4-BE49-F238E27FC236}">
                    <a16:creationId xmlns:a16="http://schemas.microsoft.com/office/drawing/2014/main" id="{F8C49855-997F-43F3-924E-F9BE0504D523}"/>
                  </a:ext>
                </a:extLst>
              </p:cNvPr>
              <p:cNvSpPr txBox="1"/>
              <p:nvPr/>
            </p:nvSpPr>
            <p:spPr>
              <a:xfrm rot="617475">
                <a:off x="8554112" y="5902057"/>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08" name="TextBox 107">
                <a:extLst>
                  <a:ext uri="{FF2B5EF4-FFF2-40B4-BE49-F238E27FC236}">
                    <a16:creationId xmlns:a16="http://schemas.microsoft.com/office/drawing/2014/main" id="{7E8C1D13-62DF-4B55-973C-F547B74CDC27}"/>
                  </a:ext>
                </a:extLst>
              </p:cNvPr>
              <p:cNvSpPr txBox="1"/>
              <p:nvPr/>
            </p:nvSpPr>
            <p:spPr>
              <a:xfrm rot="617475">
                <a:off x="8536362" y="6000129"/>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14</a:t>
                </a:r>
              </a:p>
            </p:txBody>
          </p:sp>
          <p:sp>
            <p:nvSpPr>
              <p:cNvPr id="109" name="TextBox 108">
                <a:extLst>
                  <a:ext uri="{FF2B5EF4-FFF2-40B4-BE49-F238E27FC236}">
                    <a16:creationId xmlns:a16="http://schemas.microsoft.com/office/drawing/2014/main" id="{EFA700A4-B0A6-49EA-8BFC-E71E2B82ECCF}"/>
                  </a:ext>
                </a:extLst>
              </p:cNvPr>
              <p:cNvSpPr txBox="1"/>
              <p:nvPr/>
            </p:nvSpPr>
            <p:spPr>
              <a:xfrm rot="617475">
                <a:off x="8480942" y="588408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10" name="TextBox 109">
                <a:extLst>
                  <a:ext uri="{FF2B5EF4-FFF2-40B4-BE49-F238E27FC236}">
                    <a16:creationId xmlns:a16="http://schemas.microsoft.com/office/drawing/2014/main" id="{812BB948-D9B0-4B68-A1D0-757075091125}"/>
                  </a:ext>
                </a:extLst>
              </p:cNvPr>
              <p:cNvSpPr txBox="1"/>
              <p:nvPr/>
            </p:nvSpPr>
            <p:spPr>
              <a:xfrm rot="617475">
                <a:off x="8463194" y="597856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13</a:t>
                </a:r>
              </a:p>
            </p:txBody>
          </p:sp>
          <p:sp>
            <p:nvSpPr>
              <p:cNvPr id="111" name="TextBox 110">
                <a:extLst>
                  <a:ext uri="{FF2B5EF4-FFF2-40B4-BE49-F238E27FC236}">
                    <a16:creationId xmlns:a16="http://schemas.microsoft.com/office/drawing/2014/main" id="{7B118B78-66CC-40B5-9EB7-168F196E165E}"/>
                  </a:ext>
                </a:extLst>
              </p:cNvPr>
              <p:cNvSpPr txBox="1"/>
              <p:nvPr/>
            </p:nvSpPr>
            <p:spPr>
              <a:xfrm rot="617475">
                <a:off x="8779717" y="5960592"/>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20</a:t>
                </a:r>
              </a:p>
            </p:txBody>
          </p:sp>
          <p:sp>
            <p:nvSpPr>
              <p:cNvPr id="112" name="TextBox 111">
                <a:extLst>
                  <a:ext uri="{FF2B5EF4-FFF2-40B4-BE49-F238E27FC236}">
                    <a16:creationId xmlns:a16="http://schemas.microsoft.com/office/drawing/2014/main" id="{C6BDC879-B93C-4E2D-8038-2FC0E7C0FA4D}"/>
                  </a:ext>
                </a:extLst>
              </p:cNvPr>
              <p:cNvSpPr txBox="1"/>
              <p:nvPr/>
            </p:nvSpPr>
            <p:spPr>
              <a:xfrm rot="617475">
                <a:off x="8672074" y="5996424"/>
                <a:ext cx="229606"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a:t>
                </a:r>
              </a:p>
            </p:txBody>
          </p:sp>
          <p:sp>
            <p:nvSpPr>
              <p:cNvPr id="113" name="TextBox 112">
                <a:extLst>
                  <a:ext uri="{FF2B5EF4-FFF2-40B4-BE49-F238E27FC236}">
                    <a16:creationId xmlns:a16="http://schemas.microsoft.com/office/drawing/2014/main" id="{D7A17510-03BA-44B3-A72A-39F2B6095A41}"/>
                  </a:ext>
                </a:extLst>
              </p:cNvPr>
              <p:cNvSpPr txBox="1"/>
              <p:nvPr/>
            </p:nvSpPr>
            <p:spPr>
              <a:xfrm rot="617475">
                <a:off x="8660458" y="6058170"/>
                <a:ext cx="236794"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R1</a:t>
                </a:r>
              </a:p>
            </p:txBody>
          </p:sp>
          <p:sp>
            <p:nvSpPr>
              <p:cNvPr id="114" name="TextBox 113">
                <a:extLst>
                  <a:ext uri="{FF2B5EF4-FFF2-40B4-BE49-F238E27FC236}">
                    <a16:creationId xmlns:a16="http://schemas.microsoft.com/office/drawing/2014/main" id="{F09165D0-EB74-4C0E-A6FB-9A1AC79A9397}"/>
                  </a:ext>
                </a:extLst>
              </p:cNvPr>
              <p:cNvSpPr txBox="1"/>
              <p:nvPr/>
            </p:nvSpPr>
            <p:spPr>
              <a:xfrm rot="617475">
                <a:off x="8649131" y="6120299"/>
                <a:ext cx="208040"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9</a:t>
                </a:r>
              </a:p>
            </p:txBody>
          </p:sp>
          <p:sp>
            <p:nvSpPr>
              <p:cNvPr id="115" name="TextBox 114">
                <a:extLst>
                  <a:ext uri="{FF2B5EF4-FFF2-40B4-BE49-F238E27FC236}">
                    <a16:creationId xmlns:a16="http://schemas.microsoft.com/office/drawing/2014/main" id="{EFD39D20-3770-4D08-934B-80CA14CC2292}"/>
                  </a:ext>
                </a:extLst>
              </p:cNvPr>
              <p:cNvSpPr txBox="1"/>
              <p:nvPr/>
            </p:nvSpPr>
            <p:spPr>
              <a:xfrm rot="617475">
                <a:off x="8690236" y="5971139"/>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WR18</a:t>
                </a:r>
              </a:p>
            </p:txBody>
          </p:sp>
          <p:sp>
            <p:nvSpPr>
              <p:cNvPr id="116" name="TextBox 115">
                <a:extLst>
                  <a:ext uri="{FF2B5EF4-FFF2-40B4-BE49-F238E27FC236}">
                    <a16:creationId xmlns:a16="http://schemas.microsoft.com/office/drawing/2014/main" id="{7E711EDA-084C-4DC2-A445-39BB77987EDF}"/>
                  </a:ext>
                </a:extLst>
              </p:cNvPr>
              <p:cNvSpPr txBox="1"/>
              <p:nvPr/>
            </p:nvSpPr>
            <p:spPr>
              <a:xfrm rot="617475">
                <a:off x="8692482" y="5928007"/>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WR17</a:t>
                </a:r>
              </a:p>
            </p:txBody>
          </p:sp>
          <p:sp>
            <p:nvSpPr>
              <p:cNvPr id="117" name="TextBox 116">
                <a:extLst>
                  <a:ext uri="{FF2B5EF4-FFF2-40B4-BE49-F238E27FC236}">
                    <a16:creationId xmlns:a16="http://schemas.microsoft.com/office/drawing/2014/main" id="{C32EFC1A-E40C-42CB-96EE-8E81960A9445}"/>
                  </a:ext>
                </a:extLst>
              </p:cNvPr>
              <p:cNvSpPr txBox="1"/>
              <p:nvPr/>
            </p:nvSpPr>
            <p:spPr>
              <a:xfrm rot="617475">
                <a:off x="9247373" y="606072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WR24</a:t>
                </a:r>
              </a:p>
            </p:txBody>
          </p:sp>
          <p:sp>
            <p:nvSpPr>
              <p:cNvPr id="118" name="TextBox 117">
                <a:extLst>
                  <a:ext uri="{FF2B5EF4-FFF2-40B4-BE49-F238E27FC236}">
                    <a16:creationId xmlns:a16="http://schemas.microsoft.com/office/drawing/2014/main" id="{B7628E78-ADF4-4355-870E-D5873E11E11B}"/>
                  </a:ext>
                </a:extLst>
              </p:cNvPr>
              <p:cNvSpPr txBox="1"/>
              <p:nvPr/>
            </p:nvSpPr>
            <p:spPr>
              <a:xfrm rot="617475">
                <a:off x="9111161" y="6042752"/>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WR23</a:t>
                </a:r>
              </a:p>
            </p:txBody>
          </p:sp>
          <p:sp>
            <p:nvSpPr>
              <p:cNvPr id="119" name="TextBox 118">
                <a:extLst>
                  <a:ext uri="{FF2B5EF4-FFF2-40B4-BE49-F238E27FC236}">
                    <a16:creationId xmlns:a16="http://schemas.microsoft.com/office/drawing/2014/main" id="{02138984-6B3A-436E-9AD7-572DAC4A5901}"/>
                  </a:ext>
                </a:extLst>
              </p:cNvPr>
              <p:cNvSpPr txBox="1"/>
              <p:nvPr/>
            </p:nvSpPr>
            <p:spPr>
              <a:xfrm rot="617475">
                <a:off x="9007895" y="5999621"/>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WR22</a:t>
                </a:r>
              </a:p>
            </p:txBody>
          </p:sp>
          <p:sp>
            <p:nvSpPr>
              <p:cNvPr id="120" name="TextBox 119">
                <a:extLst>
                  <a:ext uri="{FF2B5EF4-FFF2-40B4-BE49-F238E27FC236}">
                    <a16:creationId xmlns:a16="http://schemas.microsoft.com/office/drawing/2014/main" id="{FA0F71C5-6F65-423C-8DE1-CB809339DA5D}"/>
                  </a:ext>
                </a:extLst>
              </p:cNvPr>
              <p:cNvSpPr txBox="1"/>
              <p:nvPr/>
            </p:nvSpPr>
            <p:spPr>
              <a:xfrm rot="617475">
                <a:off x="8866883" y="5981650"/>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WR21</a:t>
                </a:r>
              </a:p>
            </p:txBody>
          </p:sp>
          <p:sp>
            <p:nvSpPr>
              <p:cNvPr id="121" name="TextBox 120">
                <a:extLst>
                  <a:ext uri="{FF2B5EF4-FFF2-40B4-BE49-F238E27FC236}">
                    <a16:creationId xmlns:a16="http://schemas.microsoft.com/office/drawing/2014/main" id="{0918A083-8805-4628-BD3C-71C0DA09C163}"/>
                  </a:ext>
                </a:extLst>
              </p:cNvPr>
              <p:cNvSpPr txBox="1"/>
              <p:nvPr/>
            </p:nvSpPr>
            <p:spPr>
              <a:xfrm rot="617475">
                <a:off x="8065785" y="6254301"/>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22" name="TextBox 121">
                <a:extLst>
                  <a:ext uri="{FF2B5EF4-FFF2-40B4-BE49-F238E27FC236}">
                    <a16:creationId xmlns:a16="http://schemas.microsoft.com/office/drawing/2014/main" id="{9D6530F8-4DB5-471D-B21C-6D2DF4F65D03}"/>
                  </a:ext>
                </a:extLst>
              </p:cNvPr>
              <p:cNvSpPr txBox="1"/>
              <p:nvPr/>
            </p:nvSpPr>
            <p:spPr>
              <a:xfrm rot="617475">
                <a:off x="8048039" y="635237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28</a:t>
                </a:r>
              </a:p>
            </p:txBody>
          </p:sp>
          <p:sp>
            <p:nvSpPr>
              <p:cNvPr id="123" name="TextBox 122">
                <a:extLst>
                  <a:ext uri="{FF2B5EF4-FFF2-40B4-BE49-F238E27FC236}">
                    <a16:creationId xmlns:a16="http://schemas.microsoft.com/office/drawing/2014/main" id="{B2DCA38E-1657-4F11-9888-2CFD00DFF352}"/>
                  </a:ext>
                </a:extLst>
              </p:cNvPr>
              <p:cNvSpPr txBox="1"/>
              <p:nvPr/>
            </p:nvSpPr>
            <p:spPr>
              <a:xfrm rot="617475">
                <a:off x="7908476" y="625122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WR27</a:t>
                </a:r>
              </a:p>
            </p:txBody>
          </p:sp>
          <p:sp>
            <p:nvSpPr>
              <p:cNvPr id="124" name="TextBox 123">
                <a:extLst>
                  <a:ext uri="{FF2B5EF4-FFF2-40B4-BE49-F238E27FC236}">
                    <a16:creationId xmlns:a16="http://schemas.microsoft.com/office/drawing/2014/main" id="{E7A24968-9183-4A20-9015-D6C8B7A82510}"/>
                  </a:ext>
                </a:extLst>
              </p:cNvPr>
              <p:cNvSpPr txBox="1"/>
              <p:nvPr/>
            </p:nvSpPr>
            <p:spPr>
              <a:xfrm rot="617475">
                <a:off x="7890837" y="6146213"/>
                <a:ext cx="254766"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a:t>
                </a:r>
              </a:p>
            </p:txBody>
          </p:sp>
          <p:sp>
            <p:nvSpPr>
              <p:cNvPr id="125" name="TextBox 124">
                <a:extLst>
                  <a:ext uri="{FF2B5EF4-FFF2-40B4-BE49-F238E27FC236}">
                    <a16:creationId xmlns:a16="http://schemas.microsoft.com/office/drawing/2014/main" id="{7A91ADD1-0609-486C-A09A-BBFB94ACBBCE}"/>
                  </a:ext>
                </a:extLst>
              </p:cNvPr>
              <p:cNvSpPr txBox="1"/>
              <p:nvPr/>
            </p:nvSpPr>
            <p:spPr>
              <a:xfrm rot="617475">
                <a:off x="7873089" y="6244285"/>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R</a:t>
                </a:r>
              </a:p>
            </p:txBody>
          </p:sp>
          <p:sp>
            <p:nvSpPr>
              <p:cNvPr id="126" name="TextBox 125">
                <a:extLst>
                  <a:ext uri="{FF2B5EF4-FFF2-40B4-BE49-F238E27FC236}">
                    <a16:creationId xmlns:a16="http://schemas.microsoft.com/office/drawing/2014/main" id="{BC6A7A3F-AB3A-40A9-B6AF-4E1B627F1014}"/>
                  </a:ext>
                </a:extLst>
              </p:cNvPr>
              <p:cNvSpPr txBox="1"/>
              <p:nvPr/>
            </p:nvSpPr>
            <p:spPr>
              <a:xfrm rot="617475">
                <a:off x="7855110" y="6341330"/>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a:t>
                </a:r>
              </a:p>
            </p:txBody>
          </p:sp>
          <p:sp>
            <p:nvSpPr>
              <p:cNvPr id="127" name="TextBox 126">
                <a:extLst>
                  <a:ext uri="{FF2B5EF4-FFF2-40B4-BE49-F238E27FC236}">
                    <a16:creationId xmlns:a16="http://schemas.microsoft.com/office/drawing/2014/main" id="{1DB4935C-1B01-41F5-AA1C-E64F96E08EF9}"/>
                  </a:ext>
                </a:extLst>
              </p:cNvPr>
              <p:cNvSpPr txBox="1"/>
              <p:nvPr/>
            </p:nvSpPr>
            <p:spPr>
              <a:xfrm rot="617475">
                <a:off x="7837129" y="6441974"/>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6</a:t>
                </a:r>
              </a:p>
            </p:txBody>
          </p:sp>
          <p:sp>
            <p:nvSpPr>
              <p:cNvPr id="128" name="TextBox 127">
                <a:extLst>
                  <a:ext uri="{FF2B5EF4-FFF2-40B4-BE49-F238E27FC236}">
                    <a16:creationId xmlns:a16="http://schemas.microsoft.com/office/drawing/2014/main" id="{972FC38E-B8A2-4F4C-BB4C-97406F41754E}"/>
                  </a:ext>
                </a:extLst>
              </p:cNvPr>
              <p:cNvSpPr txBox="1"/>
              <p:nvPr/>
            </p:nvSpPr>
            <p:spPr>
              <a:xfrm rot="617475">
                <a:off x="7686618" y="6146988"/>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WR25</a:t>
                </a:r>
              </a:p>
            </p:txBody>
          </p:sp>
          <p:sp>
            <p:nvSpPr>
              <p:cNvPr id="129" name="TextBox 128">
                <a:extLst>
                  <a:ext uri="{FF2B5EF4-FFF2-40B4-BE49-F238E27FC236}">
                    <a16:creationId xmlns:a16="http://schemas.microsoft.com/office/drawing/2014/main" id="{12DC68A8-3AC6-4372-8581-CB347045C5EA}"/>
                  </a:ext>
                </a:extLst>
              </p:cNvPr>
              <p:cNvSpPr txBox="1"/>
              <p:nvPr/>
            </p:nvSpPr>
            <p:spPr>
              <a:xfrm rot="617475">
                <a:off x="8383934" y="615058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WR29</a:t>
                </a:r>
              </a:p>
            </p:txBody>
          </p:sp>
          <p:sp>
            <p:nvSpPr>
              <p:cNvPr id="130" name="TextBox 129">
                <a:extLst>
                  <a:ext uri="{FF2B5EF4-FFF2-40B4-BE49-F238E27FC236}">
                    <a16:creationId xmlns:a16="http://schemas.microsoft.com/office/drawing/2014/main" id="{6CC23239-17BD-4317-A7ED-8ED68FC79C90}"/>
                  </a:ext>
                </a:extLst>
              </p:cNvPr>
              <p:cNvSpPr txBox="1"/>
              <p:nvPr/>
            </p:nvSpPr>
            <p:spPr>
              <a:xfrm rot="617475">
                <a:off x="9034581" y="621887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WR32</a:t>
                </a:r>
              </a:p>
            </p:txBody>
          </p:sp>
          <p:sp>
            <p:nvSpPr>
              <p:cNvPr id="131" name="TextBox 130">
                <a:extLst>
                  <a:ext uri="{FF2B5EF4-FFF2-40B4-BE49-F238E27FC236}">
                    <a16:creationId xmlns:a16="http://schemas.microsoft.com/office/drawing/2014/main" id="{1AC9170F-B3D2-43EB-BD32-D4BB05AF67F2}"/>
                  </a:ext>
                </a:extLst>
              </p:cNvPr>
              <p:cNvSpPr txBox="1"/>
              <p:nvPr/>
            </p:nvSpPr>
            <p:spPr>
              <a:xfrm rot="617475">
                <a:off x="8579126" y="6233252"/>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WR31</a:t>
                </a:r>
              </a:p>
            </p:txBody>
          </p:sp>
          <p:sp>
            <p:nvSpPr>
              <p:cNvPr id="132" name="TextBox 131">
                <a:extLst>
                  <a:ext uri="{FF2B5EF4-FFF2-40B4-BE49-F238E27FC236}">
                    <a16:creationId xmlns:a16="http://schemas.microsoft.com/office/drawing/2014/main" id="{B9E0E163-1F03-4C55-8C7E-AED4BC831123}"/>
                  </a:ext>
                </a:extLst>
              </p:cNvPr>
              <p:cNvSpPr txBox="1"/>
              <p:nvPr/>
            </p:nvSpPr>
            <p:spPr>
              <a:xfrm rot="617475">
                <a:off x="8600469" y="610385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WR30</a:t>
                </a:r>
              </a:p>
            </p:txBody>
          </p:sp>
          <p:sp>
            <p:nvSpPr>
              <p:cNvPr id="133" name="TextBox 132">
                <a:extLst>
                  <a:ext uri="{FF2B5EF4-FFF2-40B4-BE49-F238E27FC236}">
                    <a16:creationId xmlns:a16="http://schemas.microsoft.com/office/drawing/2014/main" id="{390DDE9C-2A7E-4EF8-9F30-CEA0E478A2E9}"/>
                  </a:ext>
                </a:extLst>
              </p:cNvPr>
              <p:cNvSpPr txBox="1"/>
              <p:nvPr/>
            </p:nvSpPr>
            <p:spPr>
              <a:xfrm rot="617475">
                <a:off x="8542982" y="6438127"/>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WR35</a:t>
                </a:r>
              </a:p>
            </p:txBody>
          </p:sp>
          <p:sp>
            <p:nvSpPr>
              <p:cNvPr id="134" name="TextBox 133">
                <a:extLst>
                  <a:ext uri="{FF2B5EF4-FFF2-40B4-BE49-F238E27FC236}">
                    <a16:creationId xmlns:a16="http://schemas.microsoft.com/office/drawing/2014/main" id="{D7E6E2F6-4583-4D50-A1F0-717B60D63BBB}"/>
                  </a:ext>
                </a:extLst>
              </p:cNvPr>
              <p:cNvSpPr txBox="1"/>
              <p:nvPr/>
            </p:nvSpPr>
            <p:spPr>
              <a:xfrm rot="617475">
                <a:off x="8570340" y="634467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WR34</a:t>
                </a:r>
              </a:p>
            </p:txBody>
          </p:sp>
          <p:sp>
            <p:nvSpPr>
              <p:cNvPr id="135" name="TextBox 134">
                <a:extLst>
                  <a:ext uri="{FF2B5EF4-FFF2-40B4-BE49-F238E27FC236}">
                    <a16:creationId xmlns:a16="http://schemas.microsoft.com/office/drawing/2014/main" id="{DE20A760-388C-4752-991F-8111EB75E85E}"/>
                  </a:ext>
                </a:extLst>
              </p:cNvPr>
              <p:cNvSpPr txBox="1"/>
              <p:nvPr/>
            </p:nvSpPr>
            <p:spPr>
              <a:xfrm rot="617475">
                <a:off x="8357850" y="6413476"/>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33</a:t>
                </a:r>
              </a:p>
            </p:txBody>
          </p:sp>
          <p:sp>
            <p:nvSpPr>
              <p:cNvPr id="136" name="TextBox 135">
                <a:extLst>
                  <a:ext uri="{FF2B5EF4-FFF2-40B4-BE49-F238E27FC236}">
                    <a16:creationId xmlns:a16="http://schemas.microsoft.com/office/drawing/2014/main" id="{690B7957-9855-466E-AC2A-79B34FE899B2}"/>
                  </a:ext>
                </a:extLst>
              </p:cNvPr>
              <p:cNvSpPr txBox="1"/>
              <p:nvPr/>
            </p:nvSpPr>
            <p:spPr>
              <a:xfrm rot="617475">
                <a:off x="8945809" y="645969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WR38</a:t>
                </a:r>
              </a:p>
            </p:txBody>
          </p:sp>
          <p:sp>
            <p:nvSpPr>
              <p:cNvPr id="137" name="TextBox 136">
                <a:extLst>
                  <a:ext uri="{FF2B5EF4-FFF2-40B4-BE49-F238E27FC236}">
                    <a16:creationId xmlns:a16="http://schemas.microsoft.com/office/drawing/2014/main" id="{7FCBE096-EC66-4B2F-B4FE-9692BCB43A05}"/>
                  </a:ext>
                </a:extLst>
              </p:cNvPr>
              <p:cNvSpPr txBox="1"/>
              <p:nvPr/>
            </p:nvSpPr>
            <p:spPr>
              <a:xfrm rot="617475">
                <a:off x="8963122" y="640218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WR37</a:t>
                </a:r>
              </a:p>
            </p:txBody>
          </p:sp>
          <p:sp>
            <p:nvSpPr>
              <p:cNvPr id="138" name="TextBox 137">
                <a:extLst>
                  <a:ext uri="{FF2B5EF4-FFF2-40B4-BE49-F238E27FC236}">
                    <a16:creationId xmlns:a16="http://schemas.microsoft.com/office/drawing/2014/main" id="{530E9624-6D5A-4CEA-83F0-474F45763FE7}"/>
                  </a:ext>
                </a:extLst>
              </p:cNvPr>
              <p:cNvSpPr txBox="1"/>
              <p:nvPr/>
            </p:nvSpPr>
            <p:spPr>
              <a:xfrm rot="617475">
                <a:off x="8537489" y="6506422"/>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WR36</a:t>
                </a:r>
              </a:p>
            </p:txBody>
          </p:sp>
          <p:sp>
            <p:nvSpPr>
              <p:cNvPr id="139" name="TextBox 138">
                <a:extLst>
                  <a:ext uri="{FF2B5EF4-FFF2-40B4-BE49-F238E27FC236}">
                    <a16:creationId xmlns:a16="http://schemas.microsoft.com/office/drawing/2014/main" id="{F338F840-1232-4CAC-9CBC-50C06FD74640}"/>
                  </a:ext>
                </a:extLst>
              </p:cNvPr>
              <p:cNvSpPr txBox="1"/>
              <p:nvPr/>
            </p:nvSpPr>
            <p:spPr>
              <a:xfrm rot="617475">
                <a:off x="8810107" y="6542362"/>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WR40</a:t>
                </a:r>
              </a:p>
            </p:txBody>
          </p:sp>
          <p:sp>
            <p:nvSpPr>
              <p:cNvPr id="140" name="TextBox 139">
                <a:extLst>
                  <a:ext uri="{FF2B5EF4-FFF2-40B4-BE49-F238E27FC236}">
                    <a16:creationId xmlns:a16="http://schemas.microsoft.com/office/drawing/2014/main" id="{697FF082-3EF0-4F0A-B0CF-C9E4ED13AE12}"/>
                  </a:ext>
                </a:extLst>
              </p:cNvPr>
              <p:cNvSpPr txBox="1"/>
              <p:nvPr/>
            </p:nvSpPr>
            <p:spPr>
              <a:xfrm rot="617475">
                <a:off x="8871642" y="6495637"/>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WR39</a:t>
                </a:r>
              </a:p>
            </p:txBody>
          </p:sp>
          <p:pic>
            <p:nvPicPr>
              <p:cNvPr id="141" name="Picture 140">
                <a:extLst>
                  <a:ext uri="{FF2B5EF4-FFF2-40B4-BE49-F238E27FC236}">
                    <a16:creationId xmlns:a16="http://schemas.microsoft.com/office/drawing/2014/main" id="{DBA5B9D2-ABF2-4DF6-B24B-92D9E3FE0DC5}"/>
                  </a:ext>
                </a:extLst>
              </p:cNvPr>
              <p:cNvPicPr>
                <a:picLocks noChangeAspect="1"/>
              </p:cNvPicPr>
              <p:nvPr/>
            </p:nvPicPr>
            <p:blipFill>
              <a:blip r:embed="rId74"/>
              <a:stretch>
                <a:fillRect/>
              </a:stretch>
            </p:blipFill>
            <p:spPr>
              <a:xfrm>
                <a:off x="8071235" y="6220992"/>
                <a:ext cx="100641" cy="71886"/>
              </a:xfrm>
              <a:custGeom>
                <a:avLst/>
                <a:gdLst>
                  <a:gd name="connsiteX0" fmla="*/ 301 w 100641"/>
                  <a:gd name="connsiteY0" fmla="*/ 852 h 71886"/>
                  <a:gd name="connsiteX1" fmla="*/ 100942 w 100641"/>
                  <a:gd name="connsiteY1" fmla="*/ 852 h 71886"/>
                  <a:gd name="connsiteX2" fmla="*/ 100942 w 100641"/>
                  <a:gd name="connsiteY2" fmla="*/ 72738 h 71886"/>
                  <a:gd name="connsiteX3" fmla="*/ 301 w 100641"/>
                  <a:gd name="connsiteY3" fmla="*/ 72738 h 71886"/>
                </a:gdLst>
                <a:ahLst/>
                <a:cxnLst>
                  <a:cxn ang="0">
                    <a:pos x="connsiteX0" y="connsiteY0"/>
                  </a:cxn>
                  <a:cxn ang="0">
                    <a:pos x="connsiteX1" y="connsiteY1"/>
                  </a:cxn>
                  <a:cxn ang="0">
                    <a:pos x="connsiteX2" y="connsiteY2"/>
                  </a:cxn>
                  <a:cxn ang="0">
                    <a:pos x="connsiteX3" y="connsiteY3"/>
                  </a:cxn>
                </a:cxnLst>
                <a:rect l="l" t="t" r="r" b="b"/>
                <a:pathLst>
                  <a:path w="100641" h="71886">
                    <a:moveTo>
                      <a:pt x="301" y="852"/>
                    </a:moveTo>
                    <a:lnTo>
                      <a:pt x="100942" y="852"/>
                    </a:lnTo>
                    <a:lnTo>
                      <a:pt x="100942" y="72738"/>
                    </a:lnTo>
                    <a:lnTo>
                      <a:pt x="301" y="72738"/>
                    </a:lnTo>
                    <a:close/>
                  </a:path>
                </a:pathLst>
              </a:custGeom>
            </p:spPr>
          </p:pic>
          <p:pic>
            <p:nvPicPr>
              <p:cNvPr id="142" name="Picture 141">
                <a:extLst>
                  <a:ext uri="{FF2B5EF4-FFF2-40B4-BE49-F238E27FC236}">
                    <a16:creationId xmlns:a16="http://schemas.microsoft.com/office/drawing/2014/main" id="{8F100BAF-A908-4104-BC52-F6838EC513CB}"/>
                  </a:ext>
                </a:extLst>
              </p:cNvPr>
              <p:cNvPicPr>
                <a:picLocks noChangeAspect="1"/>
              </p:cNvPicPr>
              <p:nvPr/>
            </p:nvPicPr>
            <p:blipFill>
              <a:blip r:embed="rId75"/>
              <a:stretch>
                <a:fillRect/>
              </a:stretch>
            </p:blipFill>
            <p:spPr>
              <a:xfrm>
                <a:off x="8056858" y="6375548"/>
                <a:ext cx="64697" cy="104235"/>
              </a:xfrm>
              <a:custGeom>
                <a:avLst/>
                <a:gdLst>
                  <a:gd name="connsiteX0" fmla="*/ 297 w 64697"/>
                  <a:gd name="connsiteY0" fmla="*/ 895 h 104235"/>
                  <a:gd name="connsiteX1" fmla="*/ 64995 w 64697"/>
                  <a:gd name="connsiteY1" fmla="*/ 895 h 104235"/>
                  <a:gd name="connsiteX2" fmla="*/ 64995 w 64697"/>
                  <a:gd name="connsiteY2" fmla="*/ 105130 h 104235"/>
                  <a:gd name="connsiteX3" fmla="*/ 297 w 64697"/>
                  <a:gd name="connsiteY3" fmla="*/ 105130 h 104235"/>
                </a:gdLst>
                <a:ahLst/>
                <a:cxnLst>
                  <a:cxn ang="0">
                    <a:pos x="connsiteX0" y="connsiteY0"/>
                  </a:cxn>
                  <a:cxn ang="0">
                    <a:pos x="connsiteX1" y="connsiteY1"/>
                  </a:cxn>
                  <a:cxn ang="0">
                    <a:pos x="connsiteX2" y="connsiteY2"/>
                  </a:cxn>
                  <a:cxn ang="0">
                    <a:pos x="connsiteX3" y="connsiteY3"/>
                  </a:cxn>
                </a:cxnLst>
                <a:rect l="l" t="t" r="r" b="b"/>
                <a:pathLst>
                  <a:path w="64697" h="104235">
                    <a:moveTo>
                      <a:pt x="297" y="895"/>
                    </a:moveTo>
                    <a:lnTo>
                      <a:pt x="64995" y="895"/>
                    </a:lnTo>
                    <a:lnTo>
                      <a:pt x="64995" y="105130"/>
                    </a:lnTo>
                    <a:lnTo>
                      <a:pt x="297" y="105130"/>
                    </a:lnTo>
                    <a:close/>
                  </a:path>
                </a:pathLst>
              </a:custGeom>
            </p:spPr>
          </p:pic>
          <p:pic>
            <p:nvPicPr>
              <p:cNvPr id="143" name="Picture 142">
                <a:extLst>
                  <a:ext uri="{FF2B5EF4-FFF2-40B4-BE49-F238E27FC236}">
                    <a16:creationId xmlns:a16="http://schemas.microsoft.com/office/drawing/2014/main" id="{6D457191-D203-41DE-B4AF-1B6E92A482D3}"/>
                  </a:ext>
                </a:extLst>
              </p:cNvPr>
              <p:cNvPicPr>
                <a:picLocks noChangeAspect="1"/>
              </p:cNvPicPr>
              <p:nvPr/>
            </p:nvPicPr>
            <p:blipFill>
              <a:blip r:embed="rId76"/>
              <a:stretch>
                <a:fillRect/>
              </a:stretch>
            </p:blipFill>
            <p:spPr>
              <a:xfrm>
                <a:off x="7456606" y="5272091"/>
                <a:ext cx="1933746" cy="1473672"/>
              </a:xfrm>
              <a:custGeom>
                <a:avLst/>
                <a:gdLst>
                  <a:gd name="connsiteX0" fmla="*/ 130 w 1933746"/>
                  <a:gd name="connsiteY0" fmla="*/ 588 h 1473672"/>
                  <a:gd name="connsiteX1" fmla="*/ 1933876 w 1933746"/>
                  <a:gd name="connsiteY1" fmla="*/ 588 h 1473672"/>
                  <a:gd name="connsiteX2" fmla="*/ 1933876 w 1933746"/>
                  <a:gd name="connsiteY2" fmla="*/ 1474261 h 1473672"/>
                  <a:gd name="connsiteX3" fmla="*/ 130 w 1933746"/>
                  <a:gd name="connsiteY3" fmla="*/ 1474261 h 1473672"/>
                </a:gdLst>
                <a:ahLst/>
                <a:cxnLst>
                  <a:cxn ang="0">
                    <a:pos x="connsiteX0" y="connsiteY0"/>
                  </a:cxn>
                  <a:cxn ang="0">
                    <a:pos x="connsiteX1" y="connsiteY1"/>
                  </a:cxn>
                  <a:cxn ang="0">
                    <a:pos x="connsiteX2" y="connsiteY2"/>
                  </a:cxn>
                  <a:cxn ang="0">
                    <a:pos x="connsiteX3" y="connsiteY3"/>
                  </a:cxn>
                </a:cxnLst>
                <a:rect l="l" t="t" r="r" b="b"/>
                <a:pathLst>
                  <a:path w="1933746" h="1473672">
                    <a:moveTo>
                      <a:pt x="130" y="588"/>
                    </a:moveTo>
                    <a:lnTo>
                      <a:pt x="1933876" y="588"/>
                    </a:lnTo>
                    <a:lnTo>
                      <a:pt x="1933876" y="1474261"/>
                    </a:lnTo>
                    <a:lnTo>
                      <a:pt x="130" y="1474261"/>
                    </a:lnTo>
                    <a:close/>
                  </a:path>
                </a:pathLst>
              </a:custGeom>
            </p:spPr>
          </p:pic>
          <p:pic>
            <p:nvPicPr>
              <p:cNvPr id="144" name="Picture 143">
                <a:extLst>
                  <a:ext uri="{FF2B5EF4-FFF2-40B4-BE49-F238E27FC236}">
                    <a16:creationId xmlns:a16="http://schemas.microsoft.com/office/drawing/2014/main" id="{0FDE2969-D975-4687-ACF2-C35EE11591FE}"/>
                  </a:ext>
                </a:extLst>
              </p:cNvPr>
              <p:cNvPicPr>
                <a:picLocks noChangeAspect="1"/>
              </p:cNvPicPr>
              <p:nvPr/>
            </p:nvPicPr>
            <p:blipFill>
              <a:blip r:embed="rId77"/>
              <a:stretch>
                <a:fillRect/>
              </a:stretch>
            </p:blipFill>
            <p:spPr>
              <a:xfrm>
                <a:off x="8430667" y="5458996"/>
                <a:ext cx="1121428" cy="1200504"/>
              </a:xfrm>
              <a:custGeom>
                <a:avLst/>
                <a:gdLst>
                  <a:gd name="connsiteX0" fmla="*/ 401 w 1121428"/>
                  <a:gd name="connsiteY0" fmla="*/ 640 h 1200504"/>
                  <a:gd name="connsiteX1" fmla="*/ 1121830 w 1121428"/>
                  <a:gd name="connsiteY1" fmla="*/ 640 h 1200504"/>
                  <a:gd name="connsiteX2" fmla="*/ 1121830 w 1121428"/>
                  <a:gd name="connsiteY2" fmla="*/ 1201144 h 1200504"/>
                  <a:gd name="connsiteX3" fmla="*/ 401 w 1121428"/>
                  <a:gd name="connsiteY3" fmla="*/ 1201144 h 1200504"/>
                </a:gdLst>
                <a:ahLst/>
                <a:cxnLst>
                  <a:cxn ang="0">
                    <a:pos x="connsiteX0" y="connsiteY0"/>
                  </a:cxn>
                  <a:cxn ang="0">
                    <a:pos x="connsiteX1" y="connsiteY1"/>
                  </a:cxn>
                  <a:cxn ang="0">
                    <a:pos x="connsiteX2" y="connsiteY2"/>
                  </a:cxn>
                  <a:cxn ang="0">
                    <a:pos x="connsiteX3" y="connsiteY3"/>
                  </a:cxn>
                </a:cxnLst>
                <a:rect l="l" t="t" r="r" b="b"/>
                <a:pathLst>
                  <a:path w="1121428" h="1200504">
                    <a:moveTo>
                      <a:pt x="401" y="640"/>
                    </a:moveTo>
                    <a:lnTo>
                      <a:pt x="1121830" y="640"/>
                    </a:lnTo>
                    <a:lnTo>
                      <a:pt x="1121830" y="1201144"/>
                    </a:lnTo>
                    <a:lnTo>
                      <a:pt x="401" y="1201144"/>
                    </a:lnTo>
                    <a:close/>
                  </a:path>
                </a:pathLst>
              </a:custGeom>
            </p:spPr>
          </p:pic>
          <p:pic>
            <p:nvPicPr>
              <p:cNvPr id="145" name="Picture 144">
                <a:extLst>
                  <a:ext uri="{FF2B5EF4-FFF2-40B4-BE49-F238E27FC236}">
                    <a16:creationId xmlns:a16="http://schemas.microsoft.com/office/drawing/2014/main" id="{A9634A95-C2FF-4503-BF3A-328473E0E312}"/>
                  </a:ext>
                </a:extLst>
              </p:cNvPr>
              <p:cNvPicPr>
                <a:picLocks noChangeAspect="1"/>
              </p:cNvPicPr>
              <p:nvPr/>
            </p:nvPicPr>
            <p:blipFill>
              <a:blip r:embed="rId78"/>
              <a:stretch>
                <a:fillRect/>
              </a:stretch>
            </p:blipFill>
            <p:spPr>
              <a:xfrm>
                <a:off x="8290489" y="5423052"/>
                <a:ext cx="176121" cy="517582"/>
              </a:xfrm>
              <a:custGeom>
                <a:avLst/>
                <a:gdLst>
                  <a:gd name="connsiteX0" fmla="*/ 362 w 176121"/>
                  <a:gd name="connsiteY0" fmla="*/ 630 h 517582"/>
                  <a:gd name="connsiteX1" fmla="*/ 176484 w 176121"/>
                  <a:gd name="connsiteY1" fmla="*/ 630 h 517582"/>
                  <a:gd name="connsiteX2" fmla="*/ 176484 w 176121"/>
                  <a:gd name="connsiteY2" fmla="*/ 518213 h 517582"/>
                  <a:gd name="connsiteX3" fmla="*/ 362 w 176121"/>
                  <a:gd name="connsiteY3" fmla="*/ 518213 h 517582"/>
                </a:gdLst>
                <a:ahLst/>
                <a:cxnLst>
                  <a:cxn ang="0">
                    <a:pos x="connsiteX0" y="connsiteY0"/>
                  </a:cxn>
                  <a:cxn ang="0">
                    <a:pos x="connsiteX1" y="connsiteY1"/>
                  </a:cxn>
                  <a:cxn ang="0">
                    <a:pos x="connsiteX2" y="connsiteY2"/>
                  </a:cxn>
                  <a:cxn ang="0">
                    <a:pos x="connsiteX3" y="connsiteY3"/>
                  </a:cxn>
                </a:cxnLst>
                <a:rect l="l" t="t" r="r" b="b"/>
                <a:pathLst>
                  <a:path w="176121" h="517582">
                    <a:moveTo>
                      <a:pt x="362" y="630"/>
                    </a:moveTo>
                    <a:lnTo>
                      <a:pt x="176484" y="630"/>
                    </a:lnTo>
                    <a:lnTo>
                      <a:pt x="176484" y="518213"/>
                    </a:lnTo>
                    <a:lnTo>
                      <a:pt x="362" y="518213"/>
                    </a:lnTo>
                    <a:close/>
                  </a:path>
                </a:pathLst>
              </a:custGeom>
            </p:spPr>
          </p:pic>
          <p:pic>
            <p:nvPicPr>
              <p:cNvPr id="146" name="Picture 145">
                <a:extLst>
                  <a:ext uri="{FF2B5EF4-FFF2-40B4-BE49-F238E27FC236}">
                    <a16:creationId xmlns:a16="http://schemas.microsoft.com/office/drawing/2014/main" id="{C08FEF8B-6A0E-4F83-A490-D10729FECC9B}"/>
                  </a:ext>
                </a:extLst>
              </p:cNvPr>
              <p:cNvPicPr>
                <a:picLocks noChangeAspect="1"/>
              </p:cNvPicPr>
              <p:nvPr/>
            </p:nvPicPr>
            <p:blipFill>
              <a:blip r:embed="rId79"/>
              <a:stretch>
                <a:fillRect/>
              </a:stretch>
            </p:blipFill>
            <p:spPr>
              <a:xfrm>
                <a:off x="8200631" y="5944229"/>
                <a:ext cx="158150" cy="431318"/>
              </a:xfrm>
              <a:custGeom>
                <a:avLst/>
                <a:gdLst>
                  <a:gd name="connsiteX0" fmla="*/ 337 w 158150"/>
                  <a:gd name="connsiteY0" fmla="*/ 775 h 431318"/>
                  <a:gd name="connsiteX1" fmla="*/ 158487 w 158150"/>
                  <a:gd name="connsiteY1" fmla="*/ 775 h 431318"/>
                  <a:gd name="connsiteX2" fmla="*/ 158487 w 158150"/>
                  <a:gd name="connsiteY2" fmla="*/ 432094 h 431318"/>
                  <a:gd name="connsiteX3" fmla="*/ 337 w 158150"/>
                  <a:gd name="connsiteY3" fmla="*/ 432094 h 431318"/>
                </a:gdLst>
                <a:ahLst/>
                <a:cxnLst>
                  <a:cxn ang="0">
                    <a:pos x="connsiteX0" y="connsiteY0"/>
                  </a:cxn>
                  <a:cxn ang="0">
                    <a:pos x="connsiteX1" y="connsiteY1"/>
                  </a:cxn>
                  <a:cxn ang="0">
                    <a:pos x="connsiteX2" y="connsiteY2"/>
                  </a:cxn>
                  <a:cxn ang="0">
                    <a:pos x="connsiteX3" y="connsiteY3"/>
                  </a:cxn>
                </a:cxnLst>
                <a:rect l="l" t="t" r="r" b="b"/>
                <a:pathLst>
                  <a:path w="158150" h="431318">
                    <a:moveTo>
                      <a:pt x="337" y="775"/>
                    </a:moveTo>
                    <a:lnTo>
                      <a:pt x="158487" y="775"/>
                    </a:lnTo>
                    <a:lnTo>
                      <a:pt x="158487" y="432094"/>
                    </a:lnTo>
                    <a:lnTo>
                      <a:pt x="337" y="432094"/>
                    </a:lnTo>
                    <a:close/>
                  </a:path>
                </a:pathLst>
              </a:custGeom>
            </p:spPr>
          </p:pic>
          <p:pic>
            <p:nvPicPr>
              <p:cNvPr id="147" name="Picture 146">
                <a:extLst>
                  <a:ext uri="{FF2B5EF4-FFF2-40B4-BE49-F238E27FC236}">
                    <a16:creationId xmlns:a16="http://schemas.microsoft.com/office/drawing/2014/main" id="{FDFE0E26-F471-44BB-ACC9-4863C8350D53}"/>
                  </a:ext>
                </a:extLst>
              </p:cNvPr>
              <p:cNvPicPr>
                <a:picLocks noChangeAspect="1"/>
              </p:cNvPicPr>
              <p:nvPr/>
            </p:nvPicPr>
            <p:blipFill>
              <a:blip r:embed="rId80"/>
              <a:stretch>
                <a:fillRect/>
              </a:stretch>
            </p:blipFill>
            <p:spPr>
              <a:xfrm>
                <a:off x="8161093" y="6300067"/>
                <a:ext cx="104235" cy="244414"/>
              </a:xfrm>
              <a:custGeom>
                <a:avLst/>
                <a:gdLst>
                  <a:gd name="connsiteX0" fmla="*/ 326 w 104235"/>
                  <a:gd name="connsiteY0" fmla="*/ 874 h 244414"/>
                  <a:gd name="connsiteX1" fmla="*/ 104561 w 104235"/>
                  <a:gd name="connsiteY1" fmla="*/ 874 h 244414"/>
                  <a:gd name="connsiteX2" fmla="*/ 104561 w 104235"/>
                  <a:gd name="connsiteY2" fmla="*/ 245288 h 244414"/>
                  <a:gd name="connsiteX3" fmla="*/ 326 w 104235"/>
                  <a:gd name="connsiteY3" fmla="*/ 245288 h 244414"/>
                </a:gdLst>
                <a:ahLst/>
                <a:cxnLst>
                  <a:cxn ang="0">
                    <a:pos x="connsiteX0" y="connsiteY0"/>
                  </a:cxn>
                  <a:cxn ang="0">
                    <a:pos x="connsiteX1" y="connsiteY1"/>
                  </a:cxn>
                  <a:cxn ang="0">
                    <a:pos x="connsiteX2" y="connsiteY2"/>
                  </a:cxn>
                  <a:cxn ang="0">
                    <a:pos x="connsiteX3" y="connsiteY3"/>
                  </a:cxn>
                </a:cxnLst>
                <a:rect l="l" t="t" r="r" b="b"/>
                <a:pathLst>
                  <a:path w="104235" h="244414">
                    <a:moveTo>
                      <a:pt x="326" y="874"/>
                    </a:moveTo>
                    <a:lnTo>
                      <a:pt x="104561" y="874"/>
                    </a:lnTo>
                    <a:lnTo>
                      <a:pt x="104561" y="245288"/>
                    </a:lnTo>
                    <a:lnTo>
                      <a:pt x="326" y="245288"/>
                    </a:lnTo>
                    <a:close/>
                  </a:path>
                </a:pathLst>
              </a:custGeom>
            </p:spPr>
          </p:pic>
          <p:pic>
            <p:nvPicPr>
              <p:cNvPr id="148" name="Picture 147">
                <a:extLst>
                  <a:ext uri="{FF2B5EF4-FFF2-40B4-BE49-F238E27FC236}">
                    <a16:creationId xmlns:a16="http://schemas.microsoft.com/office/drawing/2014/main" id="{D7106CEF-84B0-4100-A9DC-A19ECEC75505}"/>
                  </a:ext>
                </a:extLst>
              </p:cNvPr>
              <p:cNvPicPr>
                <a:picLocks noChangeAspect="1"/>
              </p:cNvPicPr>
              <p:nvPr/>
            </p:nvPicPr>
            <p:blipFill>
              <a:blip r:embed="rId81"/>
              <a:stretch>
                <a:fillRect/>
              </a:stretch>
            </p:blipFill>
            <p:spPr>
              <a:xfrm>
                <a:off x="8383941" y="5430241"/>
                <a:ext cx="136584" cy="388186"/>
              </a:xfrm>
              <a:custGeom>
                <a:avLst/>
                <a:gdLst>
                  <a:gd name="connsiteX0" fmla="*/ 388 w 136584"/>
                  <a:gd name="connsiteY0" fmla="*/ 632 h 388186"/>
                  <a:gd name="connsiteX1" fmla="*/ 136972 w 136584"/>
                  <a:gd name="connsiteY1" fmla="*/ 632 h 388186"/>
                  <a:gd name="connsiteX2" fmla="*/ 136972 w 136584"/>
                  <a:gd name="connsiteY2" fmla="*/ 388819 h 388186"/>
                  <a:gd name="connsiteX3" fmla="*/ 388 w 136584"/>
                  <a:gd name="connsiteY3" fmla="*/ 388819 h 388186"/>
                </a:gdLst>
                <a:ahLst/>
                <a:cxnLst>
                  <a:cxn ang="0">
                    <a:pos x="connsiteX0" y="connsiteY0"/>
                  </a:cxn>
                  <a:cxn ang="0">
                    <a:pos x="connsiteX1" y="connsiteY1"/>
                  </a:cxn>
                  <a:cxn ang="0">
                    <a:pos x="connsiteX2" y="connsiteY2"/>
                  </a:cxn>
                  <a:cxn ang="0">
                    <a:pos x="connsiteX3" y="connsiteY3"/>
                  </a:cxn>
                </a:cxnLst>
                <a:rect l="l" t="t" r="r" b="b"/>
                <a:pathLst>
                  <a:path w="136584" h="388186">
                    <a:moveTo>
                      <a:pt x="388" y="632"/>
                    </a:moveTo>
                    <a:lnTo>
                      <a:pt x="136972" y="632"/>
                    </a:lnTo>
                    <a:lnTo>
                      <a:pt x="136972" y="388819"/>
                    </a:lnTo>
                    <a:lnTo>
                      <a:pt x="388" y="388819"/>
                    </a:lnTo>
                    <a:close/>
                  </a:path>
                </a:pathLst>
              </a:custGeom>
            </p:spPr>
          </p:pic>
          <p:pic>
            <p:nvPicPr>
              <p:cNvPr id="149" name="Picture 148">
                <a:extLst>
                  <a:ext uri="{FF2B5EF4-FFF2-40B4-BE49-F238E27FC236}">
                    <a16:creationId xmlns:a16="http://schemas.microsoft.com/office/drawing/2014/main" id="{390163B6-9F35-46D6-9146-243B8037FE21}"/>
                  </a:ext>
                </a:extLst>
              </p:cNvPr>
              <p:cNvPicPr>
                <a:picLocks noChangeAspect="1"/>
              </p:cNvPicPr>
              <p:nvPr/>
            </p:nvPicPr>
            <p:blipFill>
              <a:blip r:embed="rId82"/>
              <a:stretch>
                <a:fillRect/>
              </a:stretch>
            </p:blipFill>
            <p:spPr>
              <a:xfrm>
                <a:off x="8218602" y="5872343"/>
                <a:ext cx="226442" cy="697298"/>
              </a:xfrm>
              <a:custGeom>
                <a:avLst/>
                <a:gdLst>
                  <a:gd name="connsiteX0" fmla="*/ 342 w 226442"/>
                  <a:gd name="connsiteY0" fmla="*/ 755 h 697298"/>
                  <a:gd name="connsiteX1" fmla="*/ 226784 w 226442"/>
                  <a:gd name="connsiteY1" fmla="*/ 755 h 697298"/>
                  <a:gd name="connsiteX2" fmla="*/ 226784 w 226442"/>
                  <a:gd name="connsiteY2" fmla="*/ 698054 h 697298"/>
                  <a:gd name="connsiteX3" fmla="*/ 342 w 226442"/>
                  <a:gd name="connsiteY3" fmla="*/ 698054 h 697298"/>
                </a:gdLst>
                <a:ahLst/>
                <a:cxnLst>
                  <a:cxn ang="0">
                    <a:pos x="connsiteX0" y="connsiteY0"/>
                  </a:cxn>
                  <a:cxn ang="0">
                    <a:pos x="connsiteX1" y="connsiteY1"/>
                  </a:cxn>
                  <a:cxn ang="0">
                    <a:pos x="connsiteX2" y="connsiteY2"/>
                  </a:cxn>
                  <a:cxn ang="0">
                    <a:pos x="connsiteX3" y="connsiteY3"/>
                  </a:cxn>
                </a:cxnLst>
                <a:rect l="l" t="t" r="r" b="b"/>
                <a:pathLst>
                  <a:path w="226442" h="697298">
                    <a:moveTo>
                      <a:pt x="342" y="755"/>
                    </a:moveTo>
                    <a:lnTo>
                      <a:pt x="226784" y="755"/>
                    </a:lnTo>
                    <a:lnTo>
                      <a:pt x="226784" y="698054"/>
                    </a:lnTo>
                    <a:lnTo>
                      <a:pt x="342" y="698054"/>
                    </a:lnTo>
                    <a:close/>
                  </a:path>
                </a:pathLst>
              </a:custGeom>
            </p:spPr>
          </p:pic>
          <p:pic>
            <p:nvPicPr>
              <p:cNvPr id="150" name="Picture 149">
                <a:extLst>
                  <a:ext uri="{FF2B5EF4-FFF2-40B4-BE49-F238E27FC236}">
                    <a16:creationId xmlns:a16="http://schemas.microsoft.com/office/drawing/2014/main" id="{2D1104BD-6C79-4F97-825B-FA4B7CAF12F4}"/>
                  </a:ext>
                </a:extLst>
              </p:cNvPr>
              <p:cNvPicPr>
                <a:picLocks noChangeAspect="1"/>
              </p:cNvPicPr>
              <p:nvPr/>
            </p:nvPicPr>
            <p:blipFill>
              <a:blip r:embed="rId83"/>
              <a:stretch>
                <a:fillRect/>
              </a:stretch>
            </p:blipFill>
            <p:spPr>
              <a:xfrm>
                <a:off x="8376752" y="5796862"/>
                <a:ext cx="506799" cy="154555"/>
              </a:xfrm>
              <a:custGeom>
                <a:avLst/>
                <a:gdLst>
                  <a:gd name="connsiteX0" fmla="*/ 386 w 506799"/>
                  <a:gd name="connsiteY0" fmla="*/ 734 h 154555"/>
                  <a:gd name="connsiteX1" fmla="*/ 507186 w 506799"/>
                  <a:gd name="connsiteY1" fmla="*/ 734 h 154555"/>
                  <a:gd name="connsiteX2" fmla="*/ 507186 w 506799"/>
                  <a:gd name="connsiteY2" fmla="*/ 155290 h 154555"/>
                  <a:gd name="connsiteX3" fmla="*/ 386 w 506799"/>
                  <a:gd name="connsiteY3" fmla="*/ 155290 h 154555"/>
                </a:gdLst>
                <a:ahLst/>
                <a:cxnLst>
                  <a:cxn ang="0">
                    <a:pos x="connsiteX0" y="connsiteY0"/>
                  </a:cxn>
                  <a:cxn ang="0">
                    <a:pos x="connsiteX1" y="connsiteY1"/>
                  </a:cxn>
                  <a:cxn ang="0">
                    <a:pos x="connsiteX2" y="connsiteY2"/>
                  </a:cxn>
                  <a:cxn ang="0">
                    <a:pos x="connsiteX3" y="connsiteY3"/>
                  </a:cxn>
                </a:cxnLst>
                <a:rect l="l" t="t" r="r" b="b"/>
                <a:pathLst>
                  <a:path w="506799" h="154555">
                    <a:moveTo>
                      <a:pt x="386" y="734"/>
                    </a:moveTo>
                    <a:lnTo>
                      <a:pt x="507186" y="734"/>
                    </a:lnTo>
                    <a:lnTo>
                      <a:pt x="507186" y="155290"/>
                    </a:lnTo>
                    <a:lnTo>
                      <a:pt x="386" y="155290"/>
                    </a:lnTo>
                    <a:close/>
                  </a:path>
                </a:pathLst>
              </a:custGeom>
            </p:spPr>
          </p:pic>
          <p:pic>
            <p:nvPicPr>
              <p:cNvPr id="151" name="Picture 150">
                <a:extLst>
                  <a:ext uri="{FF2B5EF4-FFF2-40B4-BE49-F238E27FC236}">
                    <a16:creationId xmlns:a16="http://schemas.microsoft.com/office/drawing/2014/main" id="{5E8C0206-C403-45FF-8602-6D4B007D17CD}"/>
                  </a:ext>
                </a:extLst>
              </p:cNvPr>
              <p:cNvPicPr>
                <a:picLocks noChangeAspect="1"/>
              </p:cNvPicPr>
              <p:nvPr/>
            </p:nvPicPr>
            <p:blipFill>
              <a:blip r:embed="rId84"/>
              <a:stretch>
                <a:fillRect/>
              </a:stretch>
            </p:blipFill>
            <p:spPr>
              <a:xfrm>
                <a:off x="7977783" y="5387109"/>
                <a:ext cx="168933" cy="506799"/>
              </a:xfrm>
              <a:custGeom>
                <a:avLst/>
                <a:gdLst>
                  <a:gd name="connsiteX0" fmla="*/ 275 w 168933"/>
                  <a:gd name="connsiteY0" fmla="*/ 620 h 506799"/>
                  <a:gd name="connsiteX1" fmla="*/ 169208 w 168933"/>
                  <a:gd name="connsiteY1" fmla="*/ 620 h 506799"/>
                  <a:gd name="connsiteX2" fmla="*/ 169208 w 168933"/>
                  <a:gd name="connsiteY2" fmla="*/ 507420 h 506799"/>
                  <a:gd name="connsiteX3" fmla="*/ 275 w 168933"/>
                  <a:gd name="connsiteY3" fmla="*/ 507420 h 506799"/>
                </a:gdLst>
                <a:ahLst/>
                <a:cxnLst>
                  <a:cxn ang="0">
                    <a:pos x="connsiteX0" y="connsiteY0"/>
                  </a:cxn>
                  <a:cxn ang="0">
                    <a:pos x="connsiteX1" y="connsiteY1"/>
                  </a:cxn>
                  <a:cxn ang="0">
                    <a:pos x="connsiteX2" y="connsiteY2"/>
                  </a:cxn>
                  <a:cxn ang="0">
                    <a:pos x="connsiteX3" y="connsiteY3"/>
                  </a:cxn>
                </a:cxnLst>
                <a:rect l="l" t="t" r="r" b="b"/>
                <a:pathLst>
                  <a:path w="168933" h="506799">
                    <a:moveTo>
                      <a:pt x="275" y="620"/>
                    </a:moveTo>
                    <a:lnTo>
                      <a:pt x="169208" y="620"/>
                    </a:lnTo>
                    <a:lnTo>
                      <a:pt x="169208" y="507420"/>
                    </a:lnTo>
                    <a:lnTo>
                      <a:pt x="275" y="507420"/>
                    </a:lnTo>
                    <a:close/>
                  </a:path>
                </a:pathLst>
              </a:custGeom>
            </p:spPr>
          </p:pic>
          <p:pic>
            <p:nvPicPr>
              <p:cNvPr id="152" name="Picture 151">
                <a:extLst>
                  <a:ext uri="{FF2B5EF4-FFF2-40B4-BE49-F238E27FC236}">
                    <a16:creationId xmlns:a16="http://schemas.microsoft.com/office/drawing/2014/main" id="{46A19E02-BFFC-472D-92ED-F86565496FBA}"/>
                  </a:ext>
                </a:extLst>
              </p:cNvPr>
              <p:cNvPicPr>
                <a:picLocks noChangeAspect="1"/>
              </p:cNvPicPr>
              <p:nvPr/>
            </p:nvPicPr>
            <p:blipFill>
              <a:blip r:embed="rId85"/>
              <a:stretch>
                <a:fillRect/>
              </a:stretch>
            </p:blipFill>
            <p:spPr>
              <a:xfrm>
                <a:off x="8279706" y="6300067"/>
                <a:ext cx="355838" cy="129395"/>
              </a:xfrm>
              <a:custGeom>
                <a:avLst/>
                <a:gdLst>
                  <a:gd name="connsiteX0" fmla="*/ 359 w 355838"/>
                  <a:gd name="connsiteY0" fmla="*/ 874 h 129395"/>
                  <a:gd name="connsiteX1" fmla="*/ 356197 w 355838"/>
                  <a:gd name="connsiteY1" fmla="*/ 874 h 129395"/>
                  <a:gd name="connsiteX2" fmla="*/ 356197 w 355838"/>
                  <a:gd name="connsiteY2" fmla="*/ 130270 h 129395"/>
                  <a:gd name="connsiteX3" fmla="*/ 359 w 355838"/>
                  <a:gd name="connsiteY3" fmla="*/ 130270 h 129395"/>
                </a:gdLst>
                <a:ahLst/>
                <a:cxnLst>
                  <a:cxn ang="0">
                    <a:pos x="connsiteX0" y="connsiteY0"/>
                  </a:cxn>
                  <a:cxn ang="0">
                    <a:pos x="connsiteX1" y="connsiteY1"/>
                  </a:cxn>
                  <a:cxn ang="0">
                    <a:pos x="connsiteX2" y="connsiteY2"/>
                  </a:cxn>
                  <a:cxn ang="0">
                    <a:pos x="connsiteX3" y="connsiteY3"/>
                  </a:cxn>
                </a:cxnLst>
                <a:rect l="l" t="t" r="r" b="b"/>
                <a:pathLst>
                  <a:path w="355838" h="129395">
                    <a:moveTo>
                      <a:pt x="359" y="874"/>
                    </a:moveTo>
                    <a:lnTo>
                      <a:pt x="356197" y="874"/>
                    </a:lnTo>
                    <a:lnTo>
                      <a:pt x="356197" y="130270"/>
                    </a:lnTo>
                    <a:lnTo>
                      <a:pt x="359" y="130270"/>
                    </a:lnTo>
                    <a:close/>
                  </a:path>
                </a:pathLst>
              </a:custGeom>
            </p:spPr>
          </p:pic>
          <p:pic>
            <p:nvPicPr>
              <p:cNvPr id="153" name="Picture 152">
                <a:extLst>
                  <a:ext uri="{FF2B5EF4-FFF2-40B4-BE49-F238E27FC236}">
                    <a16:creationId xmlns:a16="http://schemas.microsoft.com/office/drawing/2014/main" id="{21691EBE-FE23-450D-8EB2-2D19F1F82E70}"/>
                  </a:ext>
                </a:extLst>
              </p:cNvPr>
              <p:cNvPicPr>
                <a:picLocks noChangeAspect="1"/>
              </p:cNvPicPr>
              <p:nvPr/>
            </p:nvPicPr>
            <p:blipFill>
              <a:blip r:embed="rId86"/>
              <a:stretch>
                <a:fillRect/>
              </a:stretch>
            </p:blipFill>
            <p:spPr>
              <a:xfrm>
                <a:off x="7873547" y="5872343"/>
                <a:ext cx="158150" cy="510393"/>
              </a:xfrm>
              <a:custGeom>
                <a:avLst/>
                <a:gdLst>
                  <a:gd name="connsiteX0" fmla="*/ 246 w 158150"/>
                  <a:gd name="connsiteY0" fmla="*/ 755 h 510393"/>
                  <a:gd name="connsiteX1" fmla="*/ 158396 w 158150"/>
                  <a:gd name="connsiteY1" fmla="*/ 755 h 510393"/>
                  <a:gd name="connsiteX2" fmla="*/ 158396 w 158150"/>
                  <a:gd name="connsiteY2" fmla="*/ 511149 h 510393"/>
                  <a:gd name="connsiteX3" fmla="*/ 246 w 158150"/>
                  <a:gd name="connsiteY3" fmla="*/ 511149 h 510393"/>
                </a:gdLst>
                <a:ahLst/>
                <a:cxnLst>
                  <a:cxn ang="0">
                    <a:pos x="connsiteX0" y="connsiteY0"/>
                  </a:cxn>
                  <a:cxn ang="0">
                    <a:pos x="connsiteX1" y="connsiteY1"/>
                  </a:cxn>
                  <a:cxn ang="0">
                    <a:pos x="connsiteX2" y="connsiteY2"/>
                  </a:cxn>
                  <a:cxn ang="0">
                    <a:pos x="connsiteX3" y="connsiteY3"/>
                  </a:cxn>
                </a:cxnLst>
                <a:rect l="l" t="t" r="r" b="b"/>
                <a:pathLst>
                  <a:path w="158150" h="510393">
                    <a:moveTo>
                      <a:pt x="246" y="755"/>
                    </a:moveTo>
                    <a:lnTo>
                      <a:pt x="158396" y="755"/>
                    </a:lnTo>
                    <a:lnTo>
                      <a:pt x="158396" y="511149"/>
                    </a:lnTo>
                    <a:lnTo>
                      <a:pt x="246" y="511149"/>
                    </a:lnTo>
                    <a:close/>
                  </a:path>
                </a:pathLst>
              </a:custGeom>
            </p:spPr>
          </p:pic>
          <p:pic>
            <p:nvPicPr>
              <p:cNvPr id="154" name="Picture 153">
                <a:extLst>
                  <a:ext uri="{FF2B5EF4-FFF2-40B4-BE49-F238E27FC236}">
                    <a16:creationId xmlns:a16="http://schemas.microsoft.com/office/drawing/2014/main" id="{DCAE34F2-4DBC-4A8B-B0D2-30079D55B8A8}"/>
                  </a:ext>
                </a:extLst>
              </p:cNvPr>
              <p:cNvPicPr>
                <a:picLocks noChangeAspect="1"/>
              </p:cNvPicPr>
              <p:nvPr/>
            </p:nvPicPr>
            <p:blipFill>
              <a:blip r:embed="rId87"/>
              <a:stretch>
                <a:fillRect/>
              </a:stretch>
            </p:blipFill>
            <p:spPr>
              <a:xfrm>
                <a:off x="8056858" y="5875937"/>
                <a:ext cx="165338" cy="575091"/>
              </a:xfrm>
              <a:custGeom>
                <a:avLst/>
                <a:gdLst>
                  <a:gd name="connsiteX0" fmla="*/ 297 w 165338"/>
                  <a:gd name="connsiteY0" fmla="*/ 756 h 575091"/>
                  <a:gd name="connsiteX1" fmla="*/ 165636 w 165338"/>
                  <a:gd name="connsiteY1" fmla="*/ 756 h 575091"/>
                  <a:gd name="connsiteX2" fmla="*/ 165636 w 165338"/>
                  <a:gd name="connsiteY2" fmla="*/ 575848 h 575091"/>
                  <a:gd name="connsiteX3" fmla="*/ 297 w 165338"/>
                  <a:gd name="connsiteY3" fmla="*/ 575848 h 575091"/>
                </a:gdLst>
                <a:ahLst/>
                <a:cxnLst>
                  <a:cxn ang="0">
                    <a:pos x="connsiteX0" y="connsiteY0"/>
                  </a:cxn>
                  <a:cxn ang="0">
                    <a:pos x="connsiteX1" y="connsiteY1"/>
                  </a:cxn>
                  <a:cxn ang="0">
                    <a:pos x="connsiteX2" y="connsiteY2"/>
                  </a:cxn>
                  <a:cxn ang="0">
                    <a:pos x="connsiteX3" y="connsiteY3"/>
                  </a:cxn>
                </a:cxnLst>
                <a:rect l="l" t="t" r="r" b="b"/>
                <a:pathLst>
                  <a:path w="165338" h="575091">
                    <a:moveTo>
                      <a:pt x="297" y="756"/>
                    </a:moveTo>
                    <a:lnTo>
                      <a:pt x="165636" y="756"/>
                    </a:lnTo>
                    <a:lnTo>
                      <a:pt x="165636" y="575848"/>
                    </a:lnTo>
                    <a:lnTo>
                      <a:pt x="297" y="575848"/>
                    </a:lnTo>
                    <a:close/>
                  </a:path>
                </a:pathLst>
              </a:custGeom>
            </p:spPr>
          </p:pic>
          <p:pic>
            <p:nvPicPr>
              <p:cNvPr id="155" name="Picture 154">
                <a:extLst>
                  <a:ext uri="{FF2B5EF4-FFF2-40B4-BE49-F238E27FC236}">
                    <a16:creationId xmlns:a16="http://schemas.microsoft.com/office/drawing/2014/main" id="{B93FC769-D8EB-47BE-8A65-394BA6D631EB}"/>
                  </a:ext>
                </a:extLst>
              </p:cNvPr>
              <p:cNvPicPr>
                <a:picLocks noChangeAspect="1"/>
              </p:cNvPicPr>
              <p:nvPr/>
            </p:nvPicPr>
            <p:blipFill>
              <a:blip r:embed="rId88"/>
              <a:stretch>
                <a:fillRect/>
              </a:stretch>
            </p:blipFill>
            <p:spPr>
              <a:xfrm>
                <a:off x="7927462" y="6123945"/>
                <a:ext cx="352243" cy="118612"/>
              </a:xfrm>
              <a:custGeom>
                <a:avLst/>
                <a:gdLst>
                  <a:gd name="connsiteX0" fmla="*/ 261 w 352243"/>
                  <a:gd name="connsiteY0" fmla="*/ 825 h 118612"/>
                  <a:gd name="connsiteX1" fmla="*/ 352505 w 352243"/>
                  <a:gd name="connsiteY1" fmla="*/ 825 h 118612"/>
                  <a:gd name="connsiteX2" fmla="*/ 352505 w 352243"/>
                  <a:gd name="connsiteY2" fmla="*/ 119438 h 118612"/>
                  <a:gd name="connsiteX3" fmla="*/ 261 w 352243"/>
                  <a:gd name="connsiteY3" fmla="*/ 119438 h 118612"/>
                </a:gdLst>
                <a:ahLst/>
                <a:cxnLst>
                  <a:cxn ang="0">
                    <a:pos x="connsiteX0" y="connsiteY0"/>
                  </a:cxn>
                  <a:cxn ang="0">
                    <a:pos x="connsiteX1" y="connsiteY1"/>
                  </a:cxn>
                  <a:cxn ang="0">
                    <a:pos x="connsiteX2" y="connsiteY2"/>
                  </a:cxn>
                  <a:cxn ang="0">
                    <a:pos x="connsiteX3" y="connsiteY3"/>
                  </a:cxn>
                </a:cxnLst>
                <a:rect l="l" t="t" r="r" b="b"/>
                <a:pathLst>
                  <a:path w="352243" h="118612">
                    <a:moveTo>
                      <a:pt x="261" y="825"/>
                    </a:moveTo>
                    <a:lnTo>
                      <a:pt x="352505" y="825"/>
                    </a:lnTo>
                    <a:lnTo>
                      <a:pt x="352505" y="119438"/>
                    </a:lnTo>
                    <a:lnTo>
                      <a:pt x="261" y="119438"/>
                    </a:lnTo>
                    <a:close/>
                  </a:path>
                </a:pathLst>
              </a:custGeom>
            </p:spPr>
          </p:pic>
          <p:pic>
            <p:nvPicPr>
              <p:cNvPr id="156" name="Picture 155">
                <a:extLst>
                  <a:ext uri="{FF2B5EF4-FFF2-40B4-BE49-F238E27FC236}">
                    <a16:creationId xmlns:a16="http://schemas.microsoft.com/office/drawing/2014/main" id="{3A6F8711-8803-499A-85F6-94C2F0D08E48}"/>
                  </a:ext>
                </a:extLst>
              </p:cNvPr>
              <p:cNvPicPr>
                <a:picLocks noChangeAspect="1"/>
              </p:cNvPicPr>
              <p:nvPr/>
            </p:nvPicPr>
            <p:blipFill>
              <a:blip r:embed="rId89"/>
              <a:stretch>
                <a:fillRect/>
              </a:stretch>
            </p:blipFill>
            <p:spPr>
              <a:xfrm>
                <a:off x="7611161" y="6062842"/>
                <a:ext cx="388186" cy="129395"/>
              </a:xfrm>
              <a:custGeom>
                <a:avLst/>
                <a:gdLst>
                  <a:gd name="connsiteX0" fmla="*/ 173 w 388186"/>
                  <a:gd name="connsiteY0" fmla="*/ 808 h 129395"/>
                  <a:gd name="connsiteX1" fmla="*/ 388360 w 388186"/>
                  <a:gd name="connsiteY1" fmla="*/ 808 h 129395"/>
                  <a:gd name="connsiteX2" fmla="*/ 388360 w 388186"/>
                  <a:gd name="connsiteY2" fmla="*/ 130204 h 129395"/>
                  <a:gd name="connsiteX3" fmla="*/ 173 w 388186"/>
                  <a:gd name="connsiteY3" fmla="*/ 130204 h 129395"/>
                </a:gdLst>
                <a:ahLst/>
                <a:cxnLst>
                  <a:cxn ang="0">
                    <a:pos x="connsiteX0" y="connsiteY0"/>
                  </a:cxn>
                  <a:cxn ang="0">
                    <a:pos x="connsiteX1" y="connsiteY1"/>
                  </a:cxn>
                  <a:cxn ang="0">
                    <a:pos x="connsiteX2" y="connsiteY2"/>
                  </a:cxn>
                  <a:cxn ang="0">
                    <a:pos x="connsiteX3" y="connsiteY3"/>
                  </a:cxn>
                </a:cxnLst>
                <a:rect l="l" t="t" r="r" b="b"/>
                <a:pathLst>
                  <a:path w="388186" h="129395">
                    <a:moveTo>
                      <a:pt x="173" y="808"/>
                    </a:moveTo>
                    <a:lnTo>
                      <a:pt x="388360" y="808"/>
                    </a:lnTo>
                    <a:lnTo>
                      <a:pt x="388360" y="130204"/>
                    </a:lnTo>
                    <a:lnTo>
                      <a:pt x="173" y="130204"/>
                    </a:lnTo>
                    <a:close/>
                  </a:path>
                </a:pathLst>
              </a:custGeom>
            </p:spPr>
          </p:pic>
          <p:pic>
            <p:nvPicPr>
              <p:cNvPr id="157" name="Picture 156">
                <a:extLst>
                  <a:ext uri="{FF2B5EF4-FFF2-40B4-BE49-F238E27FC236}">
                    <a16:creationId xmlns:a16="http://schemas.microsoft.com/office/drawing/2014/main" id="{06C4FCC0-BD19-47FC-9978-CAD97E4AF42B}"/>
                  </a:ext>
                </a:extLst>
              </p:cNvPr>
              <p:cNvPicPr>
                <a:picLocks noChangeAspect="1"/>
              </p:cNvPicPr>
              <p:nvPr/>
            </p:nvPicPr>
            <p:blipFill>
              <a:blip r:embed="rId90"/>
              <a:stretch>
                <a:fillRect/>
              </a:stretch>
            </p:blipFill>
            <p:spPr>
              <a:xfrm>
                <a:off x="8739779" y="5922663"/>
                <a:ext cx="136584" cy="79075"/>
              </a:xfrm>
              <a:custGeom>
                <a:avLst/>
                <a:gdLst>
                  <a:gd name="connsiteX0" fmla="*/ 487 w 136584"/>
                  <a:gd name="connsiteY0" fmla="*/ 769 h 79075"/>
                  <a:gd name="connsiteX1" fmla="*/ 137071 w 136584"/>
                  <a:gd name="connsiteY1" fmla="*/ 769 h 79075"/>
                  <a:gd name="connsiteX2" fmla="*/ 137071 w 136584"/>
                  <a:gd name="connsiteY2" fmla="*/ 79844 h 79075"/>
                  <a:gd name="connsiteX3" fmla="*/ 487 w 136584"/>
                  <a:gd name="connsiteY3" fmla="*/ 79844 h 79075"/>
                </a:gdLst>
                <a:ahLst/>
                <a:cxnLst>
                  <a:cxn ang="0">
                    <a:pos x="connsiteX0" y="connsiteY0"/>
                  </a:cxn>
                  <a:cxn ang="0">
                    <a:pos x="connsiteX1" y="connsiteY1"/>
                  </a:cxn>
                  <a:cxn ang="0">
                    <a:pos x="connsiteX2" y="connsiteY2"/>
                  </a:cxn>
                  <a:cxn ang="0">
                    <a:pos x="connsiteX3" y="connsiteY3"/>
                  </a:cxn>
                </a:cxnLst>
                <a:rect l="l" t="t" r="r" b="b"/>
                <a:pathLst>
                  <a:path w="136584" h="79075">
                    <a:moveTo>
                      <a:pt x="487" y="769"/>
                    </a:moveTo>
                    <a:lnTo>
                      <a:pt x="137071" y="769"/>
                    </a:lnTo>
                    <a:lnTo>
                      <a:pt x="137071" y="79844"/>
                    </a:lnTo>
                    <a:lnTo>
                      <a:pt x="487" y="79844"/>
                    </a:lnTo>
                    <a:close/>
                  </a:path>
                </a:pathLst>
              </a:custGeom>
            </p:spPr>
          </p:pic>
          <p:pic>
            <p:nvPicPr>
              <p:cNvPr id="158" name="Picture 157">
                <a:extLst>
                  <a:ext uri="{FF2B5EF4-FFF2-40B4-BE49-F238E27FC236}">
                    <a16:creationId xmlns:a16="http://schemas.microsoft.com/office/drawing/2014/main" id="{6F6C7A1C-8B2C-4E4F-953D-7D082F24FAA2}"/>
                  </a:ext>
                </a:extLst>
              </p:cNvPr>
              <p:cNvPicPr>
                <a:picLocks noChangeAspect="1"/>
              </p:cNvPicPr>
              <p:nvPr/>
            </p:nvPicPr>
            <p:blipFill>
              <a:blip r:embed="rId91"/>
              <a:stretch>
                <a:fillRect/>
              </a:stretch>
            </p:blipFill>
            <p:spPr>
              <a:xfrm>
                <a:off x="8728996" y="6001738"/>
                <a:ext cx="118612" cy="75480"/>
              </a:xfrm>
              <a:custGeom>
                <a:avLst/>
                <a:gdLst>
                  <a:gd name="connsiteX0" fmla="*/ 484 w 118612"/>
                  <a:gd name="connsiteY0" fmla="*/ 791 h 75480"/>
                  <a:gd name="connsiteX1" fmla="*/ 119097 w 118612"/>
                  <a:gd name="connsiteY1" fmla="*/ 791 h 75480"/>
                  <a:gd name="connsiteX2" fmla="*/ 119097 w 118612"/>
                  <a:gd name="connsiteY2" fmla="*/ 76272 h 75480"/>
                  <a:gd name="connsiteX3" fmla="*/ 484 w 118612"/>
                  <a:gd name="connsiteY3" fmla="*/ 76272 h 75480"/>
                </a:gdLst>
                <a:ahLst/>
                <a:cxnLst>
                  <a:cxn ang="0">
                    <a:pos x="connsiteX0" y="connsiteY0"/>
                  </a:cxn>
                  <a:cxn ang="0">
                    <a:pos x="connsiteX1" y="connsiteY1"/>
                  </a:cxn>
                  <a:cxn ang="0">
                    <a:pos x="connsiteX2" y="connsiteY2"/>
                  </a:cxn>
                  <a:cxn ang="0">
                    <a:pos x="connsiteX3" y="connsiteY3"/>
                  </a:cxn>
                </a:cxnLst>
                <a:rect l="l" t="t" r="r" b="b"/>
                <a:pathLst>
                  <a:path w="118612" h="75480">
                    <a:moveTo>
                      <a:pt x="484" y="791"/>
                    </a:moveTo>
                    <a:lnTo>
                      <a:pt x="119097" y="791"/>
                    </a:lnTo>
                    <a:lnTo>
                      <a:pt x="119097" y="76272"/>
                    </a:lnTo>
                    <a:lnTo>
                      <a:pt x="484" y="76272"/>
                    </a:lnTo>
                    <a:close/>
                  </a:path>
                </a:pathLst>
              </a:custGeom>
            </p:spPr>
          </p:pic>
          <p:pic>
            <p:nvPicPr>
              <p:cNvPr id="159" name="Picture 158">
                <a:extLst>
                  <a:ext uri="{FF2B5EF4-FFF2-40B4-BE49-F238E27FC236}">
                    <a16:creationId xmlns:a16="http://schemas.microsoft.com/office/drawing/2014/main" id="{E3273091-F150-46C7-B166-67C01A103D42}"/>
                  </a:ext>
                </a:extLst>
              </p:cNvPr>
              <p:cNvPicPr>
                <a:picLocks noChangeAspect="1"/>
              </p:cNvPicPr>
              <p:nvPr/>
            </p:nvPicPr>
            <p:blipFill>
              <a:blip r:embed="rId92"/>
              <a:stretch>
                <a:fillRect/>
              </a:stretch>
            </p:blipFill>
            <p:spPr>
              <a:xfrm>
                <a:off x="8409101" y="5832805"/>
                <a:ext cx="89858" cy="100641"/>
              </a:xfrm>
              <a:custGeom>
                <a:avLst/>
                <a:gdLst>
                  <a:gd name="connsiteX0" fmla="*/ 395 w 89858"/>
                  <a:gd name="connsiteY0" fmla="*/ 744 h 100641"/>
                  <a:gd name="connsiteX1" fmla="*/ 90253 w 89858"/>
                  <a:gd name="connsiteY1" fmla="*/ 744 h 100641"/>
                  <a:gd name="connsiteX2" fmla="*/ 90253 w 89858"/>
                  <a:gd name="connsiteY2" fmla="*/ 101385 h 100641"/>
                  <a:gd name="connsiteX3" fmla="*/ 395 w 89858"/>
                  <a:gd name="connsiteY3" fmla="*/ 101385 h 100641"/>
                </a:gdLst>
                <a:ahLst/>
                <a:cxnLst>
                  <a:cxn ang="0">
                    <a:pos x="connsiteX0" y="connsiteY0"/>
                  </a:cxn>
                  <a:cxn ang="0">
                    <a:pos x="connsiteX1" y="connsiteY1"/>
                  </a:cxn>
                  <a:cxn ang="0">
                    <a:pos x="connsiteX2" y="connsiteY2"/>
                  </a:cxn>
                  <a:cxn ang="0">
                    <a:pos x="connsiteX3" y="connsiteY3"/>
                  </a:cxn>
                </a:cxnLst>
                <a:rect l="l" t="t" r="r" b="b"/>
                <a:pathLst>
                  <a:path w="89858" h="100641">
                    <a:moveTo>
                      <a:pt x="395" y="744"/>
                    </a:moveTo>
                    <a:lnTo>
                      <a:pt x="90253" y="744"/>
                    </a:lnTo>
                    <a:lnTo>
                      <a:pt x="90253" y="101385"/>
                    </a:lnTo>
                    <a:lnTo>
                      <a:pt x="395" y="101385"/>
                    </a:lnTo>
                    <a:close/>
                  </a:path>
                </a:pathLst>
              </a:custGeom>
            </p:spPr>
          </p:pic>
          <p:pic>
            <p:nvPicPr>
              <p:cNvPr id="160" name="Picture 159">
                <a:extLst>
                  <a:ext uri="{FF2B5EF4-FFF2-40B4-BE49-F238E27FC236}">
                    <a16:creationId xmlns:a16="http://schemas.microsoft.com/office/drawing/2014/main" id="{68930ED6-5DE8-46C1-A9A3-6A1C5C6CB6D7}"/>
                  </a:ext>
                </a:extLst>
              </p:cNvPr>
              <p:cNvPicPr>
                <a:picLocks noChangeAspect="1"/>
              </p:cNvPicPr>
              <p:nvPr/>
            </p:nvPicPr>
            <p:blipFill>
              <a:blip r:embed="rId93"/>
              <a:stretch>
                <a:fillRect/>
              </a:stretch>
            </p:blipFill>
            <p:spPr>
              <a:xfrm>
                <a:off x="8477394" y="5850777"/>
                <a:ext cx="82669" cy="89858"/>
              </a:xfrm>
              <a:custGeom>
                <a:avLst/>
                <a:gdLst>
                  <a:gd name="connsiteX0" fmla="*/ 414 w 82669"/>
                  <a:gd name="connsiteY0" fmla="*/ 749 h 89858"/>
                  <a:gd name="connsiteX1" fmla="*/ 83083 w 82669"/>
                  <a:gd name="connsiteY1" fmla="*/ 749 h 89858"/>
                  <a:gd name="connsiteX2" fmla="*/ 83083 w 82669"/>
                  <a:gd name="connsiteY2" fmla="*/ 90607 h 89858"/>
                  <a:gd name="connsiteX3" fmla="*/ 414 w 82669"/>
                  <a:gd name="connsiteY3" fmla="*/ 90607 h 89858"/>
                </a:gdLst>
                <a:ahLst/>
                <a:cxnLst>
                  <a:cxn ang="0">
                    <a:pos x="connsiteX0" y="connsiteY0"/>
                  </a:cxn>
                  <a:cxn ang="0">
                    <a:pos x="connsiteX1" y="connsiteY1"/>
                  </a:cxn>
                  <a:cxn ang="0">
                    <a:pos x="connsiteX2" y="connsiteY2"/>
                  </a:cxn>
                  <a:cxn ang="0">
                    <a:pos x="connsiteX3" y="connsiteY3"/>
                  </a:cxn>
                </a:cxnLst>
                <a:rect l="l" t="t" r="r" b="b"/>
                <a:pathLst>
                  <a:path w="82669" h="89858">
                    <a:moveTo>
                      <a:pt x="414" y="749"/>
                    </a:moveTo>
                    <a:lnTo>
                      <a:pt x="83083" y="749"/>
                    </a:lnTo>
                    <a:lnTo>
                      <a:pt x="83083" y="90607"/>
                    </a:lnTo>
                    <a:lnTo>
                      <a:pt x="414" y="90607"/>
                    </a:lnTo>
                    <a:close/>
                  </a:path>
                </a:pathLst>
              </a:custGeom>
            </p:spPr>
          </p:pic>
          <p:pic>
            <p:nvPicPr>
              <p:cNvPr id="161" name="Picture 160">
                <a:extLst>
                  <a:ext uri="{FF2B5EF4-FFF2-40B4-BE49-F238E27FC236}">
                    <a16:creationId xmlns:a16="http://schemas.microsoft.com/office/drawing/2014/main" id="{5FDC186A-BB1C-4DC0-A9A0-3F40BD066059}"/>
                  </a:ext>
                </a:extLst>
              </p:cNvPr>
              <p:cNvPicPr>
                <a:picLocks noChangeAspect="1"/>
              </p:cNvPicPr>
              <p:nvPr/>
            </p:nvPicPr>
            <p:blipFill>
              <a:blip r:embed="rId94"/>
              <a:stretch>
                <a:fillRect/>
              </a:stretch>
            </p:blipFill>
            <p:spPr>
              <a:xfrm>
                <a:off x="8542091" y="5857965"/>
                <a:ext cx="97046" cy="100641"/>
              </a:xfrm>
              <a:custGeom>
                <a:avLst/>
                <a:gdLst>
                  <a:gd name="connsiteX0" fmla="*/ 432 w 97046"/>
                  <a:gd name="connsiteY0" fmla="*/ 751 h 100641"/>
                  <a:gd name="connsiteX1" fmla="*/ 97479 w 97046"/>
                  <a:gd name="connsiteY1" fmla="*/ 751 h 100641"/>
                  <a:gd name="connsiteX2" fmla="*/ 97479 w 97046"/>
                  <a:gd name="connsiteY2" fmla="*/ 101392 h 100641"/>
                  <a:gd name="connsiteX3" fmla="*/ 432 w 97046"/>
                  <a:gd name="connsiteY3" fmla="*/ 101392 h 100641"/>
                </a:gdLst>
                <a:ahLst/>
                <a:cxnLst>
                  <a:cxn ang="0">
                    <a:pos x="connsiteX0" y="connsiteY0"/>
                  </a:cxn>
                  <a:cxn ang="0">
                    <a:pos x="connsiteX1" y="connsiteY1"/>
                  </a:cxn>
                  <a:cxn ang="0">
                    <a:pos x="connsiteX2" y="connsiteY2"/>
                  </a:cxn>
                  <a:cxn ang="0">
                    <a:pos x="connsiteX3" y="connsiteY3"/>
                  </a:cxn>
                </a:cxnLst>
                <a:rect l="l" t="t" r="r" b="b"/>
                <a:pathLst>
                  <a:path w="97046" h="100641">
                    <a:moveTo>
                      <a:pt x="432" y="751"/>
                    </a:moveTo>
                    <a:lnTo>
                      <a:pt x="97479" y="751"/>
                    </a:lnTo>
                    <a:lnTo>
                      <a:pt x="97479" y="101392"/>
                    </a:lnTo>
                    <a:lnTo>
                      <a:pt x="432" y="101392"/>
                    </a:lnTo>
                    <a:close/>
                  </a:path>
                </a:pathLst>
              </a:custGeom>
            </p:spPr>
          </p:pic>
          <p:pic>
            <p:nvPicPr>
              <p:cNvPr id="162" name="Picture 161">
                <a:extLst>
                  <a:ext uri="{FF2B5EF4-FFF2-40B4-BE49-F238E27FC236}">
                    <a16:creationId xmlns:a16="http://schemas.microsoft.com/office/drawing/2014/main" id="{520DE67B-437F-4D0A-A965-C7B7E433AF7E}"/>
                  </a:ext>
                </a:extLst>
              </p:cNvPr>
              <p:cNvPicPr>
                <a:picLocks noChangeAspect="1"/>
              </p:cNvPicPr>
              <p:nvPr/>
            </p:nvPicPr>
            <p:blipFill>
              <a:blip r:embed="rId95"/>
              <a:stretch>
                <a:fillRect/>
              </a:stretch>
            </p:blipFill>
            <p:spPr>
              <a:xfrm>
                <a:off x="8617572" y="5872343"/>
                <a:ext cx="97046" cy="104235"/>
              </a:xfrm>
              <a:custGeom>
                <a:avLst/>
                <a:gdLst>
                  <a:gd name="connsiteX0" fmla="*/ 453 w 97046"/>
                  <a:gd name="connsiteY0" fmla="*/ 755 h 104235"/>
                  <a:gd name="connsiteX1" fmla="*/ 97500 w 97046"/>
                  <a:gd name="connsiteY1" fmla="*/ 755 h 104235"/>
                  <a:gd name="connsiteX2" fmla="*/ 97500 w 97046"/>
                  <a:gd name="connsiteY2" fmla="*/ 104990 h 104235"/>
                  <a:gd name="connsiteX3" fmla="*/ 453 w 97046"/>
                  <a:gd name="connsiteY3" fmla="*/ 104990 h 104235"/>
                </a:gdLst>
                <a:ahLst/>
                <a:cxnLst>
                  <a:cxn ang="0">
                    <a:pos x="connsiteX0" y="connsiteY0"/>
                  </a:cxn>
                  <a:cxn ang="0">
                    <a:pos x="connsiteX1" y="connsiteY1"/>
                  </a:cxn>
                  <a:cxn ang="0">
                    <a:pos x="connsiteX2" y="connsiteY2"/>
                  </a:cxn>
                  <a:cxn ang="0">
                    <a:pos x="connsiteX3" y="connsiteY3"/>
                  </a:cxn>
                </a:cxnLst>
                <a:rect l="l" t="t" r="r" b="b"/>
                <a:pathLst>
                  <a:path w="97046" h="104235">
                    <a:moveTo>
                      <a:pt x="453" y="755"/>
                    </a:moveTo>
                    <a:lnTo>
                      <a:pt x="97500" y="755"/>
                    </a:lnTo>
                    <a:lnTo>
                      <a:pt x="97500" y="104990"/>
                    </a:lnTo>
                    <a:lnTo>
                      <a:pt x="453" y="104990"/>
                    </a:lnTo>
                    <a:close/>
                  </a:path>
                </a:pathLst>
              </a:custGeom>
            </p:spPr>
          </p:pic>
          <p:pic>
            <p:nvPicPr>
              <p:cNvPr id="163" name="Picture 162">
                <a:extLst>
                  <a:ext uri="{FF2B5EF4-FFF2-40B4-BE49-F238E27FC236}">
                    <a16:creationId xmlns:a16="http://schemas.microsoft.com/office/drawing/2014/main" id="{623838DD-2E12-4542-B17C-737A3C09CBAC}"/>
                  </a:ext>
                </a:extLst>
              </p:cNvPr>
              <p:cNvPicPr>
                <a:picLocks noChangeAspect="1"/>
              </p:cNvPicPr>
              <p:nvPr/>
            </p:nvPicPr>
            <p:blipFill>
              <a:blip r:embed="rId96"/>
              <a:stretch>
                <a:fillRect/>
              </a:stretch>
            </p:blipFill>
            <p:spPr>
              <a:xfrm>
                <a:off x="8775722" y="5890314"/>
                <a:ext cx="86263" cy="93452"/>
              </a:xfrm>
              <a:custGeom>
                <a:avLst/>
                <a:gdLst>
                  <a:gd name="connsiteX0" fmla="*/ 497 w 86263"/>
                  <a:gd name="connsiteY0" fmla="*/ 760 h 93452"/>
                  <a:gd name="connsiteX1" fmla="*/ 86761 w 86263"/>
                  <a:gd name="connsiteY1" fmla="*/ 760 h 93452"/>
                  <a:gd name="connsiteX2" fmla="*/ 86761 w 86263"/>
                  <a:gd name="connsiteY2" fmla="*/ 94212 h 93452"/>
                  <a:gd name="connsiteX3" fmla="*/ 497 w 86263"/>
                  <a:gd name="connsiteY3" fmla="*/ 94212 h 93452"/>
                </a:gdLst>
                <a:ahLst/>
                <a:cxnLst>
                  <a:cxn ang="0">
                    <a:pos x="connsiteX0" y="connsiteY0"/>
                  </a:cxn>
                  <a:cxn ang="0">
                    <a:pos x="connsiteX1" y="connsiteY1"/>
                  </a:cxn>
                  <a:cxn ang="0">
                    <a:pos x="connsiteX2" y="connsiteY2"/>
                  </a:cxn>
                  <a:cxn ang="0">
                    <a:pos x="connsiteX3" y="connsiteY3"/>
                  </a:cxn>
                </a:cxnLst>
                <a:rect l="l" t="t" r="r" b="b"/>
                <a:pathLst>
                  <a:path w="86263" h="93452">
                    <a:moveTo>
                      <a:pt x="497" y="760"/>
                    </a:moveTo>
                    <a:lnTo>
                      <a:pt x="86761" y="760"/>
                    </a:lnTo>
                    <a:lnTo>
                      <a:pt x="86761" y="94212"/>
                    </a:lnTo>
                    <a:lnTo>
                      <a:pt x="497" y="94212"/>
                    </a:lnTo>
                    <a:close/>
                  </a:path>
                </a:pathLst>
              </a:custGeom>
            </p:spPr>
          </p:pic>
          <p:pic>
            <p:nvPicPr>
              <p:cNvPr id="164" name="Picture 163">
                <a:extLst>
                  <a:ext uri="{FF2B5EF4-FFF2-40B4-BE49-F238E27FC236}">
                    <a16:creationId xmlns:a16="http://schemas.microsoft.com/office/drawing/2014/main" id="{FAADA179-69CA-45D7-835C-60502B8AF3B4}"/>
                  </a:ext>
                </a:extLst>
              </p:cNvPr>
              <p:cNvPicPr>
                <a:picLocks noChangeAspect="1"/>
              </p:cNvPicPr>
              <p:nvPr/>
            </p:nvPicPr>
            <p:blipFill>
              <a:blip r:embed="rId97"/>
              <a:stretch>
                <a:fillRect/>
              </a:stretch>
            </p:blipFill>
            <p:spPr>
              <a:xfrm>
                <a:off x="8772128" y="5944229"/>
                <a:ext cx="86263" cy="86263"/>
              </a:xfrm>
              <a:custGeom>
                <a:avLst/>
                <a:gdLst>
                  <a:gd name="connsiteX0" fmla="*/ 496 w 86263"/>
                  <a:gd name="connsiteY0" fmla="*/ 775 h 86263"/>
                  <a:gd name="connsiteX1" fmla="*/ 86760 w 86263"/>
                  <a:gd name="connsiteY1" fmla="*/ 775 h 86263"/>
                  <a:gd name="connsiteX2" fmla="*/ 86760 w 86263"/>
                  <a:gd name="connsiteY2" fmla="*/ 87039 h 86263"/>
                  <a:gd name="connsiteX3" fmla="*/ 496 w 86263"/>
                  <a:gd name="connsiteY3" fmla="*/ 87039 h 86263"/>
                </a:gdLst>
                <a:ahLst/>
                <a:cxnLst>
                  <a:cxn ang="0">
                    <a:pos x="connsiteX0" y="connsiteY0"/>
                  </a:cxn>
                  <a:cxn ang="0">
                    <a:pos x="connsiteX1" y="connsiteY1"/>
                  </a:cxn>
                  <a:cxn ang="0">
                    <a:pos x="connsiteX2" y="connsiteY2"/>
                  </a:cxn>
                  <a:cxn ang="0">
                    <a:pos x="connsiteX3" y="connsiteY3"/>
                  </a:cxn>
                </a:cxnLst>
                <a:rect l="l" t="t" r="r" b="b"/>
                <a:pathLst>
                  <a:path w="86263" h="86263">
                    <a:moveTo>
                      <a:pt x="496" y="775"/>
                    </a:moveTo>
                    <a:lnTo>
                      <a:pt x="86760" y="775"/>
                    </a:lnTo>
                    <a:lnTo>
                      <a:pt x="86760" y="87039"/>
                    </a:lnTo>
                    <a:lnTo>
                      <a:pt x="496" y="87039"/>
                    </a:lnTo>
                    <a:close/>
                  </a:path>
                </a:pathLst>
              </a:custGeom>
            </p:spPr>
          </p:pic>
          <p:pic>
            <p:nvPicPr>
              <p:cNvPr id="165" name="Picture 164">
                <a:extLst>
                  <a:ext uri="{FF2B5EF4-FFF2-40B4-BE49-F238E27FC236}">
                    <a16:creationId xmlns:a16="http://schemas.microsoft.com/office/drawing/2014/main" id="{E13BAB7C-256D-426A-919F-E0B51450A5FC}"/>
                  </a:ext>
                </a:extLst>
              </p:cNvPr>
              <p:cNvPicPr>
                <a:picLocks noChangeAspect="1"/>
              </p:cNvPicPr>
              <p:nvPr/>
            </p:nvPicPr>
            <p:blipFill>
              <a:blip r:embed="rId98"/>
              <a:stretch>
                <a:fillRect/>
              </a:stretch>
            </p:blipFill>
            <p:spPr>
              <a:xfrm>
                <a:off x="8761345" y="5980172"/>
                <a:ext cx="86263" cy="82669"/>
              </a:xfrm>
              <a:custGeom>
                <a:avLst/>
                <a:gdLst>
                  <a:gd name="connsiteX0" fmla="*/ 493 w 86263"/>
                  <a:gd name="connsiteY0" fmla="*/ 785 h 82669"/>
                  <a:gd name="connsiteX1" fmla="*/ 86757 w 86263"/>
                  <a:gd name="connsiteY1" fmla="*/ 785 h 82669"/>
                  <a:gd name="connsiteX2" fmla="*/ 86757 w 86263"/>
                  <a:gd name="connsiteY2" fmla="*/ 83454 h 82669"/>
                  <a:gd name="connsiteX3" fmla="*/ 493 w 86263"/>
                  <a:gd name="connsiteY3" fmla="*/ 83454 h 82669"/>
                </a:gdLst>
                <a:ahLst/>
                <a:cxnLst>
                  <a:cxn ang="0">
                    <a:pos x="connsiteX0" y="connsiteY0"/>
                  </a:cxn>
                  <a:cxn ang="0">
                    <a:pos x="connsiteX1" y="connsiteY1"/>
                  </a:cxn>
                  <a:cxn ang="0">
                    <a:pos x="connsiteX2" y="connsiteY2"/>
                  </a:cxn>
                  <a:cxn ang="0">
                    <a:pos x="connsiteX3" y="connsiteY3"/>
                  </a:cxn>
                </a:cxnLst>
                <a:rect l="l" t="t" r="r" b="b"/>
                <a:pathLst>
                  <a:path w="86263" h="82669">
                    <a:moveTo>
                      <a:pt x="493" y="785"/>
                    </a:moveTo>
                    <a:lnTo>
                      <a:pt x="86757" y="785"/>
                    </a:lnTo>
                    <a:lnTo>
                      <a:pt x="86757" y="83454"/>
                    </a:lnTo>
                    <a:lnTo>
                      <a:pt x="493" y="83454"/>
                    </a:lnTo>
                    <a:close/>
                  </a:path>
                </a:pathLst>
              </a:custGeom>
            </p:spPr>
          </p:pic>
          <p:pic>
            <p:nvPicPr>
              <p:cNvPr id="166" name="Picture 165">
                <a:extLst>
                  <a:ext uri="{FF2B5EF4-FFF2-40B4-BE49-F238E27FC236}">
                    <a16:creationId xmlns:a16="http://schemas.microsoft.com/office/drawing/2014/main" id="{E307295D-D32E-4124-B772-1832274A4897}"/>
                  </a:ext>
                </a:extLst>
              </p:cNvPr>
              <p:cNvPicPr>
                <a:picLocks noChangeAspect="1"/>
              </p:cNvPicPr>
              <p:nvPr/>
            </p:nvPicPr>
            <p:blipFill>
              <a:blip r:embed="rId99"/>
              <a:stretch>
                <a:fillRect/>
              </a:stretch>
            </p:blipFill>
            <p:spPr>
              <a:xfrm>
                <a:off x="8754156" y="6019710"/>
                <a:ext cx="82669" cy="75480"/>
              </a:xfrm>
              <a:custGeom>
                <a:avLst/>
                <a:gdLst>
                  <a:gd name="connsiteX0" fmla="*/ 491 w 82669"/>
                  <a:gd name="connsiteY0" fmla="*/ 796 h 75480"/>
                  <a:gd name="connsiteX1" fmla="*/ 83160 w 82669"/>
                  <a:gd name="connsiteY1" fmla="*/ 796 h 75480"/>
                  <a:gd name="connsiteX2" fmla="*/ 83160 w 82669"/>
                  <a:gd name="connsiteY2" fmla="*/ 76277 h 75480"/>
                  <a:gd name="connsiteX3" fmla="*/ 491 w 82669"/>
                  <a:gd name="connsiteY3" fmla="*/ 76277 h 75480"/>
                </a:gdLst>
                <a:ahLst/>
                <a:cxnLst>
                  <a:cxn ang="0">
                    <a:pos x="connsiteX0" y="connsiteY0"/>
                  </a:cxn>
                  <a:cxn ang="0">
                    <a:pos x="connsiteX1" y="connsiteY1"/>
                  </a:cxn>
                  <a:cxn ang="0">
                    <a:pos x="connsiteX2" y="connsiteY2"/>
                  </a:cxn>
                  <a:cxn ang="0">
                    <a:pos x="connsiteX3" y="connsiteY3"/>
                  </a:cxn>
                </a:cxnLst>
                <a:rect l="l" t="t" r="r" b="b"/>
                <a:pathLst>
                  <a:path w="82669" h="75480">
                    <a:moveTo>
                      <a:pt x="491" y="796"/>
                    </a:moveTo>
                    <a:lnTo>
                      <a:pt x="83160" y="796"/>
                    </a:lnTo>
                    <a:lnTo>
                      <a:pt x="83160" y="76277"/>
                    </a:lnTo>
                    <a:lnTo>
                      <a:pt x="491" y="76277"/>
                    </a:lnTo>
                    <a:close/>
                  </a:path>
                </a:pathLst>
              </a:custGeom>
            </p:spPr>
          </p:pic>
          <p:pic>
            <p:nvPicPr>
              <p:cNvPr id="167" name="Picture 166">
                <a:extLst>
                  <a:ext uri="{FF2B5EF4-FFF2-40B4-BE49-F238E27FC236}">
                    <a16:creationId xmlns:a16="http://schemas.microsoft.com/office/drawing/2014/main" id="{6864AF40-8C8B-48D8-8381-2CCD7E30CF74}"/>
                  </a:ext>
                </a:extLst>
              </p:cNvPr>
              <p:cNvPicPr>
                <a:picLocks noChangeAspect="1"/>
              </p:cNvPicPr>
              <p:nvPr/>
            </p:nvPicPr>
            <p:blipFill>
              <a:blip r:embed="rId100"/>
              <a:stretch>
                <a:fillRect/>
              </a:stretch>
            </p:blipFill>
            <p:spPr>
              <a:xfrm>
                <a:off x="8829637" y="6282096"/>
                <a:ext cx="107829" cy="122207"/>
              </a:xfrm>
              <a:custGeom>
                <a:avLst/>
                <a:gdLst>
                  <a:gd name="connsiteX0" fmla="*/ 512 w 107829"/>
                  <a:gd name="connsiteY0" fmla="*/ 869 h 122207"/>
                  <a:gd name="connsiteX1" fmla="*/ 108342 w 107829"/>
                  <a:gd name="connsiteY1" fmla="*/ 869 h 122207"/>
                  <a:gd name="connsiteX2" fmla="*/ 108342 w 107829"/>
                  <a:gd name="connsiteY2" fmla="*/ 123076 h 122207"/>
                  <a:gd name="connsiteX3" fmla="*/ 512 w 107829"/>
                  <a:gd name="connsiteY3" fmla="*/ 123076 h 122207"/>
                </a:gdLst>
                <a:ahLst/>
                <a:cxnLst>
                  <a:cxn ang="0">
                    <a:pos x="connsiteX0" y="connsiteY0"/>
                  </a:cxn>
                  <a:cxn ang="0">
                    <a:pos x="connsiteX1" y="connsiteY1"/>
                  </a:cxn>
                  <a:cxn ang="0">
                    <a:pos x="connsiteX2" y="connsiteY2"/>
                  </a:cxn>
                  <a:cxn ang="0">
                    <a:pos x="connsiteX3" y="connsiteY3"/>
                  </a:cxn>
                </a:cxnLst>
                <a:rect l="l" t="t" r="r" b="b"/>
                <a:pathLst>
                  <a:path w="107829" h="122207">
                    <a:moveTo>
                      <a:pt x="512" y="869"/>
                    </a:moveTo>
                    <a:lnTo>
                      <a:pt x="108342" y="869"/>
                    </a:lnTo>
                    <a:lnTo>
                      <a:pt x="108342" y="123076"/>
                    </a:lnTo>
                    <a:lnTo>
                      <a:pt x="512" y="123076"/>
                    </a:lnTo>
                    <a:close/>
                  </a:path>
                </a:pathLst>
              </a:custGeom>
            </p:spPr>
          </p:pic>
          <p:pic>
            <p:nvPicPr>
              <p:cNvPr id="168" name="Picture 167">
                <a:extLst>
                  <a:ext uri="{FF2B5EF4-FFF2-40B4-BE49-F238E27FC236}">
                    <a16:creationId xmlns:a16="http://schemas.microsoft.com/office/drawing/2014/main" id="{B015F0CF-6F23-4D9B-AB99-A1CE972078DE}"/>
                  </a:ext>
                </a:extLst>
              </p:cNvPr>
              <p:cNvPicPr>
                <a:picLocks noChangeAspect="1"/>
              </p:cNvPicPr>
              <p:nvPr/>
            </p:nvPicPr>
            <p:blipFill>
              <a:blip r:embed="rId101"/>
              <a:stretch>
                <a:fillRect/>
              </a:stretch>
            </p:blipFill>
            <p:spPr>
              <a:xfrm>
                <a:off x="8879958" y="6300067"/>
                <a:ext cx="104235" cy="115018"/>
              </a:xfrm>
              <a:custGeom>
                <a:avLst/>
                <a:gdLst>
                  <a:gd name="connsiteX0" fmla="*/ 526 w 104235"/>
                  <a:gd name="connsiteY0" fmla="*/ 874 h 115018"/>
                  <a:gd name="connsiteX1" fmla="*/ 104761 w 104235"/>
                  <a:gd name="connsiteY1" fmla="*/ 874 h 115018"/>
                  <a:gd name="connsiteX2" fmla="*/ 104761 w 104235"/>
                  <a:gd name="connsiteY2" fmla="*/ 115892 h 115018"/>
                  <a:gd name="connsiteX3" fmla="*/ 526 w 104235"/>
                  <a:gd name="connsiteY3" fmla="*/ 115892 h 115018"/>
                </a:gdLst>
                <a:ahLst/>
                <a:cxnLst>
                  <a:cxn ang="0">
                    <a:pos x="connsiteX0" y="connsiteY0"/>
                  </a:cxn>
                  <a:cxn ang="0">
                    <a:pos x="connsiteX1" y="connsiteY1"/>
                  </a:cxn>
                  <a:cxn ang="0">
                    <a:pos x="connsiteX2" y="connsiteY2"/>
                  </a:cxn>
                  <a:cxn ang="0">
                    <a:pos x="connsiteX3" y="connsiteY3"/>
                  </a:cxn>
                </a:cxnLst>
                <a:rect l="l" t="t" r="r" b="b"/>
                <a:pathLst>
                  <a:path w="104235" h="115018">
                    <a:moveTo>
                      <a:pt x="526" y="874"/>
                    </a:moveTo>
                    <a:lnTo>
                      <a:pt x="104761" y="874"/>
                    </a:lnTo>
                    <a:lnTo>
                      <a:pt x="104761" y="115892"/>
                    </a:lnTo>
                    <a:lnTo>
                      <a:pt x="526" y="115892"/>
                    </a:lnTo>
                    <a:close/>
                  </a:path>
                </a:pathLst>
              </a:custGeom>
            </p:spPr>
          </p:pic>
          <p:pic>
            <p:nvPicPr>
              <p:cNvPr id="169" name="Picture 168">
                <a:extLst>
                  <a:ext uri="{FF2B5EF4-FFF2-40B4-BE49-F238E27FC236}">
                    <a16:creationId xmlns:a16="http://schemas.microsoft.com/office/drawing/2014/main" id="{B9A59EF8-38D5-4093-8C5C-CECC002A3636}"/>
                  </a:ext>
                </a:extLst>
              </p:cNvPr>
              <p:cNvPicPr>
                <a:picLocks noChangeAspect="1"/>
              </p:cNvPicPr>
              <p:nvPr/>
            </p:nvPicPr>
            <p:blipFill>
              <a:blip r:embed="rId102"/>
              <a:stretch>
                <a:fillRect/>
              </a:stretch>
            </p:blipFill>
            <p:spPr>
              <a:xfrm>
                <a:off x="8844015" y="6231775"/>
                <a:ext cx="100641" cy="100641"/>
              </a:xfrm>
              <a:custGeom>
                <a:avLst/>
                <a:gdLst>
                  <a:gd name="connsiteX0" fmla="*/ 516 w 100641"/>
                  <a:gd name="connsiteY0" fmla="*/ 855 h 100641"/>
                  <a:gd name="connsiteX1" fmla="*/ 101157 w 100641"/>
                  <a:gd name="connsiteY1" fmla="*/ 855 h 100641"/>
                  <a:gd name="connsiteX2" fmla="*/ 101157 w 100641"/>
                  <a:gd name="connsiteY2" fmla="*/ 101496 h 100641"/>
                  <a:gd name="connsiteX3" fmla="*/ 516 w 100641"/>
                  <a:gd name="connsiteY3" fmla="*/ 101496 h 100641"/>
                </a:gdLst>
                <a:ahLst/>
                <a:cxnLst>
                  <a:cxn ang="0">
                    <a:pos x="connsiteX0" y="connsiteY0"/>
                  </a:cxn>
                  <a:cxn ang="0">
                    <a:pos x="connsiteX1" y="connsiteY1"/>
                  </a:cxn>
                  <a:cxn ang="0">
                    <a:pos x="connsiteX2" y="connsiteY2"/>
                  </a:cxn>
                  <a:cxn ang="0">
                    <a:pos x="connsiteX3" y="connsiteY3"/>
                  </a:cxn>
                </a:cxnLst>
                <a:rect l="l" t="t" r="r" b="b"/>
                <a:pathLst>
                  <a:path w="100641" h="100641">
                    <a:moveTo>
                      <a:pt x="516" y="855"/>
                    </a:moveTo>
                    <a:lnTo>
                      <a:pt x="101157" y="855"/>
                    </a:lnTo>
                    <a:lnTo>
                      <a:pt x="101157" y="101496"/>
                    </a:lnTo>
                    <a:lnTo>
                      <a:pt x="516" y="101496"/>
                    </a:lnTo>
                    <a:close/>
                  </a:path>
                </a:pathLst>
              </a:custGeom>
            </p:spPr>
          </p:pic>
          <p:pic>
            <p:nvPicPr>
              <p:cNvPr id="170" name="Picture 169">
                <a:extLst>
                  <a:ext uri="{FF2B5EF4-FFF2-40B4-BE49-F238E27FC236}">
                    <a16:creationId xmlns:a16="http://schemas.microsoft.com/office/drawing/2014/main" id="{CFB81E86-C32A-4FBD-BE37-1F88657AA87F}"/>
                  </a:ext>
                </a:extLst>
              </p:cNvPr>
              <p:cNvPicPr>
                <a:picLocks noChangeAspect="1"/>
              </p:cNvPicPr>
              <p:nvPr/>
            </p:nvPicPr>
            <p:blipFill>
              <a:blip r:embed="rId103"/>
              <a:stretch>
                <a:fillRect/>
              </a:stretch>
            </p:blipFill>
            <p:spPr>
              <a:xfrm>
                <a:off x="8236574" y="5775296"/>
                <a:ext cx="115018" cy="136584"/>
              </a:xfrm>
              <a:custGeom>
                <a:avLst/>
                <a:gdLst>
                  <a:gd name="connsiteX0" fmla="*/ 347 w 115018"/>
                  <a:gd name="connsiteY0" fmla="*/ 728 h 136584"/>
                  <a:gd name="connsiteX1" fmla="*/ 115365 w 115018"/>
                  <a:gd name="connsiteY1" fmla="*/ 728 h 136584"/>
                  <a:gd name="connsiteX2" fmla="*/ 115365 w 115018"/>
                  <a:gd name="connsiteY2" fmla="*/ 137312 h 136584"/>
                  <a:gd name="connsiteX3" fmla="*/ 347 w 115018"/>
                  <a:gd name="connsiteY3" fmla="*/ 137312 h 136584"/>
                </a:gdLst>
                <a:ahLst/>
                <a:cxnLst>
                  <a:cxn ang="0">
                    <a:pos x="connsiteX0" y="connsiteY0"/>
                  </a:cxn>
                  <a:cxn ang="0">
                    <a:pos x="connsiteX1" y="connsiteY1"/>
                  </a:cxn>
                  <a:cxn ang="0">
                    <a:pos x="connsiteX2" y="connsiteY2"/>
                  </a:cxn>
                  <a:cxn ang="0">
                    <a:pos x="connsiteX3" y="connsiteY3"/>
                  </a:cxn>
                </a:cxnLst>
                <a:rect l="l" t="t" r="r" b="b"/>
                <a:pathLst>
                  <a:path w="115018" h="136584">
                    <a:moveTo>
                      <a:pt x="347" y="728"/>
                    </a:moveTo>
                    <a:lnTo>
                      <a:pt x="115365" y="728"/>
                    </a:lnTo>
                    <a:lnTo>
                      <a:pt x="115365" y="137312"/>
                    </a:lnTo>
                    <a:lnTo>
                      <a:pt x="347" y="137312"/>
                    </a:lnTo>
                    <a:close/>
                  </a:path>
                </a:pathLst>
              </a:custGeom>
            </p:spPr>
          </p:pic>
          <p:pic>
            <p:nvPicPr>
              <p:cNvPr id="171" name="Picture 170">
                <a:extLst>
                  <a:ext uri="{FF2B5EF4-FFF2-40B4-BE49-F238E27FC236}">
                    <a16:creationId xmlns:a16="http://schemas.microsoft.com/office/drawing/2014/main" id="{D1A14ADF-35E2-4C43-8464-5BCBE841E525}"/>
                  </a:ext>
                </a:extLst>
              </p:cNvPr>
              <p:cNvPicPr>
                <a:picLocks noChangeAspect="1"/>
              </p:cNvPicPr>
              <p:nvPr/>
            </p:nvPicPr>
            <p:blipFill>
              <a:blip r:embed="rId104"/>
              <a:stretch>
                <a:fillRect/>
              </a:stretch>
            </p:blipFill>
            <p:spPr>
              <a:xfrm>
                <a:off x="8143121" y="5689032"/>
                <a:ext cx="158150" cy="215659"/>
              </a:xfrm>
              <a:custGeom>
                <a:avLst/>
                <a:gdLst>
                  <a:gd name="connsiteX0" fmla="*/ 321 w 158150"/>
                  <a:gd name="connsiteY0" fmla="*/ 704 h 215659"/>
                  <a:gd name="connsiteX1" fmla="*/ 158471 w 158150"/>
                  <a:gd name="connsiteY1" fmla="*/ 704 h 215659"/>
                  <a:gd name="connsiteX2" fmla="*/ 158471 w 158150"/>
                  <a:gd name="connsiteY2" fmla="*/ 216363 h 215659"/>
                  <a:gd name="connsiteX3" fmla="*/ 321 w 158150"/>
                  <a:gd name="connsiteY3" fmla="*/ 216363 h 215659"/>
                </a:gdLst>
                <a:ahLst/>
                <a:cxnLst>
                  <a:cxn ang="0">
                    <a:pos x="connsiteX0" y="connsiteY0"/>
                  </a:cxn>
                  <a:cxn ang="0">
                    <a:pos x="connsiteX1" y="connsiteY1"/>
                  </a:cxn>
                  <a:cxn ang="0">
                    <a:pos x="connsiteX2" y="connsiteY2"/>
                  </a:cxn>
                  <a:cxn ang="0">
                    <a:pos x="connsiteX3" y="connsiteY3"/>
                  </a:cxn>
                </a:cxnLst>
                <a:rect l="l" t="t" r="r" b="b"/>
                <a:pathLst>
                  <a:path w="158150" h="215659">
                    <a:moveTo>
                      <a:pt x="321" y="704"/>
                    </a:moveTo>
                    <a:lnTo>
                      <a:pt x="158471" y="704"/>
                    </a:lnTo>
                    <a:lnTo>
                      <a:pt x="158471" y="216363"/>
                    </a:lnTo>
                    <a:lnTo>
                      <a:pt x="321" y="216363"/>
                    </a:lnTo>
                    <a:close/>
                  </a:path>
                </a:pathLst>
              </a:custGeom>
            </p:spPr>
          </p:pic>
          <p:pic>
            <p:nvPicPr>
              <p:cNvPr id="172" name="Picture 171">
                <a:extLst>
                  <a:ext uri="{FF2B5EF4-FFF2-40B4-BE49-F238E27FC236}">
                    <a16:creationId xmlns:a16="http://schemas.microsoft.com/office/drawing/2014/main" id="{35A8E3B1-6306-461C-813A-42FDD58BF5F1}"/>
                  </a:ext>
                </a:extLst>
              </p:cNvPr>
              <p:cNvPicPr>
                <a:picLocks noChangeAspect="1"/>
              </p:cNvPicPr>
              <p:nvPr/>
            </p:nvPicPr>
            <p:blipFill>
              <a:blip r:embed="rId105"/>
              <a:stretch>
                <a:fillRect/>
              </a:stretch>
            </p:blipFill>
            <p:spPr>
              <a:xfrm>
                <a:off x="8157499" y="5710598"/>
                <a:ext cx="125801" cy="201282"/>
              </a:xfrm>
              <a:custGeom>
                <a:avLst/>
                <a:gdLst>
                  <a:gd name="connsiteX0" fmla="*/ 325 w 125801"/>
                  <a:gd name="connsiteY0" fmla="*/ 710 h 201282"/>
                  <a:gd name="connsiteX1" fmla="*/ 126126 w 125801"/>
                  <a:gd name="connsiteY1" fmla="*/ 710 h 201282"/>
                  <a:gd name="connsiteX2" fmla="*/ 126126 w 125801"/>
                  <a:gd name="connsiteY2" fmla="*/ 201992 h 201282"/>
                  <a:gd name="connsiteX3" fmla="*/ 325 w 125801"/>
                  <a:gd name="connsiteY3" fmla="*/ 201992 h 201282"/>
                </a:gdLst>
                <a:ahLst/>
                <a:cxnLst>
                  <a:cxn ang="0">
                    <a:pos x="connsiteX0" y="connsiteY0"/>
                  </a:cxn>
                  <a:cxn ang="0">
                    <a:pos x="connsiteX1" y="connsiteY1"/>
                  </a:cxn>
                  <a:cxn ang="0">
                    <a:pos x="connsiteX2" y="connsiteY2"/>
                  </a:cxn>
                  <a:cxn ang="0">
                    <a:pos x="connsiteX3" y="connsiteY3"/>
                  </a:cxn>
                </a:cxnLst>
                <a:rect l="l" t="t" r="r" b="b"/>
                <a:pathLst>
                  <a:path w="125801" h="201282">
                    <a:moveTo>
                      <a:pt x="325" y="710"/>
                    </a:moveTo>
                    <a:lnTo>
                      <a:pt x="126126" y="710"/>
                    </a:lnTo>
                    <a:lnTo>
                      <a:pt x="126126" y="201992"/>
                    </a:lnTo>
                    <a:lnTo>
                      <a:pt x="325" y="201992"/>
                    </a:lnTo>
                    <a:close/>
                  </a:path>
                </a:pathLst>
              </a:custGeom>
            </p:spPr>
          </p:pic>
          <p:pic>
            <p:nvPicPr>
              <p:cNvPr id="173" name="Picture 172">
                <a:extLst>
                  <a:ext uri="{FF2B5EF4-FFF2-40B4-BE49-F238E27FC236}">
                    <a16:creationId xmlns:a16="http://schemas.microsoft.com/office/drawing/2014/main" id="{0712D875-14A3-4F4B-837B-47FC220374A8}"/>
                  </a:ext>
                </a:extLst>
              </p:cNvPr>
              <p:cNvPicPr>
                <a:picLocks noChangeAspect="1"/>
              </p:cNvPicPr>
              <p:nvPr/>
            </p:nvPicPr>
            <p:blipFill>
              <a:blip r:embed="rId106"/>
              <a:stretch>
                <a:fillRect/>
              </a:stretch>
            </p:blipFill>
            <p:spPr>
              <a:xfrm>
                <a:off x="8103584" y="5800456"/>
                <a:ext cx="97046" cy="93452"/>
              </a:xfrm>
              <a:custGeom>
                <a:avLst/>
                <a:gdLst>
                  <a:gd name="connsiteX0" fmla="*/ 310 w 97046"/>
                  <a:gd name="connsiteY0" fmla="*/ 735 h 93452"/>
                  <a:gd name="connsiteX1" fmla="*/ 97357 w 97046"/>
                  <a:gd name="connsiteY1" fmla="*/ 735 h 93452"/>
                  <a:gd name="connsiteX2" fmla="*/ 97357 w 97046"/>
                  <a:gd name="connsiteY2" fmla="*/ 94187 h 93452"/>
                  <a:gd name="connsiteX3" fmla="*/ 310 w 97046"/>
                  <a:gd name="connsiteY3" fmla="*/ 94187 h 93452"/>
                </a:gdLst>
                <a:ahLst/>
                <a:cxnLst>
                  <a:cxn ang="0">
                    <a:pos x="connsiteX0" y="connsiteY0"/>
                  </a:cxn>
                  <a:cxn ang="0">
                    <a:pos x="connsiteX1" y="connsiteY1"/>
                  </a:cxn>
                  <a:cxn ang="0">
                    <a:pos x="connsiteX2" y="connsiteY2"/>
                  </a:cxn>
                  <a:cxn ang="0">
                    <a:pos x="connsiteX3" y="connsiteY3"/>
                  </a:cxn>
                </a:cxnLst>
                <a:rect l="l" t="t" r="r" b="b"/>
                <a:pathLst>
                  <a:path w="97046" h="93452">
                    <a:moveTo>
                      <a:pt x="310" y="735"/>
                    </a:moveTo>
                    <a:lnTo>
                      <a:pt x="97357" y="735"/>
                    </a:lnTo>
                    <a:lnTo>
                      <a:pt x="97357" y="94187"/>
                    </a:lnTo>
                    <a:lnTo>
                      <a:pt x="310" y="94187"/>
                    </a:lnTo>
                    <a:close/>
                  </a:path>
                </a:pathLst>
              </a:custGeom>
            </p:spPr>
          </p:pic>
          <p:pic>
            <p:nvPicPr>
              <p:cNvPr id="174" name="Picture 173">
                <a:extLst>
                  <a:ext uri="{FF2B5EF4-FFF2-40B4-BE49-F238E27FC236}">
                    <a16:creationId xmlns:a16="http://schemas.microsoft.com/office/drawing/2014/main" id="{8046B759-CA59-465C-B128-6AFD80FE8664}"/>
                  </a:ext>
                </a:extLst>
              </p:cNvPr>
              <p:cNvPicPr>
                <a:picLocks noChangeAspect="1"/>
              </p:cNvPicPr>
              <p:nvPr/>
            </p:nvPicPr>
            <p:blipFill>
              <a:blip r:embed="rId107"/>
              <a:stretch>
                <a:fillRect/>
              </a:stretch>
            </p:blipFill>
            <p:spPr>
              <a:xfrm>
                <a:off x="8175470" y="5703410"/>
                <a:ext cx="79075" cy="104235"/>
              </a:xfrm>
              <a:custGeom>
                <a:avLst/>
                <a:gdLst>
                  <a:gd name="connsiteX0" fmla="*/ 330 w 79075"/>
                  <a:gd name="connsiteY0" fmla="*/ 708 h 104235"/>
                  <a:gd name="connsiteX1" fmla="*/ 79405 w 79075"/>
                  <a:gd name="connsiteY1" fmla="*/ 708 h 104235"/>
                  <a:gd name="connsiteX2" fmla="*/ 79405 w 79075"/>
                  <a:gd name="connsiteY2" fmla="*/ 104943 h 104235"/>
                  <a:gd name="connsiteX3" fmla="*/ 330 w 79075"/>
                  <a:gd name="connsiteY3" fmla="*/ 104943 h 104235"/>
                </a:gdLst>
                <a:ahLst/>
                <a:cxnLst>
                  <a:cxn ang="0">
                    <a:pos x="connsiteX0" y="connsiteY0"/>
                  </a:cxn>
                  <a:cxn ang="0">
                    <a:pos x="connsiteX1" y="connsiteY1"/>
                  </a:cxn>
                  <a:cxn ang="0">
                    <a:pos x="connsiteX2" y="connsiteY2"/>
                  </a:cxn>
                  <a:cxn ang="0">
                    <a:pos x="connsiteX3" y="connsiteY3"/>
                  </a:cxn>
                </a:cxnLst>
                <a:rect l="l" t="t" r="r" b="b"/>
                <a:pathLst>
                  <a:path w="79075" h="104235">
                    <a:moveTo>
                      <a:pt x="330" y="708"/>
                    </a:moveTo>
                    <a:lnTo>
                      <a:pt x="79405" y="708"/>
                    </a:lnTo>
                    <a:lnTo>
                      <a:pt x="79405" y="104943"/>
                    </a:lnTo>
                    <a:lnTo>
                      <a:pt x="330" y="104943"/>
                    </a:lnTo>
                    <a:close/>
                  </a:path>
                </a:pathLst>
              </a:custGeom>
            </p:spPr>
          </p:pic>
          <p:pic>
            <p:nvPicPr>
              <p:cNvPr id="175" name="Picture 174">
                <a:extLst>
                  <a:ext uri="{FF2B5EF4-FFF2-40B4-BE49-F238E27FC236}">
                    <a16:creationId xmlns:a16="http://schemas.microsoft.com/office/drawing/2014/main" id="{7E82C16C-17D8-421D-8B78-A77A5E140A6E}"/>
                  </a:ext>
                </a:extLst>
              </p:cNvPr>
              <p:cNvPicPr>
                <a:picLocks noChangeAspect="1"/>
              </p:cNvPicPr>
              <p:nvPr/>
            </p:nvPicPr>
            <p:blipFill>
              <a:blip r:embed="rId108"/>
              <a:stretch>
                <a:fillRect/>
              </a:stretch>
            </p:blipFill>
            <p:spPr>
              <a:xfrm>
                <a:off x="7909490" y="5660278"/>
                <a:ext cx="89858" cy="168933"/>
              </a:xfrm>
              <a:custGeom>
                <a:avLst/>
                <a:gdLst>
                  <a:gd name="connsiteX0" fmla="*/ 256 w 89858"/>
                  <a:gd name="connsiteY0" fmla="*/ 696 h 168933"/>
                  <a:gd name="connsiteX1" fmla="*/ 90114 w 89858"/>
                  <a:gd name="connsiteY1" fmla="*/ 696 h 168933"/>
                  <a:gd name="connsiteX2" fmla="*/ 90114 w 89858"/>
                  <a:gd name="connsiteY2" fmla="*/ 169629 h 168933"/>
                  <a:gd name="connsiteX3" fmla="*/ 256 w 89858"/>
                  <a:gd name="connsiteY3" fmla="*/ 169629 h 168933"/>
                </a:gdLst>
                <a:ahLst/>
                <a:cxnLst>
                  <a:cxn ang="0">
                    <a:pos x="connsiteX0" y="connsiteY0"/>
                  </a:cxn>
                  <a:cxn ang="0">
                    <a:pos x="connsiteX1" y="connsiteY1"/>
                  </a:cxn>
                  <a:cxn ang="0">
                    <a:pos x="connsiteX2" y="connsiteY2"/>
                  </a:cxn>
                  <a:cxn ang="0">
                    <a:pos x="connsiteX3" y="connsiteY3"/>
                  </a:cxn>
                </a:cxnLst>
                <a:rect l="l" t="t" r="r" b="b"/>
                <a:pathLst>
                  <a:path w="89858" h="168933">
                    <a:moveTo>
                      <a:pt x="256" y="696"/>
                    </a:moveTo>
                    <a:lnTo>
                      <a:pt x="90114" y="696"/>
                    </a:lnTo>
                    <a:lnTo>
                      <a:pt x="90114" y="169629"/>
                    </a:lnTo>
                    <a:lnTo>
                      <a:pt x="256" y="169629"/>
                    </a:lnTo>
                    <a:close/>
                  </a:path>
                </a:pathLst>
              </a:custGeom>
            </p:spPr>
          </p:pic>
          <p:pic>
            <p:nvPicPr>
              <p:cNvPr id="176" name="Picture 175">
                <a:extLst>
                  <a:ext uri="{FF2B5EF4-FFF2-40B4-BE49-F238E27FC236}">
                    <a16:creationId xmlns:a16="http://schemas.microsoft.com/office/drawing/2014/main" id="{94421E39-CF01-45D1-9753-7BA00805C2CB}"/>
                  </a:ext>
                </a:extLst>
              </p:cNvPr>
              <p:cNvPicPr>
                <a:picLocks noChangeAspect="1"/>
              </p:cNvPicPr>
              <p:nvPr/>
            </p:nvPicPr>
            <p:blipFill>
              <a:blip r:embed="rId109"/>
              <a:stretch>
                <a:fillRect/>
              </a:stretch>
            </p:blipFill>
            <p:spPr>
              <a:xfrm>
                <a:off x="7902302" y="5656683"/>
                <a:ext cx="154555" cy="197687"/>
              </a:xfrm>
              <a:custGeom>
                <a:avLst/>
                <a:gdLst>
                  <a:gd name="connsiteX0" fmla="*/ 254 w 154555"/>
                  <a:gd name="connsiteY0" fmla="*/ 695 h 197687"/>
                  <a:gd name="connsiteX1" fmla="*/ 154810 w 154555"/>
                  <a:gd name="connsiteY1" fmla="*/ 695 h 197687"/>
                  <a:gd name="connsiteX2" fmla="*/ 154810 w 154555"/>
                  <a:gd name="connsiteY2" fmla="*/ 198383 h 197687"/>
                  <a:gd name="connsiteX3" fmla="*/ 254 w 154555"/>
                  <a:gd name="connsiteY3" fmla="*/ 198383 h 197687"/>
                </a:gdLst>
                <a:ahLst/>
                <a:cxnLst>
                  <a:cxn ang="0">
                    <a:pos x="connsiteX0" y="connsiteY0"/>
                  </a:cxn>
                  <a:cxn ang="0">
                    <a:pos x="connsiteX1" y="connsiteY1"/>
                  </a:cxn>
                  <a:cxn ang="0">
                    <a:pos x="connsiteX2" y="connsiteY2"/>
                  </a:cxn>
                  <a:cxn ang="0">
                    <a:pos x="connsiteX3" y="connsiteY3"/>
                  </a:cxn>
                </a:cxnLst>
                <a:rect l="l" t="t" r="r" b="b"/>
                <a:pathLst>
                  <a:path w="154555" h="197687">
                    <a:moveTo>
                      <a:pt x="254" y="695"/>
                    </a:moveTo>
                    <a:lnTo>
                      <a:pt x="154810" y="695"/>
                    </a:lnTo>
                    <a:lnTo>
                      <a:pt x="154810" y="198383"/>
                    </a:lnTo>
                    <a:lnTo>
                      <a:pt x="254" y="198383"/>
                    </a:lnTo>
                    <a:close/>
                  </a:path>
                </a:pathLst>
              </a:custGeom>
            </p:spPr>
          </p:pic>
          <p:pic>
            <p:nvPicPr>
              <p:cNvPr id="177" name="Picture 176">
                <a:extLst>
                  <a:ext uri="{FF2B5EF4-FFF2-40B4-BE49-F238E27FC236}">
                    <a16:creationId xmlns:a16="http://schemas.microsoft.com/office/drawing/2014/main" id="{5CEF7684-1409-4B55-9595-08CA4A079133}"/>
                  </a:ext>
                </a:extLst>
              </p:cNvPr>
              <p:cNvPicPr>
                <a:picLocks noChangeAspect="1"/>
              </p:cNvPicPr>
              <p:nvPr/>
            </p:nvPicPr>
            <p:blipFill>
              <a:blip r:embed="rId110"/>
              <a:stretch>
                <a:fillRect/>
              </a:stretch>
            </p:blipFill>
            <p:spPr>
              <a:xfrm>
                <a:off x="7823227" y="5728570"/>
                <a:ext cx="104235" cy="100641"/>
              </a:xfrm>
              <a:custGeom>
                <a:avLst/>
                <a:gdLst>
                  <a:gd name="connsiteX0" fmla="*/ 232 w 104235"/>
                  <a:gd name="connsiteY0" fmla="*/ 715 h 100641"/>
                  <a:gd name="connsiteX1" fmla="*/ 104467 w 104235"/>
                  <a:gd name="connsiteY1" fmla="*/ 715 h 100641"/>
                  <a:gd name="connsiteX2" fmla="*/ 104467 w 104235"/>
                  <a:gd name="connsiteY2" fmla="*/ 101356 h 100641"/>
                  <a:gd name="connsiteX3" fmla="*/ 232 w 104235"/>
                  <a:gd name="connsiteY3" fmla="*/ 101356 h 100641"/>
                </a:gdLst>
                <a:ahLst/>
                <a:cxnLst>
                  <a:cxn ang="0">
                    <a:pos x="connsiteX0" y="connsiteY0"/>
                  </a:cxn>
                  <a:cxn ang="0">
                    <a:pos x="connsiteX1" y="connsiteY1"/>
                  </a:cxn>
                  <a:cxn ang="0">
                    <a:pos x="connsiteX2" y="connsiteY2"/>
                  </a:cxn>
                  <a:cxn ang="0">
                    <a:pos x="connsiteX3" y="connsiteY3"/>
                  </a:cxn>
                </a:cxnLst>
                <a:rect l="l" t="t" r="r" b="b"/>
                <a:pathLst>
                  <a:path w="104235" h="100641">
                    <a:moveTo>
                      <a:pt x="232" y="715"/>
                    </a:moveTo>
                    <a:lnTo>
                      <a:pt x="104467" y="715"/>
                    </a:lnTo>
                    <a:lnTo>
                      <a:pt x="104467" y="101356"/>
                    </a:lnTo>
                    <a:lnTo>
                      <a:pt x="232" y="101356"/>
                    </a:lnTo>
                    <a:close/>
                  </a:path>
                </a:pathLst>
              </a:custGeom>
            </p:spPr>
          </p:pic>
          <p:pic>
            <p:nvPicPr>
              <p:cNvPr id="178" name="Picture 177">
                <a:extLst>
                  <a:ext uri="{FF2B5EF4-FFF2-40B4-BE49-F238E27FC236}">
                    <a16:creationId xmlns:a16="http://schemas.microsoft.com/office/drawing/2014/main" id="{07EBE8F7-4802-4D20-8635-459A63BE91C9}"/>
                  </a:ext>
                </a:extLst>
              </p:cNvPr>
              <p:cNvPicPr>
                <a:picLocks noChangeAspect="1"/>
              </p:cNvPicPr>
              <p:nvPr/>
            </p:nvPicPr>
            <p:blipFill>
              <a:blip r:embed="rId111"/>
              <a:stretch>
                <a:fillRect/>
              </a:stretch>
            </p:blipFill>
            <p:spPr>
              <a:xfrm>
                <a:off x="8887146" y="5724976"/>
                <a:ext cx="115018" cy="136584"/>
              </a:xfrm>
              <a:custGeom>
                <a:avLst/>
                <a:gdLst>
                  <a:gd name="connsiteX0" fmla="*/ 528 w 115018"/>
                  <a:gd name="connsiteY0" fmla="*/ 714 h 136584"/>
                  <a:gd name="connsiteX1" fmla="*/ 115546 w 115018"/>
                  <a:gd name="connsiteY1" fmla="*/ 714 h 136584"/>
                  <a:gd name="connsiteX2" fmla="*/ 115546 w 115018"/>
                  <a:gd name="connsiteY2" fmla="*/ 137298 h 136584"/>
                  <a:gd name="connsiteX3" fmla="*/ 528 w 115018"/>
                  <a:gd name="connsiteY3" fmla="*/ 137298 h 136584"/>
                </a:gdLst>
                <a:ahLst/>
                <a:cxnLst>
                  <a:cxn ang="0">
                    <a:pos x="connsiteX0" y="connsiteY0"/>
                  </a:cxn>
                  <a:cxn ang="0">
                    <a:pos x="connsiteX1" y="connsiteY1"/>
                  </a:cxn>
                  <a:cxn ang="0">
                    <a:pos x="connsiteX2" y="connsiteY2"/>
                  </a:cxn>
                  <a:cxn ang="0">
                    <a:pos x="connsiteX3" y="connsiteY3"/>
                  </a:cxn>
                </a:cxnLst>
                <a:rect l="l" t="t" r="r" b="b"/>
                <a:pathLst>
                  <a:path w="115018" h="136584">
                    <a:moveTo>
                      <a:pt x="528" y="714"/>
                    </a:moveTo>
                    <a:lnTo>
                      <a:pt x="115546" y="714"/>
                    </a:lnTo>
                    <a:lnTo>
                      <a:pt x="115546" y="137298"/>
                    </a:lnTo>
                    <a:lnTo>
                      <a:pt x="528" y="137298"/>
                    </a:lnTo>
                    <a:close/>
                  </a:path>
                </a:pathLst>
              </a:custGeom>
            </p:spPr>
          </p:pic>
          <p:pic>
            <p:nvPicPr>
              <p:cNvPr id="179" name="Picture 178">
                <a:extLst>
                  <a:ext uri="{FF2B5EF4-FFF2-40B4-BE49-F238E27FC236}">
                    <a16:creationId xmlns:a16="http://schemas.microsoft.com/office/drawing/2014/main" id="{447B3D7C-105B-4212-AF4D-EC88B273E6A1}"/>
                  </a:ext>
                </a:extLst>
              </p:cNvPr>
              <p:cNvPicPr>
                <a:picLocks noChangeAspect="1"/>
              </p:cNvPicPr>
              <p:nvPr/>
            </p:nvPicPr>
            <p:blipFill>
              <a:blip r:embed="rId112"/>
              <a:stretch>
                <a:fillRect/>
              </a:stretch>
            </p:blipFill>
            <p:spPr>
              <a:xfrm>
                <a:off x="7909490" y="6192238"/>
                <a:ext cx="222848" cy="100641"/>
              </a:xfrm>
              <a:custGeom>
                <a:avLst/>
                <a:gdLst>
                  <a:gd name="connsiteX0" fmla="*/ 256 w 222848"/>
                  <a:gd name="connsiteY0" fmla="*/ 844 h 100641"/>
                  <a:gd name="connsiteX1" fmla="*/ 223104 w 222848"/>
                  <a:gd name="connsiteY1" fmla="*/ 844 h 100641"/>
                  <a:gd name="connsiteX2" fmla="*/ 223104 w 222848"/>
                  <a:gd name="connsiteY2" fmla="*/ 101485 h 100641"/>
                  <a:gd name="connsiteX3" fmla="*/ 256 w 222848"/>
                  <a:gd name="connsiteY3" fmla="*/ 101485 h 100641"/>
                </a:gdLst>
                <a:ahLst/>
                <a:cxnLst>
                  <a:cxn ang="0">
                    <a:pos x="connsiteX0" y="connsiteY0"/>
                  </a:cxn>
                  <a:cxn ang="0">
                    <a:pos x="connsiteX1" y="connsiteY1"/>
                  </a:cxn>
                  <a:cxn ang="0">
                    <a:pos x="connsiteX2" y="connsiteY2"/>
                  </a:cxn>
                  <a:cxn ang="0">
                    <a:pos x="connsiteX3" y="connsiteY3"/>
                  </a:cxn>
                </a:cxnLst>
                <a:rect l="l" t="t" r="r" b="b"/>
                <a:pathLst>
                  <a:path w="222848" h="100641">
                    <a:moveTo>
                      <a:pt x="256" y="844"/>
                    </a:moveTo>
                    <a:lnTo>
                      <a:pt x="223104" y="844"/>
                    </a:lnTo>
                    <a:lnTo>
                      <a:pt x="223104" y="101485"/>
                    </a:lnTo>
                    <a:lnTo>
                      <a:pt x="256" y="101485"/>
                    </a:lnTo>
                    <a:close/>
                  </a:path>
                </a:pathLst>
              </a:custGeom>
            </p:spPr>
          </p:pic>
          <p:sp>
            <p:nvSpPr>
              <p:cNvPr id="180" name="Freeform: Shape 179">
                <a:extLst>
                  <a:ext uri="{FF2B5EF4-FFF2-40B4-BE49-F238E27FC236}">
                    <a16:creationId xmlns:a16="http://schemas.microsoft.com/office/drawing/2014/main" id="{EBDB9717-66A0-417E-94A2-E3156D73EC30}"/>
                  </a:ext>
                </a:extLst>
              </p:cNvPr>
              <p:cNvSpPr/>
              <p:nvPr/>
            </p:nvSpPr>
            <p:spPr>
              <a:xfrm>
                <a:off x="7859101" y="5603962"/>
                <a:ext cx="158114" cy="97776"/>
              </a:xfrm>
              <a:custGeom>
                <a:avLst/>
                <a:gdLst>
                  <a:gd name="connsiteX0" fmla="*/ 12782 w 158114"/>
                  <a:gd name="connsiteY0" fmla="*/ 61 h 97776"/>
                  <a:gd name="connsiteX1" fmla="*/ 157928 w 158114"/>
                  <a:gd name="connsiteY1" fmla="*/ 26415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5"/>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181" name="TextBox 180">
                <a:extLst>
                  <a:ext uri="{FF2B5EF4-FFF2-40B4-BE49-F238E27FC236}">
                    <a16:creationId xmlns:a16="http://schemas.microsoft.com/office/drawing/2014/main" id="{D6BCE355-C8C9-472B-8CB4-13A62842822F}"/>
                  </a:ext>
                </a:extLst>
              </p:cNvPr>
              <p:cNvSpPr txBox="1"/>
              <p:nvPr/>
            </p:nvSpPr>
            <p:spPr>
              <a:xfrm rot="617475">
                <a:off x="7808604" y="560424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WR01</a:t>
                </a:r>
              </a:p>
            </p:txBody>
          </p:sp>
          <p:sp>
            <p:nvSpPr>
              <p:cNvPr id="182" name="Freeform: Shape 181">
                <a:extLst>
                  <a:ext uri="{FF2B5EF4-FFF2-40B4-BE49-F238E27FC236}">
                    <a16:creationId xmlns:a16="http://schemas.microsoft.com/office/drawing/2014/main" id="{899E3B56-5777-44C5-AC4A-015273AD48E7}"/>
                  </a:ext>
                </a:extLst>
              </p:cNvPr>
              <p:cNvSpPr/>
              <p:nvPr/>
            </p:nvSpPr>
            <p:spPr>
              <a:xfrm>
                <a:off x="8199502" y="5589358"/>
                <a:ext cx="158114" cy="97772"/>
              </a:xfrm>
              <a:custGeom>
                <a:avLst/>
                <a:gdLst>
                  <a:gd name="connsiteX0" fmla="*/ 12782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183" name="TextBox 182">
                <a:extLst>
                  <a:ext uri="{FF2B5EF4-FFF2-40B4-BE49-F238E27FC236}">
                    <a16:creationId xmlns:a16="http://schemas.microsoft.com/office/drawing/2014/main" id="{7D617F44-6523-402C-BA2B-172A4FF9FFFB}"/>
                  </a:ext>
                </a:extLst>
              </p:cNvPr>
              <p:cNvSpPr txBox="1"/>
              <p:nvPr/>
            </p:nvSpPr>
            <p:spPr>
              <a:xfrm rot="617475">
                <a:off x="8149004" y="5589868"/>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WR02</a:t>
                </a:r>
              </a:p>
            </p:txBody>
          </p:sp>
          <p:sp>
            <p:nvSpPr>
              <p:cNvPr id="184" name="Freeform: Shape 183">
                <a:extLst>
                  <a:ext uri="{FF2B5EF4-FFF2-40B4-BE49-F238E27FC236}">
                    <a16:creationId xmlns:a16="http://schemas.microsoft.com/office/drawing/2014/main" id="{048041E5-6DA4-4BEA-9F2D-87DE59DB6E85}"/>
                  </a:ext>
                </a:extLst>
              </p:cNvPr>
              <p:cNvSpPr/>
              <p:nvPr/>
            </p:nvSpPr>
            <p:spPr>
              <a:xfrm>
                <a:off x="8338214" y="5761365"/>
                <a:ext cx="158117" cy="97772"/>
              </a:xfrm>
              <a:custGeom>
                <a:avLst/>
                <a:gdLst>
                  <a:gd name="connsiteX0" fmla="*/ 12782 w 158117"/>
                  <a:gd name="connsiteY0" fmla="*/ 61 h 97772"/>
                  <a:gd name="connsiteX1" fmla="*/ 157932 w 158117"/>
                  <a:gd name="connsiteY1" fmla="*/ 26414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4"/>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185" name="TextBox 184">
                <a:extLst>
                  <a:ext uri="{FF2B5EF4-FFF2-40B4-BE49-F238E27FC236}">
                    <a16:creationId xmlns:a16="http://schemas.microsoft.com/office/drawing/2014/main" id="{DB96E7E9-95B1-406F-AD95-8755730278AB}"/>
                  </a:ext>
                </a:extLst>
              </p:cNvPr>
              <p:cNvSpPr txBox="1"/>
              <p:nvPr/>
            </p:nvSpPr>
            <p:spPr>
              <a:xfrm rot="617475">
                <a:off x="8287720" y="576239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WR03</a:t>
                </a:r>
              </a:p>
            </p:txBody>
          </p:sp>
          <p:sp>
            <p:nvSpPr>
              <p:cNvPr id="186" name="Freeform: Shape 185">
                <a:extLst>
                  <a:ext uri="{FF2B5EF4-FFF2-40B4-BE49-F238E27FC236}">
                    <a16:creationId xmlns:a16="http://schemas.microsoft.com/office/drawing/2014/main" id="{8268EE34-B06D-4843-85F6-7D73416EEEBF}"/>
                  </a:ext>
                </a:extLst>
              </p:cNvPr>
              <p:cNvSpPr/>
              <p:nvPr/>
            </p:nvSpPr>
            <p:spPr>
              <a:xfrm>
                <a:off x="8558970" y="5654627"/>
                <a:ext cx="158117" cy="97776"/>
              </a:xfrm>
              <a:custGeom>
                <a:avLst/>
                <a:gdLst>
                  <a:gd name="connsiteX0" fmla="*/ 12782 w 158117"/>
                  <a:gd name="connsiteY0" fmla="*/ 61 h 97776"/>
                  <a:gd name="connsiteX1" fmla="*/ 157932 w 158117"/>
                  <a:gd name="connsiteY1" fmla="*/ 26415 h 97776"/>
                  <a:gd name="connsiteX2" fmla="*/ 144964 w 158117"/>
                  <a:gd name="connsiteY2" fmla="*/ 97837 h 97776"/>
                  <a:gd name="connsiteX3" fmla="*/ -186 w 158117"/>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5"/>
                    </a:lnTo>
                    <a:lnTo>
                      <a:pt x="144964"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187" name="TextBox 186">
                <a:extLst>
                  <a:ext uri="{FF2B5EF4-FFF2-40B4-BE49-F238E27FC236}">
                    <a16:creationId xmlns:a16="http://schemas.microsoft.com/office/drawing/2014/main" id="{9811FF02-40AA-4C3F-9064-71502B85461F}"/>
                  </a:ext>
                </a:extLst>
              </p:cNvPr>
              <p:cNvSpPr txBox="1"/>
              <p:nvPr/>
            </p:nvSpPr>
            <p:spPr>
              <a:xfrm rot="617475">
                <a:off x="8508476" y="565456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WR04</a:t>
                </a:r>
              </a:p>
            </p:txBody>
          </p:sp>
          <p:sp>
            <p:nvSpPr>
              <p:cNvPr id="188" name="Freeform: Shape 187">
                <a:extLst>
                  <a:ext uri="{FF2B5EF4-FFF2-40B4-BE49-F238E27FC236}">
                    <a16:creationId xmlns:a16="http://schemas.microsoft.com/office/drawing/2014/main" id="{93389E2D-8C6B-41C6-B7CB-F2D22A218E82}"/>
                  </a:ext>
                </a:extLst>
              </p:cNvPr>
              <p:cNvSpPr/>
              <p:nvPr/>
            </p:nvSpPr>
            <p:spPr>
              <a:xfrm>
                <a:off x="8766068" y="5692231"/>
                <a:ext cx="158114" cy="97772"/>
              </a:xfrm>
              <a:custGeom>
                <a:avLst/>
                <a:gdLst>
                  <a:gd name="connsiteX0" fmla="*/ 12782 w 158114"/>
                  <a:gd name="connsiteY0" fmla="*/ 61 h 97772"/>
                  <a:gd name="connsiteX1" fmla="*/ 157928 w 158114"/>
                  <a:gd name="connsiteY1" fmla="*/ 26414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4"/>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189" name="TextBox 188">
                <a:extLst>
                  <a:ext uri="{FF2B5EF4-FFF2-40B4-BE49-F238E27FC236}">
                    <a16:creationId xmlns:a16="http://schemas.microsoft.com/office/drawing/2014/main" id="{BF48C51A-3E2B-4132-A6CC-8CE44F0078E4}"/>
                  </a:ext>
                </a:extLst>
              </p:cNvPr>
              <p:cNvSpPr txBox="1"/>
              <p:nvPr/>
            </p:nvSpPr>
            <p:spPr>
              <a:xfrm rot="617475">
                <a:off x="8715570" y="569410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WR05</a:t>
                </a:r>
              </a:p>
            </p:txBody>
          </p:sp>
          <p:sp>
            <p:nvSpPr>
              <p:cNvPr id="190" name="Freeform: Shape 189">
                <a:extLst>
                  <a:ext uri="{FF2B5EF4-FFF2-40B4-BE49-F238E27FC236}">
                    <a16:creationId xmlns:a16="http://schemas.microsoft.com/office/drawing/2014/main" id="{E4537B6A-964F-4C80-84F5-CB810F78964A}"/>
                  </a:ext>
                </a:extLst>
              </p:cNvPr>
              <p:cNvSpPr/>
              <p:nvPr/>
            </p:nvSpPr>
            <p:spPr>
              <a:xfrm>
                <a:off x="9121043" y="5797135"/>
                <a:ext cx="158114" cy="97776"/>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191" name="TextBox 190">
                <a:extLst>
                  <a:ext uri="{FF2B5EF4-FFF2-40B4-BE49-F238E27FC236}">
                    <a16:creationId xmlns:a16="http://schemas.microsoft.com/office/drawing/2014/main" id="{8FF0E723-6C92-4AE5-9CFE-2F0800BAE279}"/>
                  </a:ext>
                </a:extLst>
              </p:cNvPr>
              <p:cNvSpPr txBox="1"/>
              <p:nvPr/>
            </p:nvSpPr>
            <p:spPr>
              <a:xfrm rot="617475">
                <a:off x="9070549" y="579833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WR06</a:t>
                </a:r>
              </a:p>
            </p:txBody>
          </p:sp>
          <p:pic>
            <p:nvPicPr>
              <p:cNvPr id="192" name="Picture 191">
                <a:extLst>
                  <a:ext uri="{FF2B5EF4-FFF2-40B4-BE49-F238E27FC236}">
                    <a16:creationId xmlns:a16="http://schemas.microsoft.com/office/drawing/2014/main" id="{63B7EFF0-1DE5-4778-B288-94EE90AFADF1}"/>
                  </a:ext>
                </a:extLst>
              </p:cNvPr>
              <p:cNvPicPr>
                <a:picLocks noChangeAspect="1"/>
              </p:cNvPicPr>
              <p:nvPr/>
            </p:nvPicPr>
            <p:blipFill>
              <a:blip r:embed="rId113"/>
              <a:stretch>
                <a:fillRect/>
              </a:stretch>
            </p:blipFill>
            <p:spPr>
              <a:xfrm>
                <a:off x="8387535" y="5742947"/>
                <a:ext cx="999221" cy="258791"/>
              </a:xfrm>
              <a:custGeom>
                <a:avLst/>
                <a:gdLst>
                  <a:gd name="connsiteX0" fmla="*/ 389 w 999221"/>
                  <a:gd name="connsiteY0" fmla="*/ 719 h 258791"/>
                  <a:gd name="connsiteX1" fmla="*/ 999611 w 999221"/>
                  <a:gd name="connsiteY1" fmla="*/ 719 h 258791"/>
                  <a:gd name="connsiteX2" fmla="*/ 999611 w 999221"/>
                  <a:gd name="connsiteY2" fmla="*/ 259510 h 258791"/>
                  <a:gd name="connsiteX3" fmla="*/ 389 w 999221"/>
                  <a:gd name="connsiteY3" fmla="*/ 259510 h 258791"/>
                </a:gdLst>
                <a:ahLst/>
                <a:cxnLst>
                  <a:cxn ang="0">
                    <a:pos x="connsiteX0" y="connsiteY0"/>
                  </a:cxn>
                  <a:cxn ang="0">
                    <a:pos x="connsiteX1" y="connsiteY1"/>
                  </a:cxn>
                  <a:cxn ang="0">
                    <a:pos x="connsiteX2" y="connsiteY2"/>
                  </a:cxn>
                  <a:cxn ang="0">
                    <a:pos x="connsiteX3" y="connsiteY3"/>
                  </a:cxn>
                </a:cxnLst>
                <a:rect l="l" t="t" r="r" b="b"/>
                <a:pathLst>
                  <a:path w="999221" h="258791">
                    <a:moveTo>
                      <a:pt x="389" y="719"/>
                    </a:moveTo>
                    <a:lnTo>
                      <a:pt x="999611" y="719"/>
                    </a:lnTo>
                    <a:lnTo>
                      <a:pt x="999611" y="259510"/>
                    </a:lnTo>
                    <a:lnTo>
                      <a:pt x="389" y="259510"/>
                    </a:lnTo>
                    <a:close/>
                  </a:path>
                </a:pathLst>
              </a:custGeom>
            </p:spPr>
          </p:pic>
          <p:pic>
            <p:nvPicPr>
              <p:cNvPr id="193" name="Picture 192">
                <a:extLst>
                  <a:ext uri="{FF2B5EF4-FFF2-40B4-BE49-F238E27FC236}">
                    <a16:creationId xmlns:a16="http://schemas.microsoft.com/office/drawing/2014/main" id="{5588D0C3-6C39-4EA2-8EE6-22B90C087295}"/>
                  </a:ext>
                </a:extLst>
              </p:cNvPr>
              <p:cNvPicPr>
                <a:picLocks noChangeAspect="1"/>
              </p:cNvPicPr>
              <p:nvPr/>
            </p:nvPicPr>
            <p:blipFill>
              <a:blip r:embed="rId114"/>
              <a:stretch>
                <a:fillRect/>
              </a:stretch>
            </p:blipFill>
            <p:spPr>
              <a:xfrm>
                <a:off x="8358781" y="5818428"/>
                <a:ext cx="89858" cy="154555"/>
              </a:xfrm>
              <a:custGeom>
                <a:avLst/>
                <a:gdLst>
                  <a:gd name="connsiteX0" fmla="*/ 381 w 89858"/>
                  <a:gd name="connsiteY0" fmla="*/ 740 h 154555"/>
                  <a:gd name="connsiteX1" fmla="*/ 90239 w 89858"/>
                  <a:gd name="connsiteY1" fmla="*/ 740 h 154555"/>
                  <a:gd name="connsiteX2" fmla="*/ 90239 w 89858"/>
                  <a:gd name="connsiteY2" fmla="*/ 155296 h 154555"/>
                  <a:gd name="connsiteX3" fmla="*/ 381 w 89858"/>
                  <a:gd name="connsiteY3" fmla="*/ 155296 h 154555"/>
                </a:gdLst>
                <a:ahLst/>
                <a:cxnLst>
                  <a:cxn ang="0">
                    <a:pos x="connsiteX0" y="connsiteY0"/>
                  </a:cxn>
                  <a:cxn ang="0">
                    <a:pos x="connsiteX1" y="connsiteY1"/>
                  </a:cxn>
                  <a:cxn ang="0">
                    <a:pos x="connsiteX2" y="connsiteY2"/>
                  </a:cxn>
                  <a:cxn ang="0">
                    <a:pos x="connsiteX3" y="connsiteY3"/>
                  </a:cxn>
                </a:cxnLst>
                <a:rect l="l" t="t" r="r" b="b"/>
                <a:pathLst>
                  <a:path w="89858" h="154555">
                    <a:moveTo>
                      <a:pt x="381" y="740"/>
                    </a:moveTo>
                    <a:lnTo>
                      <a:pt x="90239" y="740"/>
                    </a:lnTo>
                    <a:lnTo>
                      <a:pt x="90239" y="155296"/>
                    </a:lnTo>
                    <a:lnTo>
                      <a:pt x="381" y="155296"/>
                    </a:lnTo>
                    <a:close/>
                  </a:path>
                </a:pathLst>
              </a:custGeom>
            </p:spPr>
          </p:pic>
          <p:pic>
            <p:nvPicPr>
              <p:cNvPr id="194" name="Picture 193">
                <a:extLst>
                  <a:ext uri="{FF2B5EF4-FFF2-40B4-BE49-F238E27FC236}">
                    <a16:creationId xmlns:a16="http://schemas.microsoft.com/office/drawing/2014/main" id="{C33274AC-1A3D-406A-890F-76858D836DDD}"/>
                  </a:ext>
                </a:extLst>
              </p:cNvPr>
              <p:cNvPicPr>
                <a:picLocks noChangeAspect="1"/>
              </p:cNvPicPr>
              <p:nvPr/>
            </p:nvPicPr>
            <p:blipFill>
              <a:blip r:embed="rId115"/>
              <a:stretch>
                <a:fillRect/>
              </a:stretch>
            </p:blipFill>
            <p:spPr>
              <a:xfrm>
                <a:off x="8664298" y="5890314"/>
                <a:ext cx="219253" cy="754807"/>
              </a:xfrm>
              <a:custGeom>
                <a:avLst/>
                <a:gdLst>
                  <a:gd name="connsiteX0" fmla="*/ 466 w 219253"/>
                  <a:gd name="connsiteY0" fmla="*/ 760 h 754807"/>
                  <a:gd name="connsiteX1" fmla="*/ 219720 w 219253"/>
                  <a:gd name="connsiteY1" fmla="*/ 760 h 754807"/>
                  <a:gd name="connsiteX2" fmla="*/ 219720 w 219253"/>
                  <a:gd name="connsiteY2" fmla="*/ 755568 h 754807"/>
                  <a:gd name="connsiteX3" fmla="*/ 466 w 219253"/>
                  <a:gd name="connsiteY3" fmla="*/ 755568 h 754807"/>
                </a:gdLst>
                <a:ahLst/>
                <a:cxnLst>
                  <a:cxn ang="0">
                    <a:pos x="connsiteX0" y="connsiteY0"/>
                  </a:cxn>
                  <a:cxn ang="0">
                    <a:pos x="connsiteX1" y="connsiteY1"/>
                  </a:cxn>
                  <a:cxn ang="0">
                    <a:pos x="connsiteX2" y="connsiteY2"/>
                  </a:cxn>
                  <a:cxn ang="0">
                    <a:pos x="connsiteX3" y="connsiteY3"/>
                  </a:cxn>
                </a:cxnLst>
                <a:rect l="l" t="t" r="r" b="b"/>
                <a:pathLst>
                  <a:path w="219253" h="754807">
                    <a:moveTo>
                      <a:pt x="466" y="760"/>
                    </a:moveTo>
                    <a:lnTo>
                      <a:pt x="219720" y="760"/>
                    </a:lnTo>
                    <a:lnTo>
                      <a:pt x="219720" y="755568"/>
                    </a:lnTo>
                    <a:lnTo>
                      <a:pt x="466" y="755568"/>
                    </a:lnTo>
                    <a:close/>
                  </a:path>
                </a:pathLst>
              </a:custGeom>
            </p:spPr>
          </p:pic>
          <p:pic>
            <p:nvPicPr>
              <p:cNvPr id="195" name="Picture 194">
                <a:extLst>
                  <a:ext uri="{FF2B5EF4-FFF2-40B4-BE49-F238E27FC236}">
                    <a16:creationId xmlns:a16="http://schemas.microsoft.com/office/drawing/2014/main" id="{8B4CFCA7-25A2-45A5-99FE-F86F620D562F}"/>
                  </a:ext>
                </a:extLst>
              </p:cNvPr>
              <p:cNvPicPr>
                <a:picLocks noChangeAspect="1"/>
              </p:cNvPicPr>
              <p:nvPr/>
            </p:nvPicPr>
            <p:blipFill>
              <a:blip r:embed="rId116"/>
              <a:stretch>
                <a:fillRect/>
              </a:stretch>
            </p:blipFill>
            <p:spPr>
              <a:xfrm>
                <a:off x="8876363" y="5915475"/>
                <a:ext cx="553525" cy="154555"/>
              </a:xfrm>
              <a:custGeom>
                <a:avLst/>
                <a:gdLst>
                  <a:gd name="connsiteX0" fmla="*/ 525 w 553525"/>
                  <a:gd name="connsiteY0" fmla="*/ 767 h 154555"/>
                  <a:gd name="connsiteX1" fmla="*/ 554051 w 553525"/>
                  <a:gd name="connsiteY1" fmla="*/ 767 h 154555"/>
                  <a:gd name="connsiteX2" fmla="*/ 554051 w 553525"/>
                  <a:gd name="connsiteY2" fmla="*/ 155323 h 154555"/>
                  <a:gd name="connsiteX3" fmla="*/ 525 w 553525"/>
                  <a:gd name="connsiteY3" fmla="*/ 155323 h 154555"/>
                </a:gdLst>
                <a:ahLst/>
                <a:cxnLst>
                  <a:cxn ang="0">
                    <a:pos x="connsiteX0" y="connsiteY0"/>
                  </a:cxn>
                  <a:cxn ang="0">
                    <a:pos x="connsiteX1" y="connsiteY1"/>
                  </a:cxn>
                  <a:cxn ang="0">
                    <a:pos x="connsiteX2" y="connsiteY2"/>
                  </a:cxn>
                  <a:cxn ang="0">
                    <a:pos x="connsiteX3" y="connsiteY3"/>
                  </a:cxn>
                </a:cxnLst>
                <a:rect l="l" t="t" r="r" b="b"/>
                <a:pathLst>
                  <a:path w="553525" h="154555">
                    <a:moveTo>
                      <a:pt x="525" y="767"/>
                    </a:moveTo>
                    <a:lnTo>
                      <a:pt x="554051" y="767"/>
                    </a:lnTo>
                    <a:lnTo>
                      <a:pt x="554051" y="155323"/>
                    </a:lnTo>
                    <a:lnTo>
                      <a:pt x="525" y="155323"/>
                    </a:lnTo>
                    <a:close/>
                  </a:path>
                </a:pathLst>
              </a:custGeom>
            </p:spPr>
          </p:pic>
          <p:pic>
            <p:nvPicPr>
              <p:cNvPr id="196" name="Picture 195">
                <a:extLst>
                  <a:ext uri="{FF2B5EF4-FFF2-40B4-BE49-F238E27FC236}">
                    <a16:creationId xmlns:a16="http://schemas.microsoft.com/office/drawing/2014/main" id="{4919828B-27D2-42A6-B400-60379E6D5432}"/>
                  </a:ext>
                </a:extLst>
              </p:cNvPr>
              <p:cNvPicPr>
                <a:picLocks noChangeAspect="1"/>
              </p:cNvPicPr>
              <p:nvPr/>
            </p:nvPicPr>
            <p:blipFill>
              <a:blip r:embed="rId117"/>
              <a:stretch>
                <a:fillRect/>
              </a:stretch>
            </p:blipFill>
            <p:spPr>
              <a:xfrm>
                <a:off x="8743373" y="5922663"/>
                <a:ext cx="208470" cy="726053"/>
              </a:xfrm>
              <a:custGeom>
                <a:avLst/>
                <a:gdLst>
                  <a:gd name="connsiteX0" fmla="*/ 488 w 208470"/>
                  <a:gd name="connsiteY0" fmla="*/ 769 h 726053"/>
                  <a:gd name="connsiteX1" fmla="*/ 208959 w 208470"/>
                  <a:gd name="connsiteY1" fmla="*/ 769 h 726053"/>
                  <a:gd name="connsiteX2" fmla="*/ 208959 w 208470"/>
                  <a:gd name="connsiteY2" fmla="*/ 726822 h 726053"/>
                  <a:gd name="connsiteX3" fmla="*/ 488 w 208470"/>
                  <a:gd name="connsiteY3" fmla="*/ 726822 h 726053"/>
                </a:gdLst>
                <a:ahLst/>
                <a:cxnLst>
                  <a:cxn ang="0">
                    <a:pos x="connsiteX0" y="connsiteY0"/>
                  </a:cxn>
                  <a:cxn ang="0">
                    <a:pos x="connsiteX1" y="connsiteY1"/>
                  </a:cxn>
                  <a:cxn ang="0">
                    <a:pos x="connsiteX2" y="connsiteY2"/>
                  </a:cxn>
                  <a:cxn ang="0">
                    <a:pos x="connsiteX3" y="connsiteY3"/>
                  </a:cxn>
                </a:cxnLst>
                <a:rect l="l" t="t" r="r" b="b"/>
                <a:pathLst>
                  <a:path w="208470" h="726053">
                    <a:moveTo>
                      <a:pt x="488" y="769"/>
                    </a:moveTo>
                    <a:lnTo>
                      <a:pt x="208959" y="769"/>
                    </a:lnTo>
                    <a:lnTo>
                      <a:pt x="208959" y="726822"/>
                    </a:lnTo>
                    <a:lnTo>
                      <a:pt x="488" y="726822"/>
                    </a:lnTo>
                    <a:close/>
                  </a:path>
                </a:pathLst>
              </a:custGeom>
            </p:spPr>
          </p:pic>
          <p:pic>
            <p:nvPicPr>
              <p:cNvPr id="197" name="Picture 196">
                <a:extLst>
                  <a:ext uri="{FF2B5EF4-FFF2-40B4-BE49-F238E27FC236}">
                    <a16:creationId xmlns:a16="http://schemas.microsoft.com/office/drawing/2014/main" id="{A76F2F77-DAF2-41AF-A4B4-DE08F2677BD1}"/>
                  </a:ext>
                </a:extLst>
              </p:cNvPr>
              <p:cNvPicPr>
                <a:picLocks noChangeAspect="1"/>
              </p:cNvPicPr>
              <p:nvPr/>
            </p:nvPicPr>
            <p:blipFill>
              <a:blip r:embed="rId118"/>
              <a:stretch>
                <a:fillRect/>
              </a:stretch>
            </p:blipFill>
            <p:spPr>
              <a:xfrm>
                <a:off x="8646327" y="5538071"/>
                <a:ext cx="136584" cy="323489"/>
              </a:xfrm>
              <a:custGeom>
                <a:avLst/>
                <a:gdLst>
                  <a:gd name="connsiteX0" fmla="*/ 461 w 136584"/>
                  <a:gd name="connsiteY0" fmla="*/ 662 h 323489"/>
                  <a:gd name="connsiteX1" fmla="*/ 137045 w 136584"/>
                  <a:gd name="connsiteY1" fmla="*/ 662 h 323489"/>
                  <a:gd name="connsiteX2" fmla="*/ 137045 w 136584"/>
                  <a:gd name="connsiteY2" fmla="*/ 324151 h 323489"/>
                  <a:gd name="connsiteX3" fmla="*/ 461 w 136584"/>
                  <a:gd name="connsiteY3" fmla="*/ 324151 h 323489"/>
                </a:gdLst>
                <a:ahLst/>
                <a:cxnLst>
                  <a:cxn ang="0">
                    <a:pos x="connsiteX0" y="connsiteY0"/>
                  </a:cxn>
                  <a:cxn ang="0">
                    <a:pos x="connsiteX1" y="connsiteY1"/>
                  </a:cxn>
                  <a:cxn ang="0">
                    <a:pos x="connsiteX2" y="connsiteY2"/>
                  </a:cxn>
                  <a:cxn ang="0">
                    <a:pos x="connsiteX3" y="connsiteY3"/>
                  </a:cxn>
                </a:cxnLst>
                <a:rect l="l" t="t" r="r" b="b"/>
                <a:pathLst>
                  <a:path w="136584" h="323489">
                    <a:moveTo>
                      <a:pt x="461" y="662"/>
                    </a:moveTo>
                    <a:lnTo>
                      <a:pt x="137045" y="662"/>
                    </a:lnTo>
                    <a:lnTo>
                      <a:pt x="137045" y="324151"/>
                    </a:lnTo>
                    <a:lnTo>
                      <a:pt x="461" y="324151"/>
                    </a:lnTo>
                    <a:close/>
                  </a:path>
                </a:pathLst>
              </a:custGeom>
            </p:spPr>
          </p:pic>
          <p:pic>
            <p:nvPicPr>
              <p:cNvPr id="198" name="Picture 197">
                <a:extLst>
                  <a:ext uri="{FF2B5EF4-FFF2-40B4-BE49-F238E27FC236}">
                    <a16:creationId xmlns:a16="http://schemas.microsoft.com/office/drawing/2014/main" id="{036C1899-AD99-4087-BE22-8F62D287267A}"/>
                  </a:ext>
                </a:extLst>
              </p:cNvPr>
              <p:cNvPicPr>
                <a:picLocks noChangeAspect="1"/>
              </p:cNvPicPr>
              <p:nvPr/>
            </p:nvPicPr>
            <p:blipFill>
              <a:blip r:embed="rId119"/>
              <a:stretch>
                <a:fillRect/>
              </a:stretch>
            </p:blipFill>
            <p:spPr>
              <a:xfrm>
                <a:off x="8948250" y="5667466"/>
                <a:ext cx="111424" cy="230036"/>
              </a:xfrm>
              <a:custGeom>
                <a:avLst/>
                <a:gdLst>
                  <a:gd name="connsiteX0" fmla="*/ 545 w 111424"/>
                  <a:gd name="connsiteY0" fmla="*/ 698 h 230036"/>
                  <a:gd name="connsiteX1" fmla="*/ 111969 w 111424"/>
                  <a:gd name="connsiteY1" fmla="*/ 698 h 230036"/>
                  <a:gd name="connsiteX2" fmla="*/ 111969 w 111424"/>
                  <a:gd name="connsiteY2" fmla="*/ 230735 h 230036"/>
                  <a:gd name="connsiteX3" fmla="*/ 545 w 111424"/>
                  <a:gd name="connsiteY3" fmla="*/ 230735 h 230036"/>
                </a:gdLst>
                <a:ahLst/>
                <a:cxnLst>
                  <a:cxn ang="0">
                    <a:pos x="connsiteX0" y="connsiteY0"/>
                  </a:cxn>
                  <a:cxn ang="0">
                    <a:pos x="connsiteX1" y="connsiteY1"/>
                  </a:cxn>
                  <a:cxn ang="0">
                    <a:pos x="connsiteX2" y="connsiteY2"/>
                  </a:cxn>
                  <a:cxn ang="0">
                    <a:pos x="connsiteX3" y="connsiteY3"/>
                  </a:cxn>
                </a:cxnLst>
                <a:rect l="l" t="t" r="r" b="b"/>
                <a:pathLst>
                  <a:path w="111424" h="230036">
                    <a:moveTo>
                      <a:pt x="545" y="698"/>
                    </a:moveTo>
                    <a:lnTo>
                      <a:pt x="111969" y="698"/>
                    </a:lnTo>
                    <a:lnTo>
                      <a:pt x="111969" y="230735"/>
                    </a:lnTo>
                    <a:lnTo>
                      <a:pt x="545" y="230735"/>
                    </a:lnTo>
                    <a:close/>
                  </a:path>
                </a:pathLst>
              </a:custGeom>
            </p:spPr>
          </p:pic>
          <p:pic>
            <p:nvPicPr>
              <p:cNvPr id="199" name="Picture 198">
                <a:extLst>
                  <a:ext uri="{FF2B5EF4-FFF2-40B4-BE49-F238E27FC236}">
                    <a16:creationId xmlns:a16="http://schemas.microsoft.com/office/drawing/2014/main" id="{308F8F9C-6D7C-46FE-8E9A-C8D31E77E9F9}"/>
                  </a:ext>
                </a:extLst>
              </p:cNvPr>
              <p:cNvPicPr>
                <a:picLocks noChangeAspect="1"/>
              </p:cNvPicPr>
              <p:nvPr/>
            </p:nvPicPr>
            <p:blipFill>
              <a:blip r:embed="rId120"/>
              <a:stretch>
                <a:fillRect/>
              </a:stretch>
            </p:blipFill>
            <p:spPr>
              <a:xfrm>
                <a:off x="8851203" y="6062842"/>
                <a:ext cx="560714" cy="161744"/>
              </a:xfrm>
              <a:custGeom>
                <a:avLst/>
                <a:gdLst>
                  <a:gd name="connsiteX0" fmla="*/ 518 w 560714"/>
                  <a:gd name="connsiteY0" fmla="*/ 808 h 161744"/>
                  <a:gd name="connsiteX1" fmla="*/ 561233 w 560714"/>
                  <a:gd name="connsiteY1" fmla="*/ 808 h 161744"/>
                  <a:gd name="connsiteX2" fmla="*/ 561233 w 560714"/>
                  <a:gd name="connsiteY2" fmla="*/ 162553 h 161744"/>
                  <a:gd name="connsiteX3" fmla="*/ 518 w 560714"/>
                  <a:gd name="connsiteY3" fmla="*/ 162553 h 161744"/>
                </a:gdLst>
                <a:ahLst/>
                <a:cxnLst>
                  <a:cxn ang="0">
                    <a:pos x="connsiteX0" y="connsiteY0"/>
                  </a:cxn>
                  <a:cxn ang="0">
                    <a:pos x="connsiteX1" y="connsiteY1"/>
                  </a:cxn>
                  <a:cxn ang="0">
                    <a:pos x="connsiteX2" y="connsiteY2"/>
                  </a:cxn>
                  <a:cxn ang="0">
                    <a:pos x="connsiteX3" y="connsiteY3"/>
                  </a:cxn>
                </a:cxnLst>
                <a:rect l="l" t="t" r="r" b="b"/>
                <a:pathLst>
                  <a:path w="560714" h="161744">
                    <a:moveTo>
                      <a:pt x="518" y="808"/>
                    </a:moveTo>
                    <a:lnTo>
                      <a:pt x="561233" y="808"/>
                    </a:lnTo>
                    <a:lnTo>
                      <a:pt x="561233" y="162553"/>
                    </a:lnTo>
                    <a:lnTo>
                      <a:pt x="518" y="162553"/>
                    </a:lnTo>
                    <a:close/>
                  </a:path>
                </a:pathLst>
              </a:custGeom>
            </p:spPr>
          </p:pic>
          <p:pic>
            <p:nvPicPr>
              <p:cNvPr id="200" name="Picture 199">
                <a:extLst>
                  <a:ext uri="{FF2B5EF4-FFF2-40B4-BE49-F238E27FC236}">
                    <a16:creationId xmlns:a16="http://schemas.microsoft.com/office/drawing/2014/main" id="{5BA5AAA6-AA15-4316-A852-CE3396893AE4}"/>
                  </a:ext>
                </a:extLst>
              </p:cNvPr>
              <p:cNvPicPr>
                <a:picLocks noChangeAspect="1"/>
              </p:cNvPicPr>
              <p:nvPr/>
            </p:nvPicPr>
            <p:blipFill>
              <a:blip r:embed="rId121"/>
              <a:stretch>
                <a:fillRect/>
              </a:stretch>
            </p:blipFill>
            <p:spPr>
              <a:xfrm>
                <a:off x="8998570" y="5947824"/>
                <a:ext cx="97046" cy="197687"/>
              </a:xfrm>
              <a:custGeom>
                <a:avLst/>
                <a:gdLst>
                  <a:gd name="connsiteX0" fmla="*/ 559 w 97046"/>
                  <a:gd name="connsiteY0" fmla="*/ 776 h 197687"/>
                  <a:gd name="connsiteX1" fmla="*/ 97606 w 97046"/>
                  <a:gd name="connsiteY1" fmla="*/ 776 h 197687"/>
                  <a:gd name="connsiteX2" fmla="*/ 97606 w 97046"/>
                  <a:gd name="connsiteY2" fmla="*/ 198464 h 197687"/>
                  <a:gd name="connsiteX3" fmla="*/ 559 w 97046"/>
                  <a:gd name="connsiteY3" fmla="*/ 198464 h 197687"/>
                </a:gdLst>
                <a:ahLst/>
                <a:cxnLst>
                  <a:cxn ang="0">
                    <a:pos x="connsiteX0" y="connsiteY0"/>
                  </a:cxn>
                  <a:cxn ang="0">
                    <a:pos x="connsiteX1" y="connsiteY1"/>
                  </a:cxn>
                  <a:cxn ang="0">
                    <a:pos x="connsiteX2" y="connsiteY2"/>
                  </a:cxn>
                  <a:cxn ang="0">
                    <a:pos x="connsiteX3" y="connsiteY3"/>
                  </a:cxn>
                </a:cxnLst>
                <a:rect l="l" t="t" r="r" b="b"/>
                <a:pathLst>
                  <a:path w="97046" h="197687">
                    <a:moveTo>
                      <a:pt x="559" y="776"/>
                    </a:moveTo>
                    <a:lnTo>
                      <a:pt x="97606" y="776"/>
                    </a:lnTo>
                    <a:lnTo>
                      <a:pt x="97606" y="198464"/>
                    </a:lnTo>
                    <a:lnTo>
                      <a:pt x="559" y="198464"/>
                    </a:lnTo>
                    <a:close/>
                  </a:path>
                </a:pathLst>
              </a:custGeom>
            </p:spPr>
          </p:pic>
          <p:pic>
            <p:nvPicPr>
              <p:cNvPr id="201" name="Picture 200">
                <a:extLst>
                  <a:ext uri="{FF2B5EF4-FFF2-40B4-BE49-F238E27FC236}">
                    <a16:creationId xmlns:a16="http://schemas.microsoft.com/office/drawing/2014/main" id="{C74D4484-C128-48E1-990E-02CC52323F53}"/>
                  </a:ext>
                </a:extLst>
              </p:cNvPr>
              <p:cNvPicPr>
                <a:picLocks noChangeAspect="1"/>
              </p:cNvPicPr>
              <p:nvPr/>
            </p:nvPicPr>
            <p:blipFill>
              <a:blip r:embed="rId122"/>
              <a:stretch>
                <a:fillRect/>
              </a:stretch>
            </p:blipFill>
            <p:spPr>
              <a:xfrm>
                <a:off x="9127966" y="5976578"/>
                <a:ext cx="118612" cy="215659"/>
              </a:xfrm>
              <a:custGeom>
                <a:avLst/>
                <a:gdLst>
                  <a:gd name="connsiteX0" fmla="*/ 595 w 118612"/>
                  <a:gd name="connsiteY0" fmla="*/ 784 h 215659"/>
                  <a:gd name="connsiteX1" fmla="*/ 119208 w 118612"/>
                  <a:gd name="connsiteY1" fmla="*/ 784 h 215659"/>
                  <a:gd name="connsiteX2" fmla="*/ 119208 w 118612"/>
                  <a:gd name="connsiteY2" fmla="*/ 216443 h 215659"/>
                  <a:gd name="connsiteX3" fmla="*/ 595 w 118612"/>
                  <a:gd name="connsiteY3" fmla="*/ 216443 h 215659"/>
                </a:gdLst>
                <a:ahLst/>
                <a:cxnLst>
                  <a:cxn ang="0">
                    <a:pos x="connsiteX0" y="connsiteY0"/>
                  </a:cxn>
                  <a:cxn ang="0">
                    <a:pos x="connsiteX1" y="connsiteY1"/>
                  </a:cxn>
                  <a:cxn ang="0">
                    <a:pos x="connsiteX2" y="connsiteY2"/>
                  </a:cxn>
                  <a:cxn ang="0">
                    <a:pos x="connsiteX3" y="connsiteY3"/>
                  </a:cxn>
                </a:cxnLst>
                <a:rect l="l" t="t" r="r" b="b"/>
                <a:pathLst>
                  <a:path w="118612" h="215659">
                    <a:moveTo>
                      <a:pt x="595" y="784"/>
                    </a:moveTo>
                    <a:lnTo>
                      <a:pt x="119208" y="784"/>
                    </a:lnTo>
                    <a:lnTo>
                      <a:pt x="119208" y="216443"/>
                    </a:lnTo>
                    <a:lnTo>
                      <a:pt x="595" y="216443"/>
                    </a:lnTo>
                    <a:close/>
                  </a:path>
                </a:pathLst>
              </a:custGeom>
            </p:spPr>
          </p:pic>
          <p:pic>
            <p:nvPicPr>
              <p:cNvPr id="202" name="Picture 201">
                <a:extLst>
                  <a:ext uri="{FF2B5EF4-FFF2-40B4-BE49-F238E27FC236}">
                    <a16:creationId xmlns:a16="http://schemas.microsoft.com/office/drawing/2014/main" id="{4CAC10F3-7FCB-4312-A031-71764DD36E93}"/>
                  </a:ext>
                </a:extLst>
              </p:cNvPr>
              <p:cNvPicPr>
                <a:picLocks noChangeAspect="1"/>
              </p:cNvPicPr>
              <p:nvPr/>
            </p:nvPicPr>
            <p:blipFill>
              <a:blip r:embed="rId123"/>
              <a:stretch>
                <a:fillRect/>
              </a:stretch>
            </p:blipFill>
            <p:spPr>
              <a:xfrm>
                <a:off x="9232201" y="5994550"/>
                <a:ext cx="111424" cy="204876"/>
              </a:xfrm>
              <a:custGeom>
                <a:avLst/>
                <a:gdLst>
                  <a:gd name="connsiteX0" fmla="*/ 624 w 111424"/>
                  <a:gd name="connsiteY0" fmla="*/ 789 h 204876"/>
                  <a:gd name="connsiteX1" fmla="*/ 112048 w 111424"/>
                  <a:gd name="connsiteY1" fmla="*/ 789 h 204876"/>
                  <a:gd name="connsiteX2" fmla="*/ 112048 w 111424"/>
                  <a:gd name="connsiteY2" fmla="*/ 205665 h 204876"/>
                  <a:gd name="connsiteX3" fmla="*/ 624 w 111424"/>
                  <a:gd name="connsiteY3" fmla="*/ 205665 h 204876"/>
                </a:gdLst>
                <a:ahLst/>
                <a:cxnLst>
                  <a:cxn ang="0">
                    <a:pos x="connsiteX0" y="connsiteY0"/>
                  </a:cxn>
                  <a:cxn ang="0">
                    <a:pos x="connsiteX1" y="connsiteY1"/>
                  </a:cxn>
                  <a:cxn ang="0">
                    <a:pos x="connsiteX2" y="connsiteY2"/>
                  </a:cxn>
                  <a:cxn ang="0">
                    <a:pos x="connsiteX3" y="connsiteY3"/>
                  </a:cxn>
                </a:cxnLst>
                <a:rect l="l" t="t" r="r" b="b"/>
                <a:pathLst>
                  <a:path w="111424" h="204876">
                    <a:moveTo>
                      <a:pt x="624" y="789"/>
                    </a:moveTo>
                    <a:lnTo>
                      <a:pt x="112048" y="789"/>
                    </a:lnTo>
                    <a:lnTo>
                      <a:pt x="112048" y="205665"/>
                    </a:lnTo>
                    <a:lnTo>
                      <a:pt x="624" y="205665"/>
                    </a:lnTo>
                    <a:close/>
                  </a:path>
                </a:pathLst>
              </a:custGeom>
            </p:spPr>
          </p:pic>
          <p:pic>
            <p:nvPicPr>
              <p:cNvPr id="203" name="Picture 202">
                <a:extLst>
                  <a:ext uri="{FF2B5EF4-FFF2-40B4-BE49-F238E27FC236}">
                    <a16:creationId xmlns:a16="http://schemas.microsoft.com/office/drawing/2014/main" id="{7F9E9068-3868-48B6-A6C9-195AF8DFA461}"/>
                  </a:ext>
                </a:extLst>
              </p:cNvPr>
              <p:cNvPicPr>
                <a:picLocks noChangeAspect="1"/>
              </p:cNvPicPr>
              <p:nvPr/>
            </p:nvPicPr>
            <p:blipFill>
              <a:blip r:embed="rId124"/>
              <a:stretch>
                <a:fillRect/>
              </a:stretch>
            </p:blipFill>
            <p:spPr>
              <a:xfrm>
                <a:off x="9322060" y="5940635"/>
                <a:ext cx="89858" cy="68292"/>
              </a:xfrm>
              <a:custGeom>
                <a:avLst/>
                <a:gdLst>
                  <a:gd name="connsiteX0" fmla="*/ 649 w 89858"/>
                  <a:gd name="connsiteY0" fmla="*/ 774 h 68292"/>
                  <a:gd name="connsiteX1" fmla="*/ 90507 w 89858"/>
                  <a:gd name="connsiteY1" fmla="*/ 774 h 68292"/>
                  <a:gd name="connsiteX2" fmla="*/ 90507 w 89858"/>
                  <a:gd name="connsiteY2" fmla="*/ 69066 h 68292"/>
                  <a:gd name="connsiteX3" fmla="*/ 649 w 89858"/>
                  <a:gd name="connsiteY3" fmla="*/ 69066 h 68292"/>
                </a:gdLst>
                <a:ahLst/>
                <a:cxnLst>
                  <a:cxn ang="0">
                    <a:pos x="connsiteX0" y="connsiteY0"/>
                  </a:cxn>
                  <a:cxn ang="0">
                    <a:pos x="connsiteX1" y="connsiteY1"/>
                  </a:cxn>
                  <a:cxn ang="0">
                    <a:pos x="connsiteX2" y="connsiteY2"/>
                  </a:cxn>
                  <a:cxn ang="0">
                    <a:pos x="connsiteX3" y="connsiteY3"/>
                  </a:cxn>
                </a:cxnLst>
                <a:rect l="l" t="t" r="r" b="b"/>
                <a:pathLst>
                  <a:path w="89858" h="68292">
                    <a:moveTo>
                      <a:pt x="649" y="774"/>
                    </a:moveTo>
                    <a:lnTo>
                      <a:pt x="90507" y="774"/>
                    </a:lnTo>
                    <a:lnTo>
                      <a:pt x="90507" y="69066"/>
                    </a:lnTo>
                    <a:lnTo>
                      <a:pt x="649" y="69066"/>
                    </a:lnTo>
                    <a:close/>
                  </a:path>
                </a:pathLst>
              </a:custGeom>
            </p:spPr>
          </p:pic>
          <p:pic>
            <p:nvPicPr>
              <p:cNvPr id="204" name="Picture 203">
                <a:extLst>
                  <a:ext uri="{FF2B5EF4-FFF2-40B4-BE49-F238E27FC236}">
                    <a16:creationId xmlns:a16="http://schemas.microsoft.com/office/drawing/2014/main" id="{9D8B2DD0-DF7C-43FF-8E24-0C27FB226415}"/>
                  </a:ext>
                </a:extLst>
              </p:cNvPr>
              <p:cNvPicPr>
                <a:picLocks noChangeAspect="1"/>
              </p:cNvPicPr>
              <p:nvPr/>
            </p:nvPicPr>
            <p:blipFill>
              <a:blip r:embed="rId125"/>
              <a:stretch>
                <a:fillRect/>
              </a:stretch>
            </p:blipFill>
            <p:spPr>
              <a:xfrm>
                <a:off x="8351592" y="5987361"/>
                <a:ext cx="345055" cy="122207"/>
              </a:xfrm>
              <a:custGeom>
                <a:avLst/>
                <a:gdLst>
                  <a:gd name="connsiteX0" fmla="*/ 379 w 345055"/>
                  <a:gd name="connsiteY0" fmla="*/ 787 h 122207"/>
                  <a:gd name="connsiteX1" fmla="*/ 345434 w 345055"/>
                  <a:gd name="connsiteY1" fmla="*/ 787 h 122207"/>
                  <a:gd name="connsiteX2" fmla="*/ 345434 w 345055"/>
                  <a:gd name="connsiteY2" fmla="*/ 122994 h 122207"/>
                  <a:gd name="connsiteX3" fmla="*/ 379 w 345055"/>
                  <a:gd name="connsiteY3" fmla="*/ 122994 h 122207"/>
                </a:gdLst>
                <a:ahLst/>
                <a:cxnLst>
                  <a:cxn ang="0">
                    <a:pos x="connsiteX0" y="connsiteY0"/>
                  </a:cxn>
                  <a:cxn ang="0">
                    <a:pos x="connsiteX1" y="connsiteY1"/>
                  </a:cxn>
                  <a:cxn ang="0">
                    <a:pos x="connsiteX2" y="connsiteY2"/>
                  </a:cxn>
                  <a:cxn ang="0">
                    <a:pos x="connsiteX3" y="connsiteY3"/>
                  </a:cxn>
                </a:cxnLst>
                <a:rect l="l" t="t" r="r" b="b"/>
                <a:pathLst>
                  <a:path w="345055" h="122207">
                    <a:moveTo>
                      <a:pt x="379" y="787"/>
                    </a:moveTo>
                    <a:lnTo>
                      <a:pt x="345434" y="787"/>
                    </a:lnTo>
                    <a:lnTo>
                      <a:pt x="345434" y="122994"/>
                    </a:lnTo>
                    <a:lnTo>
                      <a:pt x="379" y="122994"/>
                    </a:lnTo>
                    <a:close/>
                  </a:path>
                </a:pathLst>
              </a:custGeom>
            </p:spPr>
          </p:pic>
          <p:pic>
            <p:nvPicPr>
              <p:cNvPr id="205" name="Picture 204">
                <a:extLst>
                  <a:ext uri="{FF2B5EF4-FFF2-40B4-BE49-F238E27FC236}">
                    <a16:creationId xmlns:a16="http://schemas.microsoft.com/office/drawing/2014/main" id="{4EE30769-2F1E-4B97-B030-A0F7841D3ADD}"/>
                  </a:ext>
                </a:extLst>
              </p:cNvPr>
              <p:cNvPicPr>
                <a:picLocks noChangeAspect="1"/>
              </p:cNvPicPr>
              <p:nvPr/>
            </p:nvPicPr>
            <p:blipFill>
              <a:blip r:embed="rId126"/>
              <a:stretch>
                <a:fillRect/>
              </a:stretch>
            </p:blipFill>
            <p:spPr>
              <a:xfrm>
                <a:off x="8531308" y="5875937"/>
                <a:ext cx="201282" cy="754807"/>
              </a:xfrm>
              <a:custGeom>
                <a:avLst/>
                <a:gdLst>
                  <a:gd name="connsiteX0" fmla="*/ 429 w 201282"/>
                  <a:gd name="connsiteY0" fmla="*/ 756 h 754807"/>
                  <a:gd name="connsiteX1" fmla="*/ 201711 w 201282"/>
                  <a:gd name="connsiteY1" fmla="*/ 756 h 754807"/>
                  <a:gd name="connsiteX2" fmla="*/ 201711 w 201282"/>
                  <a:gd name="connsiteY2" fmla="*/ 755564 h 754807"/>
                  <a:gd name="connsiteX3" fmla="*/ 429 w 201282"/>
                  <a:gd name="connsiteY3" fmla="*/ 755564 h 754807"/>
                </a:gdLst>
                <a:ahLst/>
                <a:cxnLst>
                  <a:cxn ang="0">
                    <a:pos x="connsiteX0" y="connsiteY0"/>
                  </a:cxn>
                  <a:cxn ang="0">
                    <a:pos x="connsiteX1" y="connsiteY1"/>
                  </a:cxn>
                  <a:cxn ang="0">
                    <a:pos x="connsiteX2" y="connsiteY2"/>
                  </a:cxn>
                  <a:cxn ang="0">
                    <a:pos x="connsiteX3" y="connsiteY3"/>
                  </a:cxn>
                </a:cxnLst>
                <a:rect l="l" t="t" r="r" b="b"/>
                <a:pathLst>
                  <a:path w="201282" h="754807">
                    <a:moveTo>
                      <a:pt x="429" y="756"/>
                    </a:moveTo>
                    <a:lnTo>
                      <a:pt x="201711" y="756"/>
                    </a:lnTo>
                    <a:lnTo>
                      <a:pt x="201711" y="755564"/>
                    </a:lnTo>
                    <a:lnTo>
                      <a:pt x="429" y="755564"/>
                    </a:lnTo>
                    <a:close/>
                  </a:path>
                </a:pathLst>
              </a:custGeom>
            </p:spPr>
          </p:pic>
          <p:pic>
            <p:nvPicPr>
              <p:cNvPr id="206" name="Picture 205">
                <a:extLst>
                  <a:ext uri="{FF2B5EF4-FFF2-40B4-BE49-F238E27FC236}">
                    <a16:creationId xmlns:a16="http://schemas.microsoft.com/office/drawing/2014/main" id="{4EDD519D-0594-4E42-B1F0-29D050FBE217}"/>
                  </a:ext>
                </a:extLst>
              </p:cNvPr>
              <p:cNvPicPr>
                <a:picLocks noChangeAspect="1"/>
              </p:cNvPicPr>
              <p:nvPr/>
            </p:nvPicPr>
            <p:blipFill>
              <a:blip r:embed="rId127"/>
              <a:stretch>
                <a:fillRect/>
              </a:stretch>
            </p:blipFill>
            <p:spPr>
              <a:xfrm>
                <a:off x="8473799" y="5850777"/>
                <a:ext cx="100641" cy="215659"/>
              </a:xfrm>
              <a:custGeom>
                <a:avLst/>
                <a:gdLst>
                  <a:gd name="connsiteX0" fmla="*/ 413 w 100641"/>
                  <a:gd name="connsiteY0" fmla="*/ 749 h 215659"/>
                  <a:gd name="connsiteX1" fmla="*/ 101054 w 100641"/>
                  <a:gd name="connsiteY1" fmla="*/ 749 h 215659"/>
                  <a:gd name="connsiteX2" fmla="*/ 101054 w 100641"/>
                  <a:gd name="connsiteY2" fmla="*/ 216408 h 215659"/>
                  <a:gd name="connsiteX3" fmla="*/ 413 w 100641"/>
                  <a:gd name="connsiteY3" fmla="*/ 216408 h 215659"/>
                </a:gdLst>
                <a:ahLst/>
                <a:cxnLst>
                  <a:cxn ang="0">
                    <a:pos x="connsiteX0" y="connsiteY0"/>
                  </a:cxn>
                  <a:cxn ang="0">
                    <a:pos x="connsiteX1" y="connsiteY1"/>
                  </a:cxn>
                  <a:cxn ang="0">
                    <a:pos x="connsiteX2" y="connsiteY2"/>
                  </a:cxn>
                  <a:cxn ang="0">
                    <a:pos x="connsiteX3" y="connsiteY3"/>
                  </a:cxn>
                </a:cxnLst>
                <a:rect l="l" t="t" r="r" b="b"/>
                <a:pathLst>
                  <a:path w="100641" h="215659">
                    <a:moveTo>
                      <a:pt x="413" y="749"/>
                    </a:moveTo>
                    <a:lnTo>
                      <a:pt x="101054" y="749"/>
                    </a:lnTo>
                    <a:lnTo>
                      <a:pt x="101054" y="216408"/>
                    </a:lnTo>
                    <a:lnTo>
                      <a:pt x="413" y="216408"/>
                    </a:lnTo>
                    <a:close/>
                  </a:path>
                </a:pathLst>
              </a:custGeom>
            </p:spPr>
          </p:pic>
          <p:pic>
            <p:nvPicPr>
              <p:cNvPr id="207" name="Picture 206">
                <a:extLst>
                  <a:ext uri="{FF2B5EF4-FFF2-40B4-BE49-F238E27FC236}">
                    <a16:creationId xmlns:a16="http://schemas.microsoft.com/office/drawing/2014/main" id="{40EB4F85-4B21-44E2-BBEB-F3FB60D4A9C9}"/>
                  </a:ext>
                </a:extLst>
              </p:cNvPr>
              <p:cNvPicPr>
                <a:picLocks noChangeAspect="1"/>
              </p:cNvPicPr>
              <p:nvPr/>
            </p:nvPicPr>
            <p:blipFill>
              <a:blip r:embed="rId128"/>
              <a:stretch>
                <a:fillRect/>
              </a:stretch>
            </p:blipFill>
            <p:spPr>
              <a:xfrm>
                <a:off x="8628355" y="6026899"/>
                <a:ext cx="201282" cy="100641"/>
              </a:xfrm>
              <a:custGeom>
                <a:avLst/>
                <a:gdLst>
                  <a:gd name="connsiteX0" fmla="*/ 456 w 201282"/>
                  <a:gd name="connsiteY0" fmla="*/ 798 h 100641"/>
                  <a:gd name="connsiteX1" fmla="*/ 201738 w 201282"/>
                  <a:gd name="connsiteY1" fmla="*/ 798 h 100641"/>
                  <a:gd name="connsiteX2" fmla="*/ 201738 w 201282"/>
                  <a:gd name="connsiteY2" fmla="*/ 101439 h 100641"/>
                  <a:gd name="connsiteX3" fmla="*/ 456 w 201282"/>
                  <a:gd name="connsiteY3" fmla="*/ 101439 h 100641"/>
                </a:gdLst>
                <a:ahLst/>
                <a:cxnLst>
                  <a:cxn ang="0">
                    <a:pos x="connsiteX0" y="connsiteY0"/>
                  </a:cxn>
                  <a:cxn ang="0">
                    <a:pos x="connsiteX1" y="connsiteY1"/>
                  </a:cxn>
                  <a:cxn ang="0">
                    <a:pos x="connsiteX2" y="connsiteY2"/>
                  </a:cxn>
                  <a:cxn ang="0">
                    <a:pos x="connsiteX3" y="connsiteY3"/>
                  </a:cxn>
                </a:cxnLst>
                <a:rect l="l" t="t" r="r" b="b"/>
                <a:pathLst>
                  <a:path w="201282" h="100641">
                    <a:moveTo>
                      <a:pt x="456" y="798"/>
                    </a:moveTo>
                    <a:lnTo>
                      <a:pt x="201738" y="798"/>
                    </a:lnTo>
                    <a:lnTo>
                      <a:pt x="201738" y="101439"/>
                    </a:lnTo>
                    <a:lnTo>
                      <a:pt x="456" y="101439"/>
                    </a:lnTo>
                    <a:close/>
                  </a:path>
                </a:pathLst>
              </a:custGeom>
            </p:spPr>
          </p:pic>
          <p:pic>
            <p:nvPicPr>
              <p:cNvPr id="208" name="Picture 207">
                <a:extLst>
                  <a:ext uri="{FF2B5EF4-FFF2-40B4-BE49-F238E27FC236}">
                    <a16:creationId xmlns:a16="http://schemas.microsoft.com/office/drawing/2014/main" id="{D74ACB37-7FD6-43C3-BED6-54B414B679A3}"/>
                  </a:ext>
                </a:extLst>
              </p:cNvPr>
              <p:cNvPicPr>
                <a:picLocks noChangeAspect="1"/>
              </p:cNvPicPr>
              <p:nvPr/>
            </p:nvPicPr>
            <p:blipFill>
              <a:blip r:embed="rId129"/>
              <a:stretch>
                <a:fillRect/>
              </a:stretch>
            </p:blipFill>
            <p:spPr>
              <a:xfrm>
                <a:off x="8606789" y="6177860"/>
                <a:ext cx="194093" cy="97046"/>
              </a:xfrm>
              <a:custGeom>
                <a:avLst/>
                <a:gdLst>
                  <a:gd name="connsiteX0" fmla="*/ 450 w 194093"/>
                  <a:gd name="connsiteY0" fmla="*/ 840 h 97046"/>
                  <a:gd name="connsiteX1" fmla="*/ 194543 w 194093"/>
                  <a:gd name="connsiteY1" fmla="*/ 840 h 97046"/>
                  <a:gd name="connsiteX2" fmla="*/ 194543 w 194093"/>
                  <a:gd name="connsiteY2" fmla="*/ 97887 h 97046"/>
                  <a:gd name="connsiteX3" fmla="*/ 450 w 194093"/>
                  <a:gd name="connsiteY3" fmla="*/ 97887 h 97046"/>
                </a:gdLst>
                <a:ahLst/>
                <a:cxnLst>
                  <a:cxn ang="0">
                    <a:pos x="connsiteX0" y="connsiteY0"/>
                  </a:cxn>
                  <a:cxn ang="0">
                    <a:pos x="connsiteX1" y="connsiteY1"/>
                  </a:cxn>
                  <a:cxn ang="0">
                    <a:pos x="connsiteX2" y="connsiteY2"/>
                  </a:cxn>
                  <a:cxn ang="0">
                    <a:pos x="connsiteX3" y="connsiteY3"/>
                  </a:cxn>
                </a:cxnLst>
                <a:rect l="l" t="t" r="r" b="b"/>
                <a:pathLst>
                  <a:path w="194093" h="97046">
                    <a:moveTo>
                      <a:pt x="450" y="840"/>
                    </a:moveTo>
                    <a:lnTo>
                      <a:pt x="194543" y="840"/>
                    </a:lnTo>
                    <a:lnTo>
                      <a:pt x="194543" y="97887"/>
                    </a:lnTo>
                    <a:lnTo>
                      <a:pt x="450" y="97887"/>
                    </a:lnTo>
                    <a:close/>
                  </a:path>
                </a:pathLst>
              </a:custGeom>
            </p:spPr>
          </p:pic>
          <p:pic>
            <p:nvPicPr>
              <p:cNvPr id="209" name="Picture 208">
                <a:extLst>
                  <a:ext uri="{FF2B5EF4-FFF2-40B4-BE49-F238E27FC236}">
                    <a16:creationId xmlns:a16="http://schemas.microsoft.com/office/drawing/2014/main" id="{5B144097-C20F-449A-8A0F-E2F6ADCBE3C4}"/>
                  </a:ext>
                </a:extLst>
              </p:cNvPr>
              <p:cNvPicPr>
                <a:picLocks noChangeAspect="1"/>
              </p:cNvPicPr>
              <p:nvPr/>
            </p:nvPicPr>
            <p:blipFill>
              <a:blip r:embed="rId130"/>
              <a:stretch>
                <a:fillRect/>
              </a:stretch>
            </p:blipFill>
            <p:spPr>
              <a:xfrm>
                <a:off x="8588818" y="6303662"/>
                <a:ext cx="190499" cy="89858"/>
              </a:xfrm>
              <a:custGeom>
                <a:avLst/>
                <a:gdLst>
                  <a:gd name="connsiteX0" fmla="*/ 445 w 190499"/>
                  <a:gd name="connsiteY0" fmla="*/ 875 h 89858"/>
                  <a:gd name="connsiteX1" fmla="*/ 190944 w 190499"/>
                  <a:gd name="connsiteY1" fmla="*/ 875 h 89858"/>
                  <a:gd name="connsiteX2" fmla="*/ 190944 w 190499"/>
                  <a:gd name="connsiteY2" fmla="*/ 90733 h 89858"/>
                  <a:gd name="connsiteX3" fmla="*/ 445 w 190499"/>
                  <a:gd name="connsiteY3" fmla="*/ 90733 h 89858"/>
                </a:gdLst>
                <a:ahLst/>
                <a:cxnLst>
                  <a:cxn ang="0">
                    <a:pos x="connsiteX0" y="connsiteY0"/>
                  </a:cxn>
                  <a:cxn ang="0">
                    <a:pos x="connsiteX1" y="connsiteY1"/>
                  </a:cxn>
                  <a:cxn ang="0">
                    <a:pos x="connsiteX2" y="connsiteY2"/>
                  </a:cxn>
                  <a:cxn ang="0">
                    <a:pos x="connsiteX3" y="connsiteY3"/>
                  </a:cxn>
                </a:cxnLst>
                <a:rect l="l" t="t" r="r" b="b"/>
                <a:pathLst>
                  <a:path w="190499" h="89858">
                    <a:moveTo>
                      <a:pt x="445" y="875"/>
                    </a:moveTo>
                    <a:lnTo>
                      <a:pt x="190944" y="875"/>
                    </a:lnTo>
                    <a:lnTo>
                      <a:pt x="190944" y="90733"/>
                    </a:lnTo>
                    <a:lnTo>
                      <a:pt x="445" y="90733"/>
                    </a:lnTo>
                    <a:close/>
                  </a:path>
                </a:pathLst>
              </a:custGeom>
            </p:spPr>
          </p:pic>
          <p:pic>
            <p:nvPicPr>
              <p:cNvPr id="210" name="Picture 209">
                <a:extLst>
                  <a:ext uri="{FF2B5EF4-FFF2-40B4-BE49-F238E27FC236}">
                    <a16:creationId xmlns:a16="http://schemas.microsoft.com/office/drawing/2014/main" id="{F9D5F7F9-B33F-43A8-81ED-E4F9D57C044E}"/>
                  </a:ext>
                </a:extLst>
              </p:cNvPr>
              <p:cNvPicPr>
                <a:picLocks noChangeAspect="1"/>
              </p:cNvPicPr>
              <p:nvPr/>
            </p:nvPicPr>
            <p:blipFill>
              <a:blip r:embed="rId131"/>
              <a:stretch>
                <a:fillRect/>
              </a:stretch>
            </p:blipFill>
            <p:spPr>
              <a:xfrm>
                <a:off x="8567252" y="6411491"/>
                <a:ext cx="186904" cy="89858"/>
              </a:xfrm>
              <a:custGeom>
                <a:avLst/>
                <a:gdLst>
                  <a:gd name="connsiteX0" fmla="*/ 439 w 186904"/>
                  <a:gd name="connsiteY0" fmla="*/ 905 h 89858"/>
                  <a:gd name="connsiteX1" fmla="*/ 187344 w 186904"/>
                  <a:gd name="connsiteY1" fmla="*/ 905 h 89858"/>
                  <a:gd name="connsiteX2" fmla="*/ 187344 w 186904"/>
                  <a:gd name="connsiteY2" fmla="*/ 90763 h 89858"/>
                  <a:gd name="connsiteX3" fmla="*/ 439 w 186904"/>
                  <a:gd name="connsiteY3" fmla="*/ 90763 h 89858"/>
                </a:gdLst>
                <a:ahLst/>
                <a:cxnLst>
                  <a:cxn ang="0">
                    <a:pos x="connsiteX0" y="connsiteY0"/>
                  </a:cxn>
                  <a:cxn ang="0">
                    <a:pos x="connsiteX1" y="connsiteY1"/>
                  </a:cxn>
                  <a:cxn ang="0">
                    <a:pos x="connsiteX2" y="connsiteY2"/>
                  </a:cxn>
                  <a:cxn ang="0">
                    <a:pos x="connsiteX3" y="connsiteY3"/>
                  </a:cxn>
                </a:cxnLst>
                <a:rect l="l" t="t" r="r" b="b"/>
                <a:pathLst>
                  <a:path w="186904" h="89858">
                    <a:moveTo>
                      <a:pt x="439" y="905"/>
                    </a:moveTo>
                    <a:lnTo>
                      <a:pt x="187344" y="905"/>
                    </a:lnTo>
                    <a:lnTo>
                      <a:pt x="187344" y="90763"/>
                    </a:lnTo>
                    <a:lnTo>
                      <a:pt x="439" y="90763"/>
                    </a:lnTo>
                    <a:close/>
                  </a:path>
                </a:pathLst>
              </a:custGeom>
            </p:spPr>
          </p:pic>
          <p:pic>
            <p:nvPicPr>
              <p:cNvPr id="211" name="Picture 210">
                <a:extLst>
                  <a:ext uri="{FF2B5EF4-FFF2-40B4-BE49-F238E27FC236}">
                    <a16:creationId xmlns:a16="http://schemas.microsoft.com/office/drawing/2014/main" id="{BC21AB3C-287D-471B-AFCD-D87A178C952E}"/>
                  </a:ext>
                </a:extLst>
              </p:cNvPr>
              <p:cNvPicPr>
                <a:picLocks noChangeAspect="1"/>
              </p:cNvPicPr>
              <p:nvPr/>
            </p:nvPicPr>
            <p:blipFill>
              <a:blip r:embed="rId132"/>
              <a:stretch>
                <a:fillRect/>
              </a:stretch>
            </p:blipFill>
            <p:spPr>
              <a:xfrm>
                <a:off x="8552874" y="6490566"/>
                <a:ext cx="201282" cy="93452"/>
              </a:xfrm>
              <a:custGeom>
                <a:avLst/>
                <a:gdLst>
                  <a:gd name="connsiteX0" fmla="*/ 435 w 201282"/>
                  <a:gd name="connsiteY0" fmla="*/ 927 h 93452"/>
                  <a:gd name="connsiteX1" fmla="*/ 201717 w 201282"/>
                  <a:gd name="connsiteY1" fmla="*/ 927 h 93452"/>
                  <a:gd name="connsiteX2" fmla="*/ 201717 w 201282"/>
                  <a:gd name="connsiteY2" fmla="*/ 94379 h 93452"/>
                  <a:gd name="connsiteX3" fmla="*/ 435 w 201282"/>
                  <a:gd name="connsiteY3" fmla="*/ 94379 h 93452"/>
                </a:gdLst>
                <a:ahLst/>
                <a:cxnLst>
                  <a:cxn ang="0">
                    <a:pos x="connsiteX0" y="connsiteY0"/>
                  </a:cxn>
                  <a:cxn ang="0">
                    <a:pos x="connsiteX1" y="connsiteY1"/>
                  </a:cxn>
                  <a:cxn ang="0">
                    <a:pos x="connsiteX2" y="connsiteY2"/>
                  </a:cxn>
                  <a:cxn ang="0">
                    <a:pos x="connsiteX3" y="connsiteY3"/>
                  </a:cxn>
                </a:cxnLst>
                <a:rect l="l" t="t" r="r" b="b"/>
                <a:pathLst>
                  <a:path w="201282" h="93452">
                    <a:moveTo>
                      <a:pt x="435" y="927"/>
                    </a:moveTo>
                    <a:lnTo>
                      <a:pt x="201717" y="927"/>
                    </a:lnTo>
                    <a:lnTo>
                      <a:pt x="201717" y="94379"/>
                    </a:lnTo>
                    <a:lnTo>
                      <a:pt x="435" y="94379"/>
                    </a:lnTo>
                    <a:close/>
                  </a:path>
                </a:pathLst>
              </a:custGeom>
            </p:spPr>
          </p:pic>
          <p:pic>
            <p:nvPicPr>
              <p:cNvPr id="212" name="Picture 211">
                <a:extLst>
                  <a:ext uri="{FF2B5EF4-FFF2-40B4-BE49-F238E27FC236}">
                    <a16:creationId xmlns:a16="http://schemas.microsoft.com/office/drawing/2014/main" id="{49A43B3E-6539-489E-A3AD-393232C9FDD5}"/>
                  </a:ext>
                </a:extLst>
              </p:cNvPr>
              <p:cNvPicPr>
                <a:picLocks noChangeAspect="1"/>
              </p:cNvPicPr>
              <p:nvPr/>
            </p:nvPicPr>
            <p:blipFill>
              <a:blip r:embed="rId133"/>
              <a:stretch>
                <a:fillRect/>
              </a:stretch>
            </p:blipFill>
            <p:spPr>
              <a:xfrm>
                <a:off x="8804477" y="6361171"/>
                <a:ext cx="503205" cy="143772"/>
              </a:xfrm>
              <a:custGeom>
                <a:avLst/>
                <a:gdLst>
                  <a:gd name="connsiteX0" fmla="*/ 505 w 503205"/>
                  <a:gd name="connsiteY0" fmla="*/ 891 h 143772"/>
                  <a:gd name="connsiteX1" fmla="*/ 503710 w 503205"/>
                  <a:gd name="connsiteY1" fmla="*/ 891 h 143772"/>
                  <a:gd name="connsiteX2" fmla="*/ 503710 w 503205"/>
                  <a:gd name="connsiteY2" fmla="*/ 144664 h 143772"/>
                  <a:gd name="connsiteX3" fmla="*/ 505 w 503205"/>
                  <a:gd name="connsiteY3" fmla="*/ 144664 h 143772"/>
                </a:gdLst>
                <a:ahLst/>
                <a:cxnLst>
                  <a:cxn ang="0">
                    <a:pos x="connsiteX0" y="connsiteY0"/>
                  </a:cxn>
                  <a:cxn ang="0">
                    <a:pos x="connsiteX1" y="connsiteY1"/>
                  </a:cxn>
                  <a:cxn ang="0">
                    <a:pos x="connsiteX2" y="connsiteY2"/>
                  </a:cxn>
                  <a:cxn ang="0">
                    <a:pos x="connsiteX3" y="connsiteY3"/>
                  </a:cxn>
                </a:cxnLst>
                <a:rect l="l" t="t" r="r" b="b"/>
                <a:pathLst>
                  <a:path w="503205" h="143772">
                    <a:moveTo>
                      <a:pt x="505" y="891"/>
                    </a:moveTo>
                    <a:lnTo>
                      <a:pt x="503710" y="891"/>
                    </a:lnTo>
                    <a:lnTo>
                      <a:pt x="503710" y="144664"/>
                    </a:lnTo>
                    <a:lnTo>
                      <a:pt x="505" y="144664"/>
                    </a:lnTo>
                    <a:close/>
                  </a:path>
                </a:pathLst>
              </a:custGeom>
            </p:spPr>
          </p:pic>
          <p:pic>
            <p:nvPicPr>
              <p:cNvPr id="213" name="Picture 212">
                <a:extLst>
                  <a:ext uri="{FF2B5EF4-FFF2-40B4-BE49-F238E27FC236}">
                    <a16:creationId xmlns:a16="http://schemas.microsoft.com/office/drawing/2014/main" id="{CF0C297D-EAFC-4882-90EF-5361CC762297}"/>
                  </a:ext>
                </a:extLst>
              </p:cNvPr>
              <p:cNvPicPr>
                <a:picLocks noChangeAspect="1"/>
              </p:cNvPicPr>
              <p:nvPr/>
            </p:nvPicPr>
            <p:blipFill>
              <a:blip r:embed="rId134"/>
              <a:stretch>
                <a:fillRect/>
              </a:stretch>
            </p:blipFill>
            <p:spPr>
              <a:xfrm>
                <a:off x="8775722" y="6411491"/>
                <a:ext cx="503205" cy="147367"/>
              </a:xfrm>
              <a:custGeom>
                <a:avLst/>
                <a:gdLst>
                  <a:gd name="connsiteX0" fmla="*/ 497 w 503205"/>
                  <a:gd name="connsiteY0" fmla="*/ 905 h 147367"/>
                  <a:gd name="connsiteX1" fmla="*/ 503702 w 503205"/>
                  <a:gd name="connsiteY1" fmla="*/ 905 h 147367"/>
                  <a:gd name="connsiteX2" fmla="*/ 503702 w 503205"/>
                  <a:gd name="connsiteY2" fmla="*/ 148272 h 147367"/>
                  <a:gd name="connsiteX3" fmla="*/ 497 w 503205"/>
                  <a:gd name="connsiteY3" fmla="*/ 148272 h 147367"/>
                </a:gdLst>
                <a:ahLst/>
                <a:cxnLst>
                  <a:cxn ang="0">
                    <a:pos x="connsiteX0" y="connsiteY0"/>
                  </a:cxn>
                  <a:cxn ang="0">
                    <a:pos x="connsiteX1" y="connsiteY1"/>
                  </a:cxn>
                  <a:cxn ang="0">
                    <a:pos x="connsiteX2" y="connsiteY2"/>
                  </a:cxn>
                  <a:cxn ang="0">
                    <a:pos x="connsiteX3" y="connsiteY3"/>
                  </a:cxn>
                </a:cxnLst>
                <a:rect l="l" t="t" r="r" b="b"/>
                <a:pathLst>
                  <a:path w="503205" h="147367">
                    <a:moveTo>
                      <a:pt x="497" y="905"/>
                    </a:moveTo>
                    <a:lnTo>
                      <a:pt x="503702" y="905"/>
                    </a:lnTo>
                    <a:lnTo>
                      <a:pt x="503702" y="148272"/>
                    </a:lnTo>
                    <a:lnTo>
                      <a:pt x="497" y="148272"/>
                    </a:lnTo>
                    <a:close/>
                  </a:path>
                </a:pathLst>
              </a:custGeom>
            </p:spPr>
          </p:pic>
          <p:pic>
            <p:nvPicPr>
              <p:cNvPr id="214" name="Picture 213">
                <a:extLst>
                  <a:ext uri="{FF2B5EF4-FFF2-40B4-BE49-F238E27FC236}">
                    <a16:creationId xmlns:a16="http://schemas.microsoft.com/office/drawing/2014/main" id="{DBF89F16-73FF-4BE9-84D7-3A1DBE76EF45}"/>
                  </a:ext>
                </a:extLst>
              </p:cNvPr>
              <p:cNvPicPr>
                <a:picLocks noChangeAspect="1"/>
              </p:cNvPicPr>
              <p:nvPr/>
            </p:nvPicPr>
            <p:blipFill>
              <a:blip r:embed="rId135"/>
              <a:stretch>
                <a:fillRect/>
              </a:stretch>
            </p:blipFill>
            <p:spPr>
              <a:xfrm>
                <a:off x="8772128" y="6465406"/>
                <a:ext cx="452884" cy="136584"/>
              </a:xfrm>
              <a:custGeom>
                <a:avLst/>
                <a:gdLst>
                  <a:gd name="connsiteX0" fmla="*/ 496 w 452884"/>
                  <a:gd name="connsiteY0" fmla="*/ 920 h 136584"/>
                  <a:gd name="connsiteX1" fmla="*/ 453381 w 452884"/>
                  <a:gd name="connsiteY1" fmla="*/ 920 h 136584"/>
                  <a:gd name="connsiteX2" fmla="*/ 453381 w 452884"/>
                  <a:gd name="connsiteY2" fmla="*/ 137504 h 136584"/>
                  <a:gd name="connsiteX3" fmla="*/ 496 w 452884"/>
                  <a:gd name="connsiteY3" fmla="*/ 137504 h 136584"/>
                </a:gdLst>
                <a:ahLst/>
                <a:cxnLst>
                  <a:cxn ang="0">
                    <a:pos x="connsiteX0" y="connsiteY0"/>
                  </a:cxn>
                  <a:cxn ang="0">
                    <a:pos x="connsiteX1" y="connsiteY1"/>
                  </a:cxn>
                  <a:cxn ang="0">
                    <a:pos x="connsiteX2" y="connsiteY2"/>
                  </a:cxn>
                  <a:cxn ang="0">
                    <a:pos x="connsiteX3" y="connsiteY3"/>
                  </a:cxn>
                </a:cxnLst>
                <a:rect l="l" t="t" r="r" b="b"/>
                <a:pathLst>
                  <a:path w="452884" h="136584">
                    <a:moveTo>
                      <a:pt x="496" y="920"/>
                    </a:moveTo>
                    <a:lnTo>
                      <a:pt x="453381" y="920"/>
                    </a:lnTo>
                    <a:lnTo>
                      <a:pt x="453381" y="137504"/>
                    </a:lnTo>
                    <a:lnTo>
                      <a:pt x="496" y="137504"/>
                    </a:lnTo>
                    <a:close/>
                  </a:path>
                </a:pathLst>
              </a:custGeom>
            </p:spPr>
          </p:pic>
          <p:pic>
            <p:nvPicPr>
              <p:cNvPr id="215" name="Picture 214">
                <a:extLst>
                  <a:ext uri="{FF2B5EF4-FFF2-40B4-BE49-F238E27FC236}">
                    <a16:creationId xmlns:a16="http://schemas.microsoft.com/office/drawing/2014/main" id="{3D20E87F-07F1-4C60-8D30-CEC9FD2E6568}"/>
                  </a:ext>
                </a:extLst>
              </p:cNvPr>
              <p:cNvPicPr>
                <a:picLocks noChangeAspect="1"/>
              </p:cNvPicPr>
              <p:nvPr/>
            </p:nvPicPr>
            <p:blipFill>
              <a:blip r:embed="rId136"/>
              <a:stretch>
                <a:fillRect/>
              </a:stretch>
            </p:blipFill>
            <p:spPr>
              <a:xfrm>
                <a:off x="9156721" y="6540887"/>
                <a:ext cx="97046" cy="68292"/>
              </a:xfrm>
              <a:custGeom>
                <a:avLst/>
                <a:gdLst>
                  <a:gd name="connsiteX0" fmla="*/ 603 w 97046"/>
                  <a:gd name="connsiteY0" fmla="*/ 941 h 68292"/>
                  <a:gd name="connsiteX1" fmla="*/ 97650 w 97046"/>
                  <a:gd name="connsiteY1" fmla="*/ 941 h 68292"/>
                  <a:gd name="connsiteX2" fmla="*/ 97650 w 97046"/>
                  <a:gd name="connsiteY2" fmla="*/ 69233 h 68292"/>
                  <a:gd name="connsiteX3" fmla="*/ 603 w 97046"/>
                  <a:gd name="connsiteY3" fmla="*/ 69233 h 68292"/>
                </a:gdLst>
                <a:ahLst/>
                <a:cxnLst>
                  <a:cxn ang="0">
                    <a:pos x="connsiteX0" y="connsiteY0"/>
                  </a:cxn>
                  <a:cxn ang="0">
                    <a:pos x="connsiteX1" y="connsiteY1"/>
                  </a:cxn>
                  <a:cxn ang="0">
                    <a:pos x="connsiteX2" y="connsiteY2"/>
                  </a:cxn>
                  <a:cxn ang="0">
                    <a:pos x="connsiteX3" y="connsiteY3"/>
                  </a:cxn>
                </a:cxnLst>
                <a:rect l="l" t="t" r="r" b="b"/>
                <a:pathLst>
                  <a:path w="97046" h="68292">
                    <a:moveTo>
                      <a:pt x="603" y="941"/>
                    </a:moveTo>
                    <a:lnTo>
                      <a:pt x="97650" y="941"/>
                    </a:lnTo>
                    <a:lnTo>
                      <a:pt x="97650" y="69233"/>
                    </a:lnTo>
                    <a:lnTo>
                      <a:pt x="603" y="69233"/>
                    </a:lnTo>
                    <a:close/>
                  </a:path>
                </a:pathLst>
              </a:custGeom>
            </p:spPr>
          </p:pic>
          <p:pic>
            <p:nvPicPr>
              <p:cNvPr id="216" name="Picture 215">
                <a:extLst>
                  <a:ext uri="{FF2B5EF4-FFF2-40B4-BE49-F238E27FC236}">
                    <a16:creationId xmlns:a16="http://schemas.microsoft.com/office/drawing/2014/main" id="{C7F29D3F-0B5D-44D6-A32C-04254CF2FDD2}"/>
                  </a:ext>
                </a:extLst>
              </p:cNvPr>
              <p:cNvPicPr>
                <a:picLocks noChangeAspect="1"/>
              </p:cNvPicPr>
              <p:nvPr/>
            </p:nvPicPr>
            <p:blipFill>
              <a:blip r:embed="rId137"/>
              <a:stretch>
                <a:fillRect/>
              </a:stretch>
            </p:blipFill>
            <p:spPr>
              <a:xfrm>
                <a:off x="8768534" y="6522915"/>
                <a:ext cx="391781" cy="129395"/>
              </a:xfrm>
              <a:custGeom>
                <a:avLst/>
                <a:gdLst>
                  <a:gd name="connsiteX0" fmla="*/ 495 w 391781"/>
                  <a:gd name="connsiteY0" fmla="*/ 936 h 129395"/>
                  <a:gd name="connsiteX1" fmla="*/ 392276 w 391781"/>
                  <a:gd name="connsiteY1" fmla="*/ 936 h 129395"/>
                  <a:gd name="connsiteX2" fmla="*/ 392276 w 391781"/>
                  <a:gd name="connsiteY2" fmla="*/ 130332 h 129395"/>
                  <a:gd name="connsiteX3" fmla="*/ 495 w 391781"/>
                  <a:gd name="connsiteY3" fmla="*/ 130332 h 129395"/>
                </a:gdLst>
                <a:ahLst/>
                <a:cxnLst>
                  <a:cxn ang="0">
                    <a:pos x="connsiteX0" y="connsiteY0"/>
                  </a:cxn>
                  <a:cxn ang="0">
                    <a:pos x="connsiteX1" y="connsiteY1"/>
                  </a:cxn>
                  <a:cxn ang="0">
                    <a:pos x="connsiteX2" y="connsiteY2"/>
                  </a:cxn>
                  <a:cxn ang="0">
                    <a:pos x="connsiteX3" y="connsiteY3"/>
                  </a:cxn>
                </a:cxnLst>
                <a:rect l="l" t="t" r="r" b="b"/>
                <a:pathLst>
                  <a:path w="391781" h="129395">
                    <a:moveTo>
                      <a:pt x="495" y="936"/>
                    </a:moveTo>
                    <a:lnTo>
                      <a:pt x="392276" y="936"/>
                    </a:lnTo>
                    <a:lnTo>
                      <a:pt x="392276" y="130332"/>
                    </a:lnTo>
                    <a:lnTo>
                      <a:pt x="495" y="130332"/>
                    </a:lnTo>
                    <a:close/>
                  </a:path>
                </a:pathLst>
              </a:custGeom>
            </p:spPr>
          </p:pic>
          <p:pic>
            <p:nvPicPr>
              <p:cNvPr id="217" name="Picture 216">
                <a:extLst>
                  <a:ext uri="{FF2B5EF4-FFF2-40B4-BE49-F238E27FC236}">
                    <a16:creationId xmlns:a16="http://schemas.microsoft.com/office/drawing/2014/main" id="{90FAF9D7-4D30-4143-BFD1-027F4230C413}"/>
                  </a:ext>
                </a:extLst>
              </p:cNvPr>
              <p:cNvPicPr>
                <a:picLocks noChangeAspect="1"/>
              </p:cNvPicPr>
              <p:nvPr/>
            </p:nvPicPr>
            <p:blipFill>
              <a:blip r:embed="rId138"/>
              <a:stretch>
                <a:fillRect/>
              </a:stretch>
            </p:blipFill>
            <p:spPr>
              <a:xfrm>
                <a:off x="8423479" y="5839994"/>
                <a:ext cx="100641" cy="219253"/>
              </a:xfrm>
              <a:custGeom>
                <a:avLst/>
                <a:gdLst>
                  <a:gd name="connsiteX0" fmla="*/ 399 w 100641"/>
                  <a:gd name="connsiteY0" fmla="*/ 746 h 219253"/>
                  <a:gd name="connsiteX1" fmla="*/ 101040 w 100641"/>
                  <a:gd name="connsiteY1" fmla="*/ 746 h 219253"/>
                  <a:gd name="connsiteX2" fmla="*/ 101040 w 100641"/>
                  <a:gd name="connsiteY2" fmla="*/ 220000 h 219253"/>
                  <a:gd name="connsiteX3" fmla="*/ 399 w 100641"/>
                  <a:gd name="connsiteY3" fmla="*/ 220000 h 219253"/>
                </a:gdLst>
                <a:ahLst/>
                <a:cxnLst>
                  <a:cxn ang="0">
                    <a:pos x="connsiteX0" y="connsiteY0"/>
                  </a:cxn>
                  <a:cxn ang="0">
                    <a:pos x="connsiteX1" y="connsiteY1"/>
                  </a:cxn>
                  <a:cxn ang="0">
                    <a:pos x="connsiteX2" y="connsiteY2"/>
                  </a:cxn>
                  <a:cxn ang="0">
                    <a:pos x="connsiteX3" y="connsiteY3"/>
                  </a:cxn>
                </a:cxnLst>
                <a:rect l="l" t="t" r="r" b="b"/>
                <a:pathLst>
                  <a:path w="100641" h="219253">
                    <a:moveTo>
                      <a:pt x="399" y="746"/>
                    </a:moveTo>
                    <a:lnTo>
                      <a:pt x="101040" y="746"/>
                    </a:lnTo>
                    <a:lnTo>
                      <a:pt x="101040" y="220000"/>
                    </a:lnTo>
                    <a:lnTo>
                      <a:pt x="399" y="220000"/>
                    </a:lnTo>
                    <a:close/>
                  </a:path>
                </a:pathLst>
              </a:custGeom>
            </p:spPr>
          </p:pic>
          <p:pic>
            <p:nvPicPr>
              <p:cNvPr id="218" name="Picture 217">
                <a:extLst>
                  <a:ext uri="{FF2B5EF4-FFF2-40B4-BE49-F238E27FC236}">
                    <a16:creationId xmlns:a16="http://schemas.microsoft.com/office/drawing/2014/main" id="{E2BF9977-4433-46D6-8B66-2169C5226F2B}"/>
                  </a:ext>
                </a:extLst>
              </p:cNvPr>
              <p:cNvPicPr>
                <a:picLocks noChangeAspect="1"/>
              </p:cNvPicPr>
              <p:nvPr/>
            </p:nvPicPr>
            <p:blipFill>
              <a:blip r:embed="rId139"/>
              <a:stretch>
                <a:fillRect/>
              </a:stretch>
            </p:blipFill>
            <p:spPr>
              <a:xfrm>
                <a:off x="8552874" y="5861560"/>
                <a:ext cx="100641" cy="219253"/>
              </a:xfrm>
              <a:custGeom>
                <a:avLst/>
                <a:gdLst>
                  <a:gd name="connsiteX0" fmla="*/ 435 w 100641"/>
                  <a:gd name="connsiteY0" fmla="*/ 752 h 219253"/>
                  <a:gd name="connsiteX1" fmla="*/ 101076 w 100641"/>
                  <a:gd name="connsiteY1" fmla="*/ 752 h 219253"/>
                  <a:gd name="connsiteX2" fmla="*/ 101076 w 100641"/>
                  <a:gd name="connsiteY2" fmla="*/ 220006 h 219253"/>
                  <a:gd name="connsiteX3" fmla="*/ 435 w 100641"/>
                  <a:gd name="connsiteY3" fmla="*/ 220006 h 219253"/>
                </a:gdLst>
                <a:ahLst/>
                <a:cxnLst>
                  <a:cxn ang="0">
                    <a:pos x="connsiteX0" y="connsiteY0"/>
                  </a:cxn>
                  <a:cxn ang="0">
                    <a:pos x="connsiteX1" y="connsiteY1"/>
                  </a:cxn>
                  <a:cxn ang="0">
                    <a:pos x="connsiteX2" y="connsiteY2"/>
                  </a:cxn>
                  <a:cxn ang="0">
                    <a:pos x="connsiteX3" y="connsiteY3"/>
                  </a:cxn>
                </a:cxnLst>
                <a:rect l="l" t="t" r="r" b="b"/>
                <a:pathLst>
                  <a:path w="100641" h="219253">
                    <a:moveTo>
                      <a:pt x="435" y="752"/>
                    </a:moveTo>
                    <a:lnTo>
                      <a:pt x="101076" y="752"/>
                    </a:lnTo>
                    <a:lnTo>
                      <a:pt x="101076" y="220006"/>
                    </a:lnTo>
                    <a:lnTo>
                      <a:pt x="435" y="220006"/>
                    </a:lnTo>
                    <a:close/>
                  </a:path>
                </a:pathLst>
              </a:custGeom>
            </p:spPr>
          </p:pic>
          <p:pic>
            <p:nvPicPr>
              <p:cNvPr id="219" name="Picture 218">
                <a:extLst>
                  <a:ext uri="{FF2B5EF4-FFF2-40B4-BE49-F238E27FC236}">
                    <a16:creationId xmlns:a16="http://schemas.microsoft.com/office/drawing/2014/main" id="{90051760-3D20-464A-9EB9-4B86D82B8B43}"/>
                  </a:ext>
                </a:extLst>
              </p:cNvPr>
              <p:cNvPicPr>
                <a:picLocks noChangeAspect="1"/>
              </p:cNvPicPr>
              <p:nvPr/>
            </p:nvPicPr>
            <p:blipFill>
              <a:blip r:embed="rId140"/>
              <a:stretch>
                <a:fillRect/>
              </a:stretch>
            </p:blipFill>
            <p:spPr>
              <a:xfrm>
                <a:off x="8707430" y="5890314"/>
                <a:ext cx="93452" cy="212065"/>
              </a:xfrm>
              <a:custGeom>
                <a:avLst/>
                <a:gdLst>
                  <a:gd name="connsiteX0" fmla="*/ 478 w 93452"/>
                  <a:gd name="connsiteY0" fmla="*/ 760 h 212065"/>
                  <a:gd name="connsiteX1" fmla="*/ 93930 w 93452"/>
                  <a:gd name="connsiteY1" fmla="*/ 760 h 212065"/>
                  <a:gd name="connsiteX2" fmla="*/ 93930 w 93452"/>
                  <a:gd name="connsiteY2" fmla="*/ 212825 h 212065"/>
                  <a:gd name="connsiteX3" fmla="*/ 478 w 93452"/>
                  <a:gd name="connsiteY3" fmla="*/ 212825 h 212065"/>
                </a:gdLst>
                <a:ahLst/>
                <a:cxnLst>
                  <a:cxn ang="0">
                    <a:pos x="connsiteX0" y="connsiteY0"/>
                  </a:cxn>
                  <a:cxn ang="0">
                    <a:pos x="connsiteX1" y="connsiteY1"/>
                  </a:cxn>
                  <a:cxn ang="0">
                    <a:pos x="connsiteX2" y="connsiteY2"/>
                  </a:cxn>
                  <a:cxn ang="0">
                    <a:pos x="connsiteX3" y="connsiteY3"/>
                  </a:cxn>
                </a:cxnLst>
                <a:rect l="l" t="t" r="r" b="b"/>
                <a:pathLst>
                  <a:path w="93452" h="212065">
                    <a:moveTo>
                      <a:pt x="478" y="760"/>
                    </a:moveTo>
                    <a:lnTo>
                      <a:pt x="93930" y="760"/>
                    </a:lnTo>
                    <a:lnTo>
                      <a:pt x="93930" y="212825"/>
                    </a:lnTo>
                    <a:lnTo>
                      <a:pt x="478" y="212825"/>
                    </a:lnTo>
                    <a:close/>
                  </a:path>
                </a:pathLst>
              </a:custGeom>
            </p:spPr>
          </p:pic>
          <p:pic>
            <p:nvPicPr>
              <p:cNvPr id="220" name="Picture 219">
                <a:extLst>
                  <a:ext uri="{FF2B5EF4-FFF2-40B4-BE49-F238E27FC236}">
                    <a16:creationId xmlns:a16="http://schemas.microsoft.com/office/drawing/2014/main" id="{0B7494BB-51E9-4E17-B47D-B8D1685F1AD9}"/>
                  </a:ext>
                </a:extLst>
              </p:cNvPr>
              <p:cNvPicPr>
                <a:picLocks noChangeAspect="1"/>
              </p:cNvPicPr>
              <p:nvPr/>
            </p:nvPicPr>
            <p:blipFill>
              <a:blip r:embed="rId141"/>
              <a:stretch>
                <a:fillRect/>
              </a:stretch>
            </p:blipFill>
            <p:spPr>
              <a:xfrm>
                <a:off x="8725402" y="5976578"/>
                <a:ext cx="125801" cy="75480"/>
              </a:xfrm>
              <a:custGeom>
                <a:avLst/>
                <a:gdLst>
                  <a:gd name="connsiteX0" fmla="*/ 483 w 125801"/>
                  <a:gd name="connsiteY0" fmla="*/ 784 h 75480"/>
                  <a:gd name="connsiteX1" fmla="*/ 126284 w 125801"/>
                  <a:gd name="connsiteY1" fmla="*/ 784 h 75480"/>
                  <a:gd name="connsiteX2" fmla="*/ 126284 w 125801"/>
                  <a:gd name="connsiteY2" fmla="*/ 76265 h 75480"/>
                  <a:gd name="connsiteX3" fmla="*/ 483 w 125801"/>
                  <a:gd name="connsiteY3" fmla="*/ 76265 h 75480"/>
                </a:gdLst>
                <a:ahLst/>
                <a:cxnLst>
                  <a:cxn ang="0">
                    <a:pos x="connsiteX0" y="connsiteY0"/>
                  </a:cxn>
                  <a:cxn ang="0">
                    <a:pos x="connsiteX1" y="connsiteY1"/>
                  </a:cxn>
                  <a:cxn ang="0">
                    <a:pos x="connsiteX2" y="connsiteY2"/>
                  </a:cxn>
                  <a:cxn ang="0">
                    <a:pos x="connsiteX3" y="connsiteY3"/>
                  </a:cxn>
                </a:cxnLst>
                <a:rect l="l" t="t" r="r" b="b"/>
                <a:pathLst>
                  <a:path w="125801" h="75480">
                    <a:moveTo>
                      <a:pt x="483" y="784"/>
                    </a:moveTo>
                    <a:lnTo>
                      <a:pt x="126284" y="784"/>
                    </a:lnTo>
                    <a:lnTo>
                      <a:pt x="126284" y="76265"/>
                    </a:lnTo>
                    <a:lnTo>
                      <a:pt x="483" y="76265"/>
                    </a:lnTo>
                    <a:close/>
                  </a:path>
                </a:pathLst>
              </a:custGeom>
            </p:spPr>
          </p:pic>
          <p:pic>
            <p:nvPicPr>
              <p:cNvPr id="221" name="Picture 220">
                <a:extLst>
                  <a:ext uri="{FF2B5EF4-FFF2-40B4-BE49-F238E27FC236}">
                    <a16:creationId xmlns:a16="http://schemas.microsoft.com/office/drawing/2014/main" id="{F3A011E8-4135-48DD-B6BE-F133F9E51248}"/>
                  </a:ext>
                </a:extLst>
              </p:cNvPr>
              <p:cNvPicPr>
                <a:picLocks noChangeAspect="1"/>
              </p:cNvPicPr>
              <p:nvPr/>
            </p:nvPicPr>
            <p:blipFill>
              <a:blip r:embed="rId142"/>
              <a:stretch>
                <a:fillRect/>
              </a:stretch>
            </p:blipFill>
            <p:spPr>
              <a:xfrm>
                <a:off x="7568030" y="5768107"/>
                <a:ext cx="805128" cy="212065"/>
              </a:xfrm>
              <a:custGeom>
                <a:avLst/>
                <a:gdLst>
                  <a:gd name="connsiteX0" fmla="*/ 161 w 805128"/>
                  <a:gd name="connsiteY0" fmla="*/ 726 h 212065"/>
                  <a:gd name="connsiteX1" fmla="*/ 805290 w 805128"/>
                  <a:gd name="connsiteY1" fmla="*/ 726 h 212065"/>
                  <a:gd name="connsiteX2" fmla="*/ 805290 w 805128"/>
                  <a:gd name="connsiteY2" fmla="*/ 212791 h 212065"/>
                  <a:gd name="connsiteX3" fmla="*/ 161 w 805128"/>
                  <a:gd name="connsiteY3" fmla="*/ 212791 h 212065"/>
                </a:gdLst>
                <a:ahLst/>
                <a:cxnLst>
                  <a:cxn ang="0">
                    <a:pos x="connsiteX0" y="connsiteY0"/>
                  </a:cxn>
                  <a:cxn ang="0">
                    <a:pos x="connsiteX1" y="connsiteY1"/>
                  </a:cxn>
                  <a:cxn ang="0">
                    <a:pos x="connsiteX2" y="connsiteY2"/>
                  </a:cxn>
                  <a:cxn ang="0">
                    <a:pos x="connsiteX3" y="connsiteY3"/>
                  </a:cxn>
                </a:cxnLst>
                <a:rect l="l" t="t" r="r" b="b"/>
                <a:pathLst>
                  <a:path w="805128" h="212065">
                    <a:moveTo>
                      <a:pt x="161" y="726"/>
                    </a:moveTo>
                    <a:lnTo>
                      <a:pt x="805290" y="726"/>
                    </a:lnTo>
                    <a:lnTo>
                      <a:pt x="805290" y="212791"/>
                    </a:lnTo>
                    <a:lnTo>
                      <a:pt x="161" y="212791"/>
                    </a:lnTo>
                    <a:close/>
                  </a:path>
                </a:pathLst>
              </a:custGeom>
            </p:spPr>
          </p:pic>
          <p:pic>
            <p:nvPicPr>
              <p:cNvPr id="222" name="Picture 221">
                <a:extLst>
                  <a:ext uri="{FF2B5EF4-FFF2-40B4-BE49-F238E27FC236}">
                    <a16:creationId xmlns:a16="http://schemas.microsoft.com/office/drawing/2014/main" id="{7B49A9B5-AEA1-4F7B-87AE-BBA93CC41DD5}"/>
                  </a:ext>
                </a:extLst>
              </p:cNvPr>
              <p:cNvPicPr>
                <a:picLocks noChangeAspect="1"/>
              </p:cNvPicPr>
              <p:nvPr/>
            </p:nvPicPr>
            <p:blipFill>
              <a:blip r:embed="rId143"/>
              <a:stretch>
                <a:fillRect/>
              </a:stretch>
            </p:blipFill>
            <p:spPr>
              <a:xfrm>
                <a:off x="7532086" y="5804051"/>
                <a:ext cx="819505" cy="226442"/>
              </a:xfrm>
              <a:custGeom>
                <a:avLst/>
                <a:gdLst>
                  <a:gd name="connsiteX0" fmla="*/ 151 w 819505"/>
                  <a:gd name="connsiteY0" fmla="*/ 736 h 226442"/>
                  <a:gd name="connsiteX1" fmla="*/ 819657 w 819505"/>
                  <a:gd name="connsiteY1" fmla="*/ 736 h 226442"/>
                  <a:gd name="connsiteX2" fmla="*/ 819657 w 819505"/>
                  <a:gd name="connsiteY2" fmla="*/ 227178 h 226442"/>
                  <a:gd name="connsiteX3" fmla="*/ 151 w 819505"/>
                  <a:gd name="connsiteY3" fmla="*/ 227178 h 226442"/>
                </a:gdLst>
                <a:ahLst/>
                <a:cxnLst>
                  <a:cxn ang="0">
                    <a:pos x="connsiteX0" y="connsiteY0"/>
                  </a:cxn>
                  <a:cxn ang="0">
                    <a:pos x="connsiteX1" y="connsiteY1"/>
                  </a:cxn>
                  <a:cxn ang="0">
                    <a:pos x="connsiteX2" y="connsiteY2"/>
                  </a:cxn>
                  <a:cxn ang="0">
                    <a:pos x="connsiteX3" y="connsiteY3"/>
                  </a:cxn>
                </a:cxnLst>
                <a:rect l="l" t="t" r="r" b="b"/>
                <a:pathLst>
                  <a:path w="819505" h="226442">
                    <a:moveTo>
                      <a:pt x="151" y="736"/>
                    </a:moveTo>
                    <a:lnTo>
                      <a:pt x="819657" y="736"/>
                    </a:lnTo>
                    <a:lnTo>
                      <a:pt x="819657" y="227178"/>
                    </a:lnTo>
                    <a:lnTo>
                      <a:pt x="151" y="227178"/>
                    </a:lnTo>
                    <a:close/>
                  </a:path>
                </a:pathLst>
              </a:custGeom>
            </p:spPr>
          </p:pic>
          <p:pic>
            <p:nvPicPr>
              <p:cNvPr id="223" name="Picture 222">
                <a:extLst>
                  <a:ext uri="{FF2B5EF4-FFF2-40B4-BE49-F238E27FC236}">
                    <a16:creationId xmlns:a16="http://schemas.microsoft.com/office/drawing/2014/main" id="{59AA209E-3DEF-4985-BF55-53ECEF00961D}"/>
                  </a:ext>
                </a:extLst>
              </p:cNvPr>
              <p:cNvPicPr>
                <a:picLocks noChangeAspect="1"/>
              </p:cNvPicPr>
              <p:nvPr/>
            </p:nvPicPr>
            <p:blipFill>
              <a:blip r:embed="rId144"/>
              <a:stretch>
                <a:fillRect/>
              </a:stretch>
            </p:blipFill>
            <p:spPr>
              <a:xfrm>
                <a:off x="8279706" y="5893909"/>
                <a:ext cx="154555" cy="82669"/>
              </a:xfrm>
              <a:custGeom>
                <a:avLst/>
                <a:gdLst>
                  <a:gd name="connsiteX0" fmla="*/ 359 w 154555"/>
                  <a:gd name="connsiteY0" fmla="*/ 761 h 82669"/>
                  <a:gd name="connsiteX1" fmla="*/ 154915 w 154555"/>
                  <a:gd name="connsiteY1" fmla="*/ 761 h 82669"/>
                  <a:gd name="connsiteX2" fmla="*/ 154915 w 154555"/>
                  <a:gd name="connsiteY2" fmla="*/ 83430 h 82669"/>
                  <a:gd name="connsiteX3" fmla="*/ 359 w 154555"/>
                  <a:gd name="connsiteY3" fmla="*/ 83430 h 82669"/>
                </a:gdLst>
                <a:ahLst/>
                <a:cxnLst>
                  <a:cxn ang="0">
                    <a:pos x="connsiteX0" y="connsiteY0"/>
                  </a:cxn>
                  <a:cxn ang="0">
                    <a:pos x="connsiteX1" y="connsiteY1"/>
                  </a:cxn>
                  <a:cxn ang="0">
                    <a:pos x="connsiteX2" y="connsiteY2"/>
                  </a:cxn>
                  <a:cxn ang="0">
                    <a:pos x="connsiteX3" y="connsiteY3"/>
                  </a:cxn>
                </a:cxnLst>
                <a:rect l="l" t="t" r="r" b="b"/>
                <a:pathLst>
                  <a:path w="154555" h="82669">
                    <a:moveTo>
                      <a:pt x="359" y="761"/>
                    </a:moveTo>
                    <a:lnTo>
                      <a:pt x="154915" y="761"/>
                    </a:lnTo>
                    <a:lnTo>
                      <a:pt x="154915" y="83430"/>
                    </a:lnTo>
                    <a:lnTo>
                      <a:pt x="359" y="83430"/>
                    </a:lnTo>
                    <a:close/>
                  </a:path>
                </a:pathLst>
              </a:custGeom>
            </p:spPr>
          </p:pic>
          <p:pic>
            <p:nvPicPr>
              <p:cNvPr id="224" name="Picture 223">
                <a:extLst>
                  <a:ext uri="{FF2B5EF4-FFF2-40B4-BE49-F238E27FC236}">
                    <a16:creationId xmlns:a16="http://schemas.microsoft.com/office/drawing/2014/main" id="{5D55B76A-EEB1-4A5C-8665-5DC58A7F0971}"/>
                  </a:ext>
                </a:extLst>
              </p:cNvPr>
              <p:cNvPicPr>
                <a:picLocks noChangeAspect="1"/>
              </p:cNvPicPr>
              <p:nvPr/>
            </p:nvPicPr>
            <p:blipFill>
              <a:blip r:embed="rId145"/>
              <a:stretch>
                <a:fillRect/>
              </a:stretch>
            </p:blipFill>
            <p:spPr>
              <a:xfrm>
                <a:off x="8793694" y="5893909"/>
                <a:ext cx="172527" cy="89858"/>
              </a:xfrm>
              <a:custGeom>
                <a:avLst/>
                <a:gdLst>
                  <a:gd name="connsiteX0" fmla="*/ 502 w 172527"/>
                  <a:gd name="connsiteY0" fmla="*/ 761 h 89858"/>
                  <a:gd name="connsiteX1" fmla="*/ 173030 w 172527"/>
                  <a:gd name="connsiteY1" fmla="*/ 761 h 89858"/>
                  <a:gd name="connsiteX2" fmla="*/ 173030 w 172527"/>
                  <a:gd name="connsiteY2" fmla="*/ 90619 h 89858"/>
                  <a:gd name="connsiteX3" fmla="*/ 502 w 172527"/>
                  <a:gd name="connsiteY3" fmla="*/ 90619 h 89858"/>
                </a:gdLst>
                <a:ahLst/>
                <a:cxnLst>
                  <a:cxn ang="0">
                    <a:pos x="connsiteX0" y="connsiteY0"/>
                  </a:cxn>
                  <a:cxn ang="0">
                    <a:pos x="connsiteX1" y="connsiteY1"/>
                  </a:cxn>
                  <a:cxn ang="0">
                    <a:pos x="connsiteX2" y="connsiteY2"/>
                  </a:cxn>
                  <a:cxn ang="0">
                    <a:pos x="connsiteX3" y="connsiteY3"/>
                  </a:cxn>
                </a:cxnLst>
                <a:rect l="l" t="t" r="r" b="b"/>
                <a:pathLst>
                  <a:path w="172527" h="89858">
                    <a:moveTo>
                      <a:pt x="502" y="761"/>
                    </a:moveTo>
                    <a:lnTo>
                      <a:pt x="173030" y="761"/>
                    </a:lnTo>
                    <a:lnTo>
                      <a:pt x="173030" y="90619"/>
                    </a:lnTo>
                    <a:lnTo>
                      <a:pt x="502" y="90619"/>
                    </a:lnTo>
                    <a:close/>
                  </a:path>
                </a:pathLst>
              </a:custGeom>
            </p:spPr>
          </p:pic>
          <p:sp>
            <p:nvSpPr>
              <p:cNvPr id="225" name="Freeform: Shape 224">
                <a:extLst>
                  <a:ext uri="{FF2B5EF4-FFF2-40B4-BE49-F238E27FC236}">
                    <a16:creationId xmlns:a16="http://schemas.microsoft.com/office/drawing/2014/main" id="{83056C8D-3224-40A2-A502-E64E0B25A319}"/>
                  </a:ext>
                </a:extLst>
              </p:cNvPr>
              <p:cNvSpPr/>
              <p:nvPr/>
            </p:nvSpPr>
            <p:spPr>
              <a:xfrm>
                <a:off x="7720792" y="5911122"/>
                <a:ext cx="330440" cy="129065"/>
              </a:xfrm>
              <a:custGeom>
                <a:avLst/>
                <a:gdLst>
                  <a:gd name="connsiteX0" fmla="*/ 12782 w 330440"/>
                  <a:gd name="connsiteY0" fmla="*/ 61 h 129065"/>
                  <a:gd name="connsiteX1" fmla="*/ 330255 w 330440"/>
                  <a:gd name="connsiteY1" fmla="*/ 57707 h 129065"/>
                  <a:gd name="connsiteX2" fmla="*/ 317286 w 330440"/>
                  <a:gd name="connsiteY2" fmla="*/ 129126 h 129065"/>
                  <a:gd name="connsiteX3" fmla="*/ -186 w 330440"/>
                  <a:gd name="connsiteY3" fmla="*/ 71484 h 129065"/>
                </a:gdLst>
                <a:ahLst/>
                <a:cxnLst>
                  <a:cxn ang="0">
                    <a:pos x="connsiteX0" y="connsiteY0"/>
                  </a:cxn>
                  <a:cxn ang="0">
                    <a:pos x="connsiteX1" y="connsiteY1"/>
                  </a:cxn>
                  <a:cxn ang="0">
                    <a:pos x="connsiteX2" y="connsiteY2"/>
                  </a:cxn>
                  <a:cxn ang="0">
                    <a:pos x="connsiteX3" y="connsiteY3"/>
                  </a:cxn>
                </a:cxnLst>
                <a:rect l="l" t="t" r="r" b="b"/>
                <a:pathLst>
                  <a:path w="330440" h="129065">
                    <a:moveTo>
                      <a:pt x="12782" y="61"/>
                    </a:moveTo>
                    <a:lnTo>
                      <a:pt x="330255" y="57707"/>
                    </a:lnTo>
                    <a:lnTo>
                      <a:pt x="317286" y="129126"/>
                    </a:lnTo>
                    <a:lnTo>
                      <a:pt x="-186" y="71484"/>
                    </a:lnTo>
                    <a:close/>
                  </a:path>
                </a:pathLst>
              </a:custGeom>
              <a:noFill/>
              <a:ln w="13454" cap="flat">
                <a:solidFill>
                  <a:srgbClr val="000000"/>
                </a:solidFill>
                <a:prstDash val="solid"/>
                <a:round/>
              </a:ln>
            </p:spPr>
            <p:txBody>
              <a:bodyPr rtlCol="0" anchor="ctr"/>
              <a:lstStyle/>
              <a:p>
                <a:endParaRPr lang="en-NL"/>
              </a:p>
            </p:txBody>
          </p:sp>
          <p:sp>
            <p:nvSpPr>
              <p:cNvPr id="226" name="TextBox 225">
                <a:extLst>
                  <a:ext uri="{FF2B5EF4-FFF2-40B4-BE49-F238E27FC236}">
                    <a16:creationId xmlns:a16="http://schemas.microsoft.com/office/drawing/2014/main" id="{67000D8F-8CF6-4959-B833-307B799F9DFD}"/>
                  </a:ext>
                </a:extLst>
              </p:cNvPr>
              <p:cNvSpPr txBox="1"/>
              <p:nvPr/>
            </p:nvSpPr>
            <p:spPr>
              <a:xfrm rot="617475">
                <a:off x="7670298" y="590976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WR07</a:t>
                </a:r>
              </a:p>
            </p:txBody>
          </p:sp>
          <p:sp>
            <p:nvSpPr>
              <p:cNvPr id="227" name="Freeform: Shape 226">
                <a:extLst>
                  <a:ext uri="{FF2B5EF4-FFF2-40B4-BE49-F238E27FC236}">
                    <a16:creationId xmlns:a16="http://schemas.microsoft.com/office/drawing/2014/main" id="{39E820EC-4F81-4F38-BF49-30897FA6BE3A}"/>
                  </a:ext>
                </a:extLst>
              </p:cNvPr>
              <p:cNvSpPr/>
              <p:nvPr/>
            </p:nvSpPr>
            <p:spPr>
              <a:xfrm>
                <a:off x="7997476" y="6039184"/>
                <a:ext cx="158117" cy="97776"/>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28" name="TextBox 227">
                <a:extLst>
                  <a:ext uri="{FF2B5EF4-FFF2-40B4-BE49-F238E27FC236}">
                    <a16:creationId xmlns:a16="http://schemas.microsoft.com/office/drawing/2014/main" id="{383C3794-C054-47CF-BE7F-DE4C248EE3E7}"/>
                  </a:ext>
                </a:extLst>
              </p:cNvPr>
              <p:cNvSpPr txBox="1"/>
              <p:nvPr/>
            </p:nvSpPr>
            <p:spPr>
              <a:xfrm rot="617475">
                <a:off x="7946981" y="603915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WR08</a:t>
                </a:r>
              </a:p>
            </p:txBody>
          </p:sp>
          <p:sp>
            <p:nvSpPr>
              <p:cNvPr id="229" name="Freeform: Shape 228">
                <a:extLst>
                  <a:ext uri="{FF2B5EF4-FFF2-40B4-BE49-F238E27FC236}">
                    <a16:creationId xmlns:a16="http://schemas.microsoft.com/office/drawing/2014/main" id="{3DE8561E-3591-409B-B436-E318BDA44C29}"/>
                  </a:ext>
                </a:extLst>
              </p:cNvPr>
              <p:cNvSpPr/>
              <p:nvPr/>
            </p:nvSpPr>
            <p:spPr>
              <a:xfrm>
                <a:off x="8450353" y="5886332"/>
                <a:ext cx="124787" cy="140070"/>
              </a:xfrm>
              <a:custGeom>
                <a:avLst/>
                <a:gdLst>
                  <a:gd name="connsiteX0" fmla="*/ 21858 w 124787"/>
                  <a:gd name="connsiteY0" fmla="*/ 61 h 140070"/>
                  <a:gd name="connsiteX1" fmla="*/ 124602 w 124787"/>
                  <a:gd name="connsiteY1" fmla="*/ 18715 h 140070"/>
                  <a:gd name="connsiteX2" fmla="*/ 102554 w 124787"/>
                  <a:gd name="connsiteY2" fmla="*/ 140132 h 140070"/>
                  <a:gd name="connsiteX3" fmla="*/ -186 w 124787"/>
                  <a:gd name="connsiteY3" fmla="*/ 121474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58" y="61"/>
                    </a:moveTo>
                    <a:lnTo>
                      <a:pt x="124602" y="18715"/>
                    </a:lnTo>
                    <a:lnTo>
                      <a:pt x="102554" y="140132"/>
                    </a:lnTo>
                    <a:lnTo>
                      <a:pt x="-186" y="121474"/>
                    </a:lnTo>
                    <a:close/>
                  </a:path>
                </a:pathLst>
              </a:custGeom>
              <a:noFill/>
              <a:ln w="13454" cap="flat">
                <a:solidFill>
                  <a:srgbClr val="000000"/>
                </a:solidFill>
                <a:prstDash val="solid"/>
                <a:round/>
              </a:ln>
            </p:spPr>
            <p:txBody>
              <a:bodyPr rtlCol="0" anchor="ctr"/>
              <a:lstStyle/>
              <a:p>
                <a:endParaRPr lang="en-NL"/>
              </a:p>
            </p:txBody>
          </p:sp>
          <p:sp>
            <p:nvSpPr>
              <p:cNvPr id="230" name="TextBox 229">
                <a:extLst>
                  <a:ext uri="{FF2B5EF4-FFF2-40B4-BE49-F238E27FC236}">
                    <a16:creationId xmlns:a16="http://schemas.microsoft.com/office/drawing/2014/main" id="{0B18ED6B-8C38-4B04-9BD8-C7B9A0FE26DB}"/>
                  </a:ext>
                </a:extLst>
              </p:cNvPr>
              <p:cNvSpPr txBox="1"/>
              <p:nvPr/>
            </p:nvSpPr>
            <p:spPr>
              <a:xfrm rot="617475">
                <a:off x="8409629" y="5880491"/>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31" name="TextBox 230">
                <a:extLst>
                  <a:ext uri="{FF2B5EF4-FFF2-40B4-BE49-F238E27FC236}">
                    <a16:creationId xmlns:a16="http://schemas.microsoft.com/office/drawing/2014/main" id="{DA829D95-F2BE-41EA-B847-9E490E5B829D}"/>
                  </a:ext>
                </a:extLst>
              </p:cNvPr>
              <p:cNvSpPr txBox="1"/>
              <p:nvPr/>
            </p:nvSpPr>
            <p:spPr>
              <a:xfrm rot="617475">
                <a:off x="8391880" y="5974970"/>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12</a:t>
                </a:r>
              </a:p>
            </p:txBody>
          </p:sp>
          <p:sp>
            <p:nvSpPr>
              <p:cNvPr id="232" name="Freeform: Shape 231">
                <a:extLst>
                  <a:ext uri="{FF2B5EF4-FFF2-40B4-BE49-F238E27FC236}">
                    <a16:creationId xmlns:a16="http://schemas.microsoft.com/office/drawing/2014/main" id="{D46BFFAF-69C5-4F2F-A34B-DD0D69D55D85}"/>
                  </a:ext>
                </a:extLst>
              </p:cNvPr>
              <p:cNvSpPr/>
              <p:nvPr/>
            </p:nvSpPr>
            <p:spPr>
              <a:xfrm>
                <a:off x="8386015" y="5890311"/>
                <a:ext cx="124787" cy="140070"/>
              </a:xfrm>
              <a:custGeom>
                <a:avLst/>
                <a:gdLst>
                  <a:gd name="connsiteX0" fmla="*/ 21858 w 124787"/>
                  <a:gd name="connsiteY0" fmla="*/ 61 h 140070"/>
                  <a:gd name="connsiteX1" fmla="*/ 124602 w 124787"/>
                  <a:gd name="connsiteY1" fmla="*/ 18716 h 140070"/>
                  <a:gd name="connsiteX2" fmla="*/ 102554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58" y="61"/>
                    </a:moveTo>
                    <a:lnTo>
                      <a:pt x="124602" y="18716"/>
                    </a:lnTo>
                    <a:lnTo>
                      <a:pt x="102554"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233" name="TextBox 232">
                <a:extLst>
                  <a:ext uri="{FF2B5EF4-FFF2-40B4-BE49-F238E27FC236}">
                    <a16:creationId xmlns:a16="http://schemas.microsoft.com/office/drawing/2014/main" id="{7DB58E24-0490-478E-A006-000C06CA0748}"/>
                  </a:ext>
                </a:extLst>
              </p:cNvPr>
              <p:cNvSpPr txBox="1"/>
              <p:nvPr/>
            </p:nvSpPr>
            <p:spPr>
              <a:xfrm rot="617475">
                <a:off x="8345290" y="588408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34" name="TextBox 233">
                <a:extLst>
                  <a:ext uri="{FF2B5EF4-FFF2-40B4-BE49-F238E27FC236}">
                    <a16:creationId xmlns:a16="http://schemas.microsoft.com/office/drawing/2014/main" id="{ED9111DB-F89F-4766-989A-495D9C437138}"/>
                  </a:ext>
                </a:extLst>
              </p:cNvPr>
              <p:cNvSpPr txBox="1"/>
              <p:nvPr/>
            </p:nvSpPr>
            <p:spPr>
              <a:xfrm rot="617475">
                <a:off x="8327542" y="597856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11</a:t>
                </a:r>
              </a:p>
            </p:txBody>
          </p:sp>
          <p:sp>
            <p:nvSpPr>
              <p:cNvPr id="235" name="Freeform: Shape 234">
                <a:extLst>
                  <a:ext uri="{FF2B5EF4-FFF2-40B4-BE49-F238E27FC236}">
                    <a16:creationId xmlns:a16="http://schemas.microsoft.com/office/drawing/2014/main" id="{850E80F0-F8C3-462F-824C-1FD01F759AF4}"/>
                  </a:ext>
                </a:extLst>
              </p:cNvPr>
              <p:cNvSpPr/>
              <p:nvPr/>
            </p:nvSpPr>
            <p:spPr>
              <a:xfrm>
                <a:off x="8245042" y="6131328"/>
                <a:ext cx="124787" cy="140067"/>
              </a:xfrm>
              <a:custGeom>
                <a:avLst/>
                <a:gdLst>
                  <a:gd name="connsiteX0" fmla="*/ 21861 w 124787"/>
                  <a:gd name="connsiteY0" fmla="*/ 61 h 140067"/>
                  <a:gd name="connsiteX1" fmla="*/ 124602 w 124787"/>
                  <a:gd name="connsiteY1" fmla="*/ 18716 h 140067"/>
                  <a:gd name="connsiteX2" fmla="*/ 102558 w 124787"/>
                  <a:gd name="connsiteY2" fmla="*/ 140128 h 140067"/>
                  <a:gd name="connsiteX3" fmla="*/ -186 w 124787"/>
                  <a:gd name="connsiteY3" fmla="*/ 121474 h 140067"/>
                </a:gdLst>
                <a:ahLst/>
                <a:cxnLst>
                  <a:cxn ang="0">
                    <a:pos x="connsiteX0" y="connsiteY0"/>
                  </a:cxn>
                  <a:cxn ang="0">
                    <a:pos x="connsiteX1" y="connsiteY1"/>
                  </a:cxn>
                  <a:cxn ang="0">
                    <a:pos x="connsiteX2" y="connsiteY2"/>
                  </a:cxn>
                  <a:cxn ang="0">
                    <a:pos x="connsiteX3" y="connsiteY3"/>
                  </a:cxn>
                </a:cxnLst>
                <a:rect l="l" t="t" r="r" b="b"/>
                <a:pathLst>
                  <a:path w="124787" h="140067">
                    <a:moveTo>
                      <a:pt x="21861" y="61"/>
                    </a:moveTo>
                    <a:lnTo>
                      <a:pt x="124602" y="18716"/>
                    </a:lnTo>
                    <a:lnTo>
                      <a:pt x="102558" y="140128"/>
                    </a:lnTo>
                    <a:lnTo>
                      <a:pt x="-186" y="121474"/>
                    </a:lnTo>
                    <a:close/>
                  </a:path>
                </a:pathLst>
              </a:custGeom>
              <a:noFill/>
              <a:ln w="13454" cap="flat">
                <a:solidFill>
                  <a:srgbClr val="000000"/>
                </a:solidFill>
                <a:prstDash val="solid"/>
                <a:round/>
              </a:ln>
            </p:spPr>
            <p:txBody>
              <a:bodyPr rtlCol="0" anchor="ctr"/>
              <a:lstStyle/>
              <a:p>
                <a:endParaRPr lang="en-NL"/>
              </a:p>
            </p:txBody>
          </p:sp>
          <p:sp>
            <p:nvSpPr>
              <p:cNvPr id="236" name="TextBox 235">
                <a:extLst>
                  <a:ext uri="{FF2B5EF4-FFF2-40B4-BE49-F238E27FC236}">
                    <a16:creationId xmlns:a16="http://schemas.microsoft.com/office/drawing/2014/main" id="{347B021D-5CB3-427E-9493-1F2B582A9902}"/>
                  </a:ext>
                </a:extLst>
              </p:cNvPr>
              <p:cNvSpPr txBox="1"/>
              <p:nvPr/>
            </p:nvSpPr>
            <p:spPr>
              <a:xfrm rot="617475">
                <a:off x="8204317" y="6124905"/>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37" name="TextBox 236">
                <a:extLst>
                  <a:ext uri="{FF2B5EF4-FFF2-40B4-BE49-F238E27FC236}">
                    <a16:creationId xmlns:a16="http://schemas.microsoft.com/office/drawing/2014/main" id="{15711599-408D-4D1E-8FBB-B3DFEFB9DDD4}"/>
                  </a:ext>
                </a:extLst>
              </p:cNvPr>
              <p:cNvSpPr txBox="1"/>
              <p:nvPr/>
            </p:nvSpPr>
            <p:spPr>
              <a:xfrm rot="617475">
                <a:off x="8186569" y="621938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10</a:t>
                </a:r>
              </a:p>
            </p:txBody>
          </p:sp>
          <p:sp>
            <p:nvSpPr>
              <p:cNvPr id="238" name="Freeform: Shape 237">
                <a:extLst>
                  <a:ext uri="{FF2B5EF4-FFF2-40B4-BE49-F238E27FC236}">
                    <a16:creationId xmlns:a16="http://schemas.microsoft.com/office/drawing/2014/main" id="{B0CBF38F-2D5F-470B-B05D-737B02BE55DE}"/>
                  </a:ext>
                </a:extLst>
              </p:cNvPr>
              <p:cNvSpPr/>
              <p:nvPr/>
            </p:nvSpPr>
            <p:spPr>
              <a:xfrm>
                <a:off x="8167246" y="6023348"/>
                <a:ext cx="124787" cy="140070"/>
              </a:xfrm>
              <a:custGeom>
                <a:avLst/>
                <a:gdLst>
                  <a:gd name="connsiteX0" fmla="*/ 21862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2"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239" name="TextBox 238">
                <a:extLst>
                  <a:ext uri="{FF2B5EF4-FFF2-40B4-BE49-F238E27FC236}">
                    <a16:creationId xmlns:a16="http://schemas.microsoft.com/office/drawing/2014/main" id="{DC9E03FD-110A-4925-A4E0-E4C9723ACAE3}"/>
                  </a:ext>
                </a:extLst>
              </p:cNvPr>
              <p:cNvSpPr txBox="1"/>
              <p:nvPr/>
            </p:nvSpPr>
            <p:spPr>
              <a:xfrm rot="617475">
                <a:off x="8126525" y="601707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40" name="TextBox 239">
                <a:extLst>
                  <a:ext uri="{FF2B5EF4-FFF2-40B4-BE49-F238E27FC236}">
                    <a16:creationId xmlns:a16="http://schemas.microsoft.com/office/drawing/2014/main" id="{9E25BAF3-4E76-41CC-98A9-6381EAB89821}"/>
                  </a:ext>
                </a:extLst>
              </p:cNvPr>
              <p:cNvSpPr txBox="1"/>
              <p:nvPr/>
            </p:nvSpPr>
            <p:spPr>
              <a:xfrm rot="617475">
                <a:off x="8108777" y="611155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09</a:t>
                </a:r>
              </a:p>
            </p:txBody>
          </p:sp>
          <p:sp>
            <p:nvSpPr>
              <p:cNvPr id="241" name="Freeform: Shape 240">
                <a:extLst>
                  <a:ext uri="{FF2B5EF4-FFF2-40B4-BE49-F238E27FC236}">
                    <a16:creationId xmlns:a16="http://schemas.microsoft.com/office/drawing/2014/main" id="{5275AD17-22F1-4C63-8C4B-4BF245AB56FC}"/>
                  </a:ext>
                </a:extLst>
              </p:cNvPr>
              <p:cNvSpPr/>
              <p:nvPr/>
            </p:nvSpPr>
            <p:spPr>
              <a:xfrm>
                <a:off x="8749139" y="5874399"/>
                <a:ext cx="117674" cy="73165"/>
              </a:xfrm>
              <a:custGeom>
                <a:avLst/>
                <a:gdLst>
                  <a:gd name="connsiteX0" fmla="*/ 9540 w 117674"/>
                  <a:gd name="connsiteY0" fmla="*/ 61 h 73165"/>
                  <a:gd name="connsiteX1" fmla="*/ 117489 w 117674"/>
                  <a:gd name="connsiteY1" fmla="*/ 19661 h 73165"/>
                  <a:gd name="connsiteX2" fmla="*/ 107762 w 117674"/>
                  <a:gd name="connsiteY2" fmla="*/ 73227 h 73165"/>
                  <a:gd name="connsiteX3" fmla="*/ -186 w 117674"/>
                  <a:gd name="connsiteY3" fmla="*/ 53627 h 73165"/>
                </a:gdLst>
                <a:ahLst/>
                <a:cxnLst>
                  <a:cxn ang="0">
                    <a:pos x="connsiteX0" y="connsiteY0"/>
                  </a:cxn>
                  <a:cxn ang="0">
                    <a:pos x="connsiteX1" y="connsiteY1"/>
                  </a:cxn>
                  <a:cxn ang="0">
                    <a:pos x="connsiteX2" y="connsiteY2"/>
                  </a:cxn>
                  <a:cxn ang="0">
                    <a:pos x="connsiteX3" y="connsiteY3"/>
                  </a:cxn>
                </a:cxnLst>
                <a:rect l="l" t="t" r="r" b="b"/>
                <a:pathLst>
                  <a:path w="117674" h="73165">
                    <a:moveTo>
                      <a:pt x="9540" y="61"/>
                    </a:moveTo>
                    <a:lnTo>
                      <a:pt x="117489" y="19661"/>
                    </a:lnTo>
                    <a:lnTo>
                      <a:pt x="107762" y="73227"/>
                    </a:lnTo>
                    <a:lnTo>
                      <a:pt x="-186" y="53627"/>
                    </a:lnTo>
                    <a:close/>
                  </a:path>
                </a:pathLst>
              </a:custGeom>
              <a:noFill/>
              <a:ln w="13454" cap="flat">
                <a:solidFill>
                  <a:srgbClr val="000000"/>
                </a:solidFill>
                <a:prstDash val="solid"/>
                <a:round/>
              </a:ln>
            </p:spPr>
            <p:txBody>
              <a:bodyPr rtlCol="0" anchor="ctr"/>
              <a:lstStyle/>
              <a:p>
                <a:endParaRPr lang="en-NL"/>
              </a:p>
            </p:txBody>
          </p:sp>
          <p:sp>
            <p:nvSpPr>
              <p:cNvPr id="242" name="TextBox 241">
                <a:extLst>
                  <a:ext uri="{FF2B5EF4-FFF2-40B4-BE49-F238E27FC236}">
                    <a16:creationId xmlns:a16="http://schemas.microsoft.com/office/drawing/2014/main" id="{AAF3351A-B8C6-4424-B79B-054769467CAC}"/>
                  </a:ext>
                </a:extLst>
              </p:cNvPr>
              <p:cNvSpPr txBox="1"/>
              <p:nvPr/>
            </p:nvSpPr>
            <p:spPr>
              <a:xfrm rot="617475">
                <a:off x="8699219" y="5866904"/>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WR16</a:t>
                </a:r>
              </a:p>
            </p:txBody>
          </p:sp>
          <p:sp>
            <p:nvSpPr>
              <p:cNvPr id="243" name="Freeform: Shape 242">
                <a:extLst>
                  <a:ext uri="{FF2B5EF4-FFF2-40B4-BE49-F238E27FC236}">
                    <a16:creationId xmlns:a16="http://schemas.microsoft.com/office/drawing/2014/main" id="{98B94BA5-428B-4D7B-A6D2-9C93D5832CE5}"/>
                  </a:ext>
                </a:extLst>
              </p:cNvPr>
              <p:cNvSpPr/>
              <p:nvPr/>
            </p:nvSpPr>
            <p:spPr>
              <a:xfrm>
                <a:off x="8669701" y="5910216"/>
                <a:ext cx="124787" cy="140070"/>
              </a:xfrm>
              <a:custGeom>
                <a:avLst/>
                <a:gdLst>
                  <a:gd name="connsiteX0" fmla="*/ 21862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2"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244" name="TextBox 243">
                <a:extLst>
                  <a:ext uri="{FF2B5EF4-FFF2-40B4-BE49-F238E27FC236}">
                    <a16:creationId xmlns:a16="http://schemas.microsoft.com/office/drawing/2014/main" id="{8F47AF1C-BDB7-4425-A07E-92CE472A31BB}"/>
                  </a:ext>
                </a:extLst>
              </p:cNvPr>
              <p:cNvSpPr txBox="1"/>
              <p:nvPr/>
            </p:nvSpPr>
            <p:spPr>
              <a:xfrm rot="617475">
                <a:off x="8628976" y="5902057"/>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45" name="TextBox 244">
                <a:extLst>
                  <a:ext uri="{FF2B5EF4-FFF2-40B4-BE49-F238E27FC236}">
                    <a16:creationId xmlns:a16="http://schemas.microsoft.com/office/drawing/2014/main" id="{CB15E091-1D7A-4A36-955B-6ABFA9F712D9}"/>
                  </a:ext>
                </a:extLst>
              </p:cNvPr>
              <p:cNvSpPr txBox="1"/>
              <p:nvPr/>
            </p:nvSpPr>
            <p:spPr>
              <a:xfrm rot="617475">
                <a:off x="8611227" y="6000130"/>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15</a:t>
                </a:r>
              </a:p>
            </p:txBody>
          </p:sp>
          <p:sp>
            <p:nvSpPr>
              <p:cNvPr id="246" name="Freeform: Shape 245">
                <a:extLst>
                  <a:ext uri="{FF2B5EF4-FFF2-40B4-BE49-F238E27FC236}">
                    <a16:creationId xmlns:a16="http://schemas.microsoft.com/office/drawing/2014/main" id="{79ABFBB6-040D-4225-9451-EF917F97A211}"/>
                  </a:ext>
                </a:extLst>
              </p:cNvPr>
              <p:cNvSpPr/>
              <p:nvPr/>
            </p:nvSpPr>
            <p:spPr>
              <a:xfrm>
                <a:off x="8594834" y="5909271"/>
                <a:ext cx="124787" cy="140070"/>
              </a:xfrm>
              <a:custGeom>
                <a:avLst/>
                <a:gdLst>
                  <a:gd name="connsiteX0" fmla="*/ 21861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1"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247" name="TextBox 246">
                <a:extLst>
                  <a:ext uri="{FF2B5EF4-FFF2-40B4-BE49-F238E27FC236}">
                    <a16:creationId xmlns:a16="http://schemas.microsoft.com/office/drawing/2014/main" id="{D306629C-750B-4829-9453-9F826A996928}"/>
                  </a:ext>
                </a:extLst>
              </p:cNvPr>
              <p:cNvSpPr txBox="1"/>
              <p:nvPr/>
            </p:nvSpPr>
            <p:spPr>
              <a:xfrm rot="617475">
                <a:off x="8554113" y="5902057"/>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48" name="TextBox 247">
                <a:extLst>
                  <a:ext uri="{FF2B5EF4-FFF2-40B4-BE49-F238E27FC236}">
                    <a16:creationId xmlns:a16="http://schemas.microsoft.com/office/drawing/2014/main" id="{492E41CF-59F1-43CC-8E53-76BE36F9CBAE}"/>
                  </a:ext>
                </a:extLst>
              </p:cNvPr>
              <p:cNvSpPr txBox="1"/>
              <p:nvPr/>
            </p:nvSpPr>
            <p:spPr>
              <a:xfrm rot="617475">
                <a:off x="8536365" y="6000130"/>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14</a:t>
                </a:r>
              </a:p>
            </p:txBody>
          </p:sp>
          <p:sp>
            <p:nvSpPr>
              <p:cNvPr id="249" name="Freeform: Shape 248">
                <a:extLst>
                  <a:ext uri="{FF2B5EF4-FFF2-40B4-BE49-F238E27FC236}">
                    <a16:creationId xmlns:a16="http://schemas.microsoft.com/office/drawing/2014/main" id="{9621E437-32CA-41E5-A430-FB196BDFFA93}"/>
                  </a:ext>
                </a:extLst>
              </p:cNvPr>
              <p:cNvSpPr/>
              <p:nvPr/>
            </p:nvSpPr>
            <p:spPr>
              <a:xfrm>
                <a:off x="8521665" y="5890401"/>
                <a:ext cx="124787" cy="140070"/>
              </a:xfrm>
              <a:custGeom>
                <a:avLst/>
                <a:gdLst>
                  <a:gd name="connsiteX0" fmla="*/ 21861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1"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250" name="TextBox 249">
                <a:extLst>
                  <a:ext uri="{FF2B5EF4-FFF2-40B4-BE49-F238E27FC236}">
                    <a16:creationId xmlns:a16="http://schemas.microsoft.com/office/drawing/2014/main" id="{CEFFD9D3-0412-482A-92DA-F3C65EEE5903}"/>
                  </a:ext>
                </a:extLst>
              </p:cNvPr>
              <p:cNvSpPr txBox="1"/>
              <p:nvPr/>
            </p:nvSpPr>
            <p:spPr>
              <a:xfrm rot="617475">
                <a:off x="8480944" y="5884086"/>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51" name="TextBox 250">
                <a:extLst>
                  <a:ext uri="{FF2B5EF4-FFF2-40B4-BE49-F238E27FC236}">
                    <a16:creationId xmlns:a16="http://schemas.microsoft.com/office/drawing/2014/main" id="{29620AFD-956D-4C2C-9A10-8292895EDE84}"/>
                  </a:ext>
                </a:extLst>
              </p:cNvPr>
              <p:cNvSpPr txBox="1"/>
              <p:nvPr/>
            </p:nvSpPr>
            <p:spPr>
              <a:xfrm rot="617475">
                <a:off x="8463195" y="597856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13</a:t>
                </a:r>
              </a:p>
            </p:txBody>
          </p:sp>
          <p:sp>
            <p:nvSpPr>
              <p:cNvPr id="252" name="Freeform: Shape 251">
                <a:extLst>
                  <a:ext uri="{FF2B5EF4-FFF2-40B4-BE49-F238E27FC236}">
                    <a16:creationId xmlns:a16="http://schemas.microsoft.com/office/drawing/2014/main" id="{E8D43716-D878-42F0-9B67-89D7C4C138C8}"/>
                  </a:ext>
                </a:extLst>
              </p:cNvPr>
              <p:cNvSpPr/>
              <p:nvPr/>
            </p:nvSpPr>
            <p:spPr>
              <a:xfrm>
                <a:off x="8829289" y="5969961"/>
                <a:ext cx="98225" cy="86899"/>
              </a:xfrm>
              <a:custGeom>
                <a:avLst/>
                <a:gdLst>
                  <a:gd name="connsiteX0" fmla="*/ 12779 w 98225"/>
                  <a:gd name="connsiteY0" fmla="*/ 61 h 86899"/>
                  <a:gd name="connsiteX1" fmla="*/ 98040 w 98225"/>
                  <a:gd name="connsiteY1" fmla="*/ 15542 h 86899"/>
                  <a:gd name="connsiteX2" fmla="*/ 85071 w 98225"/>
                  <a:gd name="connsiteY2" fmla="*/ 86961 h 86899"/>
                  <a:gd name="connsiteX3" fmla="*/ -186 w 98225"/>
                  <a:gd name="connsiteY3" fmla="*/ 71480 h 86899"/>
                </a:gdLst>
                <a:ahLst/>
                <a:cxnLst>
                  <a:cxn ang="0">
                    <a:pos x="connsiteX0" y="connsiteY0"/>
                  </a:cxn>
                  <a:cxn ang="0">
                    <a:pos x="connsiteX1" y="connsiteY1"/>
                  </a:cxn>
                  <a:cxn ang="0">
                    <a:pos x="connsiteX2" y="connsiteY2"/>
                  </a:cxn>
                  <a:cxn ang="0">
                    <a:pos x="connsiteX3" y="connsiteY3"/>
                  </a:cxn>
                </a:cxnLst>
                <a:rect l="l" t="t" r="r" b="b"/>
                <a:pathLst>
                  <a:path w="98225" h="86899">
                    <a:moveTo>
                      <a:pt x="12779" y="61"/>
                    </a:moveTo>
                    <a:lnTo>
                      <a:pt x="98040" y="15542"/>
                    </a:lnTo>
                    <a:lnTo>
                      <a:pt x="85071" y="86961"/>
                    </a:lnTo>
                    <a:lnTo>
                      <a:pt x="-186" y="71480"/>
                    </a:lnTo>
                    <a:close/>
                  </a:path>
                </a:pathLst>
              </a:custGeom>
              <a:noFill/>
              <a:ln w="13454" cap="flat">
                <a:solidFill>
                  <a:srgbClr val="000000"/>
                </a:solidFill>
                <a:prstDash val="solid"/>
                <a:round/>
              </a:ln>
            </p:spPr>
            <p:txBody>
              <a:bodyPr rtlCol="0" anchor="ctr"/>
              <a:lstStyle/>
              <a:p>
                <a:endParaRPr lang="en-NL"/>
              </a:p>
            </p:txBody>
          </p:sp>
          <p:sp>
            <p:nvSpPr>
              <p:cNvPr id="253" name="TextBox 252">
                <a:extLst>
                  <a:ext uri="{FF2B5EF4-FFF2-40B4-BE49-F238E27FC236}">
                    <a16:creationId xmlns:a16="http://schemas.microsoft.com/office/drawing/2014/main" id="{9B4CE6E0-DFE5-4F34-B508-1C09BE79FE21}"/>
                  </a:ext>
                </a:extLst>
              </p:cNvPr>
              <p:cNvSpPr txBox="1"/>
              <p:nvPr/>
            </p:nvSpPr>
            <p:spPr>
              <a:xfrm rot="617475">
                <a:off x="8779716" y="5960592"/>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20</a:t>
                </a:r>
              </a:p>
            </p:txBody>
          </p:sp>
          <p:sp>
            <p:nvSpPr>
              <p:cNvPr id="254" name="Freeform: Shape 253">
                <a:extLst>
                  <a:ext uri="{FF2B5EF4-FFF2-40B4-BE49-F238E27FC236}">
                    <a16:creationId xmlns:a16="http://schemas.microsoft.com/office/drawing/2014/main" id="{06AC935E-26D1-40F6-ABA0-50F8FA128BB9}"/>
                  </a:ext>
                </a:extLst>
              </p:cNvPr>
              <p:cNvSpPr/>
              <p:nvPr/>
            </p:nvSpPr>
            <p:spPr>
              <a:xfrm>
                <a:off x="8721358" y="6008467"/>
                <a:ext cx="154875" cy="79919"/>
              </a:xfrm>
              <a:custGeom>
                <a:avLst/>
                <a:gdLst>
                  <a:gd name="connsiteX0" fmla="*/ 9540 w 154875"/>
                  <a:gd name="connsiteY0" fmla="*/ 61 h 79919"/>
                  <a:gd name="connsiteX1" fmla="*/ 154690 w 154875"/>
                  <a:gd name="connsiteY1" fmla="*/ 26414 h 79919"/>
                  <a:gd name="connsiteX2" fmla="*/ 144964 w 154875"/>
                  <a:gd name="connsiteY2" fmla="*/ 79981 h 79919"/>
                  <a:gd name="connsiteX3" fmla="*/ -186 w 154875"/>
                  <a:gd name="connsiteY3" fmla="*/ 53627 h 79919"/>
                </a:gdLst>
                <a:ahLst/>
                <a:cxnLst>
                  <a:cxn ang="0">
                    <a:pos x="connsiteX0" y="connsiteY0"/>
                  </a:cxn>
                  <a:cxn ang="0">
                    <a:pos x="connsiteX1" y="connsiteY1"/>
                  </a:cxn>
                  <a:cxn ang="0">
                    <a:pos x="connsiteX2" y="connsiteY2"/>
                  </a:cxn>
                  <a:cxn ang="0">
                    <a:pos x="connsiteX3" y="connsiteY3"/>
                  </a:cxn>
                </a:cxnLst>
                <a:rect l="l" t="t" r="r" b="b"/>
                <a:pathLst>
                  <a:path w="154875" h="79919">
                    <a:moveTo>
                      <a:pt x="9540" y="61"/>
                    </a:moveTo>
                    <a:lnTo>
                      <a:pt x="154690" y="26414"/>
                    </a:lnTo>
                    <a:lnTo>
                      <a:pt x="144964" y="79981"/>
                    </a:lnTo>
                    <a:lnTo>
                      <a:pt x="-186" y="53627"/>
                    </a:lnTo>
                    <a:close/>
                  </a:path>
                </a:pathLst>
              </a:custGeom>
              <a:noFill/>
              <a:ln w="13454" cap="flat">
                <a:solidFill>
                  <a:srgbClr val="000000"/>
                </a:solidFill>
                <a:prstDash val="solid"/>
                <a:round/>
              </a:ln>
            </p:spPr>
            <p:txBody>
              <a:bodyPr rtlCol="0" anchor="ctr"/>
              <a:lstStyle/>
              <a:p>
                <a:endParaRPr lang="en-NL"/>
              </a:p>
            </p:txBody>
          </p:sp>
          <p:sp>
            <p:nvSpPr>
              <p:cNvPr id="255" name="TextBox 254">
                <a:extLst>
                  <a:ext uri="{FF2B5EF4-FFF2-40B4-BE49-F238E27FC236}">
                    <a16:creationId xmlns:a16="http://schemas.microsoft.com/office/drawing/2014/main" id="{C608C3BC-976D-481F-A4A2-2FA390238329}"/>
                  </a:ext>
                </a:extLst>
              </p:cNvPr>
              <p:cNvSpPr txBox="1"/>
              <p:nvPr/>
            </p:nvSpPr>
            <p:spPr>
              <a:xfrm rot="617475">
                <a:off x="8672075" y="5996425"/>
                <a:ext cx="229606"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a:t>
                </a:r>
              </a:p>
            </p:txBody>
          </p:sp>
          <p:sp>
            <p:nvSpPr>
              <p:cNvPr id="256" name="TextBox 255">
                <a:extLst>
                  <a:ext uri="{FF2B5EF4-FFF2-40B4-BE49-F238E27FC236}">
                    <a16:creationId xmlns:a16="http://schemas.microsoft.com/office/drawing/2014/main" id="{27139B73-B719-4076-B6C7-526DE6FAF7DC}"/>
                  </a:ext>
                </a:extLst>
              </p:cNvPr>
              <p:cNvSpPr txBox="1"/>
              <p:nvPr/>
            </p:nvSpPr>
            <p:spPr>
              <a:xfrm rot="617475">
                <a:off x="8660459" y="6058170"/>
                <a:ext cx="236794"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R1</a:t>
                </a:r>
              </a:p>
            </p:txBody>
          </p:sp>
          <p:sp>
            <p:nvSpPr>
              <p:cNvPr id="257" name="TextBox 256">
                <a:extLst>
                  <a:ext uri="{FF2B5EF4-FFF2-40B4-BE49-F238E27FC236}">
                    <a16:creationId xmlns:a16="http://schemas.microsoft.com/office/drawing/2014/main" id="{EEB671EA-70FB-4E5A-8BC2-741A8C618404}"/>
                  </a:ext>
                </a:extLst>
              </p:cNvPr>
              <p:cNvSpPr txBox="1"/>
              <p:nvPr/>
            </p:nvSpPr>
            <p:spPr>
              <a:xfrm rot="617475">
                <a:off x="8649131" y="6120299"/>
                <a:ext cx="208040"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9</a:t>
                </a:r>
              </a:p>
            </p:txBody>
          </p:sp>
          <p:sp>
            <p:nvSpPr>
              <p:cNvPr id="258" name="Freeform: Shape 257">
                <a:extLst>
                  <a:ext uri="{FF2B5EF4-FFF2-40B4-BE49-F238E27FC236}">
                    <a16:creationId xmlns:a16="http://schemas.microsoft.com/office/drawing/2014/main" id="{F51426DE-D595-4B69-BEB6-88228E94A092}"/>
                  </a:ext>
                </a:extLst>
              </p:cNvPr>
              <p:cNvSpPr/>
              <p:nvPr/>
            </p:nvSpPr>
            <p:spPr>
              <a:xfrm>
                <a:off x="8740160" y="5976805"/>
                <a:ext cx="117674" cy="73166"/>
              </a:xfrm>
              <a:custGeom>
                <a:avLst/>
                <a:gdLst>
                  <a:gd name="connsiteX0" fmla="*/ 9540 w 117674"/>
                  <a:gd name="connsiteY0" fmla="*/ 61 h 73166"/>
                  <a:gd name="connsiteX1" fmla="*/ 117488 w 117674"/>
                  <a:gd name="connsiteY1" fmla="*/ 19661 h 73166"/>
                  <a:gd name="connsiteX2" fmla="*/ 107762 w 117674"/>
                  <a:gd name="connsiteY2" fmla="*/ 73227 h 73166"/>
                  <a:gd name="connsiteX3" fmla="*/ -186 w 117674"/>
                  <a:gd name="connsiteY3" fmla="*/ 53627 h 73166"/>
                </a:gdLst>
                <a:ahLst/>
                <a:cxnLst>
                  <a:cxn ang="0">
                    <a:pos x="connsiteX0" y="connsiteY0"/>
                  </a:cxn>
                  <a:cxn ang="0">
                    <a:pos x="connsiteX1" y="connsiteY1"/>
                  </a:cxn>
                  <a:cxn ang="0">
                    <a:pos x="connsiteX2" y="connsiteY2"/>
                  </a:cxn>
                  <a:cxn ang="0">
                    <a:pos x="connsiteX3" y="connsiteY3"/>
                  </a:cxn>
                </a:cxnLst>
                <a:rect l="l" t="t" r="r" b="b"/>
                <a:pathLst>
                  <a:path w="117674" h="73166">
                    <a:moveTo>
                      <a:pt x="9540" y="61"/>
                    </a:moveTo>
                    <a:lnTo>
                      <a:pt x="117488" y="19661"/>
                    </a:lnTo>
                    <a:lnTo>
                      <a:pt x="107762" y="73227"/>
                    </a:lnTo>
                    <a:lnTo>
                      <a:pt x="-186" y="53627"/>
                    </a:lnTo>
                    <a:close/>
                  </a:path>
                </a:pathLst>
              </a:custGeom>
              <a:noFill/>
              <a:ln w="13454" cap="flat">
                <a:solidFill>
                  <a:srgbClr val="000000"/>
                </a:solidFill>
                <a:prstDash val="solid"/>
                <a:round/>
              </a:ln>
            </p:spPr>
            <p:txBody>
              <a:bodyPr rtlCol="0" anchor="ctr"/>
              <a:lstStyle/>
              <a:p>
                <a:endParaRPr lang="en-NL"/>
              </a:p>
            </p:txBody>
          </p:sp>
          <p:sp>
            <p:nvSpPr>
              <p:cNvPr id="259" name="TextBox 258">
                <a:extLst>
                  <a:ext uri="{FF2B5EF4-FFF2-40B4-BE49-F238E27FC236}">
                    <a16:creationId xmlns:a16="http://schemas.microsoft.com/office/drawing/2014/main" id="{79A23B96-857E-4A2F-A6B7-C8B8A962F82F}"/>
                  </a:ext>
                </a:extLst>
              </p:cNvPr>
              <p:cNvSpPr txBox="1"/>
              <p:nvPr/>
            </p:nvSpPr>
            <p:spPr>
              <a:xfrm rot="617475">
                <a:off x="8690237" y="5971139"/>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WR18</a:t>
                </a:r>
              </a:p>
            </p:txBody>
          </p:sp>
          <p:sp>
            <p:nvSpPr>
              <p:cNvPr id="260" name="Freeform: Shape 259">
                <a:extLst>
                  <a:ext uri="{FF2B5EF4-FFF2-40B4-BE49-F238E27FC236}">
                    <a16:creationId xmlns:a16="http://schemas.microsoft.com/office/drawing/2014/main" id="{18959A5E-DA54-4BCB-AC81-E047C4136ED4}"/>
                  </a:ext>
                </a:extLst>
              </p:cNvPr>
              <p:cNvSpPr/>
              <p:nvPr/>
            </p:nvSpPr>
            <p:spPr>
              <a:xfrm>
                <a:off x="8742403" y="5933162"/>
                <a:ext cx="117674" cy="73165"/>
              </a:xfrm>
              <a:custGeom>
                <a:avLst/>
                <a:gdLst>
                  <a:gd name="connsiteX0" fmla="*/ 9540 w 117674"/>
                  <a:gd name="connsiteY0" fmla="*/ 61 h 73165"/>
                  <a:gd name="connsiteX1" fmla="*/ 117489 w 117674"/>
                  <a:gd name="connsiteY1" fmla="*/ 19661 h 73165"/>
                  <a:gd name="connsiteX2" fmla="*/ 107762 w 117674"/>
                  <a:gd name="connsiteY2" fmla="*/ 73227 h 73165"/>
                  <a:gd name="connsiteX3" fmla="*/ -186 w 117674"/>
                  <a:gd name="connsiteY3" fmla="*/ 53624 h 73165"/>
                </a:gdLst>
                <a:ahLst/>
                <a:cxnLst>
                  <a:cxn ang="0">
                    <a:pos x="connsiteX0" y="connsiteY0"/>
                  </a:cxn>
                  <a:cxn ang="0">
                    <a:pos x="connsiteX1" y="connsiteY1"/>
                  </a:cxn>
                  <a:cxn ang="0">
                    <a:pos x="connsiteX2" y="connsiteY2"/>
                  </a:cxn>
                  <a:cxn ang="0">
                    <a:pos x="connsiteX3" y="connsiteY3"/>
                  </a:cxn>
                </a:cxnLst>
                <a:rect l="l" t="t" r="r" b="b"/>
                <a:pathLst>
                  <a:path w="117674" h="73165">
                    <a:moveTo>
                      <a:pt x="9540" y="61"/>
                    </a:moveTo>
                    <a:lnTo>
                      <a:pt x="117489" y="19661"/>
                    </a:lnTo>
                    <a:lnTo>
                      <a:pt x="107762" y="73227"/>
                    </a:lnTo>
                    <a:lnTo>
                      <a:pt x="-186" y="53624"/>
                    </a:lnTo>
                    <a:close/>
                  </a:path>
                </a:pathLst>
              </a:custGeom>
              <a:noFill/>
              <a:ln w="13454" cap="flat">
                <a:solidFill>
                  <a:srgbClr val="000000"/>
                </a:solidFill>
                <a:prstDash val="solid"/>
                <a:round/>
              </a:ln>
            </p:spPr>
            <p:txBody>
              <a:bodyPr rtlCol="0" anchor="ctr"/>
              <a:lstStyle/>
              <a:p>
                <a:endParaRPr lang="en-NL"/>
              </a:p>
            </p:txBody>
          </p:sp>
          <p:sp>
            <p:nvSpPr>
              <p:cNvPr id="261" name="TextBox 260">
                <a:extLst>
                  <a:ext uri="{FF2B5EF4-FFF2-40B4-BE49-F238E27FC236}">
                    <a16:creationId xmlns:a16="http://schemas.microsoft.com/office/drawing/2014/main" id="{91AB256B-9256-4973-8997-05069C7CA3D8}"/>
                  </a:ext>
                </a:extLst>
              </p:cNvPr>
              <p:cNvSpPr txBox="1"/>
              <p:nvPr/>
            </p:nvSpPr>
            <p:spPr>
              <a:xfrm rot="617475">
                <a:off x="8692484" y="5928007"/>
                <a:ext cx="308681" cy="156137"/>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WR17</a:t>
                </a:r>
              </a:p>
            </p:txBody>
          </p:sp>
          <p:sp>
            <p:nvSpPr>
              <p:cNvPr id="262" name="Freeform: Shape 261">
                <a:extLst>
                  <a:ext uri="{FF2B5EF4-FFF2-40B4-BE49-F238E27FC236}">
                    <a16:creationId xmlns:a16="http://schemas.microsoft.com/office/drawing/2014/main" id="{B3B85E59-81E8-4BFE-87E4-EC2EA47C7725}"/>
                  </a:ext>
                </a:extLst>
              </p:cNvPr>
              <p:cNvSpPr/>
              <p:nvPr/>
            </p:nvSpPr>
            <p:spPr>
              <a:xfrm>
                <a:off x="9297870" y="6059672"/>
                <a:ext cx="158114" cy="97776"/>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63" name="TextBox 262">
                <a:extLst>
                  <a:ext uri="{FF2B5EF4-FFF2-40B4-BE49-F238E27FC236}">
                    <a16:creationId xmlns:a16="http://schemas.microsoft.com/office/drawing/2014/main" id="{021E57A6-3D43-4AC1-9A01-9912EFA526E8}"/>
                  </a:ext>
                </a:extLst>
              </p:cNvPr>
              <p:cNvSpPr txBox="1"/>
              <p:nvPr/>
            </p:nvSpPr>
            <p:spPr>
              <a:xfrm rot="617475">
                <a:off x="9247375" y="606072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WR24</a:t>
                </a:r>
              </a:p>
            </p:txBody>
          </p:sp>
          <p:sp>
            <p:nvSpPr>
              <p:cNvPr id="264" name="Freeform: Shape 263">
                <a:extLst>
                  <a:ext uri="{FF2B5EF4-FFF2-40B4-BE49-F238E27FC236}">
                    <a16:creationId xmlns:a16="http://schemas.microsoft.com/office/drawing/2014/main" id="{2C293675-860C-426E-BE2D-920907B2EC5C}"/>
                  </a:ext>
                </a:extLst>
              </p:cNvPr>
              <p:cNvSpPr/>
              <p:nvPr/>
            </p:nvSpPr>
            <p:spPr>
              <a:xfrm>
                <a:off x="9161659" y="6041959"/>
                <a:ext cx="158114" cy="97772"/>
              </a:xfrm>
              <a:custGeom>
                <a:avLst/>
                <a:gdLst>
                  <a:gd name="connsiteX0" fmla="*/ 12782 w 158114"/>
                  <a:gd name="connsiteY0" fmla="*/ 61 h 97772"/>
                  <a:gd name="connsiteX1" fmla="*/ 157928 w 158114"/>
                  <a:gd name="connsiteY1" fmla="*/ 26414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4"/>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65" name="TextBox 264">
                <a:extLst>
                  <a:ext uri="{FF2B5EF4-FFF2-40B4-BE49-F238E27FC236}">
                    <a16:creationId xmlns:a16="http://schemas.microsoft.com/office/drawing/2014/main" id="{1E3646BF-D1B4-4594-9E9F-A5DD8E8998BE}"/>
                  </a:ext>
                </a:extLst>
              </p:cNvPr>
              <p:cNvSpPr txBox="1"/>
              <p:nvPr/>
            </p:nvSpPr>
            <p:spPr>
              <a:xfrm rot="617475">
                <a:off x="9111165" y="604275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WR23</a:t>
                </a:r>
              </a:p>
            </p:txBody>
          </p:sp>
          <p:sp>
            <p:nvSpPr>
              <p:cNvPr id="266" name="Freeform: Shape 265">
                <a:extLst>
                  <a:ext uri="{FF2B5EF4-FFF2-40B4-BE49-F238E27FC236}">
                    <a16:creationId xmlns:a16="http://schemas.microsoft.com/office/drawing/2014/main" id="{DAA28B1D-F93D-437C-99DA-6714E8495208}"/>
                  </a:ext>
                </a:extLst>
              </p:cNvPr>
              <p:cNvSpPr/>
              <p:nvPr/>
            </p:nvSpPr>
            <p:spPr>
              <a:xfrm>
                <a:off x="9058391" y="6000998"/>
                <a:ext cx="158114" cy="97776"/>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67" name="TextBox 266">
                <a:extLst>
                  <a:ext uri="{FF2B5EF4-FFF2-40B4-BE49-F238E27FC236}">
                    <a16:creationId xmlns:a16="http://schemas.microsoft.com/office/drawing/2014/main" id="{F7FDBB54-C816-4C23-A1C9-B14D73005C4D}"/>
                  </a:ext>
                </a:extLst>
              </p:cNvPr>
              <p:cNvSpPr txBox="1"/>
              <p:nvPr/>
            </p:nvSpPr>
            <p:spPr>
              <a:xfrm rot="617475">
                <a:off x="9007896" y="5999621"/>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WR22</a:t>
                </a:r>
              </a:p>
            </p:txBody>
          </p:sp>
          <p:sp>
            <p:nvSpPr>
              <p:cNvPr id="268" name="Freeform: Shape 267">
                <a:extLst>
                  <a:ext uri="{FF2B5EF4-FFF2-40B4-BE49-F238E27FC236}">
                    <a16:creationId xmlns:a16="http://schemas.microsoft.com/office/drawing/2014/main" id="{3556F9BF-8944-4AD3-BCD0-BA892A42CBCF}"/>
                  </a:ext>
                </a:extLst>
              </p:cNvPr>
              <p:cNvSpPr/>
              <p:nvPr/>
            </p:nvSpPr>
            <p:spPr>
              <a:xfrm>
                <a:off x="8917378" y="5981438"/>
                <a:ext cx="158114" cy="97776"/>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69" name="TextBox 268">
                <a:extLst>
                  <a:ext uri="{FF2B5EF4-FFF2-40B4-BE49-F238E27FC236}">
                    <a16:creationId xmlns:a16="http://schemas.microsoft.com/office/drawing/2014/main" id="{DE22E5A1-1D91-490E-A851-48338E4217B2}"/>
                  </a:ext>
                </a:extLst>
              </p:cNvPr>
              <p:cNvSpPr txBox="1"/>
              <p:nvPr/>
            </p:nvSpPr>
            <p:spPr>
              <a:xfrm rot="617475">
                <a:off x="8866880" y="598164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WR21</a:t>
                </a:r>
              </a:p>
            </p:txBody>
          </p:sp>
          <p:sp>
            <p:nvSpPr>
              <p:cNvPr id="270" name="Freeform: Shape 269">
                <a:extLst>
                  <a:ext uri="{FF2B5EF4-FFF2-40B4-BE49-F238E27FC236}">
                    <a16:creationId xmlns:a16="http://schemas.microsoft.com/office/drawing/2014/main" id="{D684D94A-F7FC-4473-B9BE-9A497E9F62C7}"/>
                  </a:ext>
                </a:extLst>
              </p:cNvPr>
              <p:cNvSpPr/>
              <p:nvPr/>
            </p:nvSpPr>
            <p:spPr>
              <a:xfrm>
                <a:off x="8106510" y="6261842"/>
                <a:ext cx="124787" cy="140067"/>
              </a:xfrm>
              <a:custGeom>
                <a:avLst/>
                <a:gdLst>
                  <a:gd name="connsiteX0" fmla="*/ 21862 w 124787"/>
                  <a:gd name="connsiteY0" fmla="*/ 61 h 140067"/>
                  <a:gd name="connsiteX1" fmla="*/ 124602 w 124787"/>
                  <a:gd name="connsiteY1" fmla="*/ 18716 h 140067"/>
                  <a:gd name="connsiteX2" fmla="*/ 102558 w 124787"/>
                  <a:gd name="connsiteY2" fmla="*/ 140128 h 140067"/>
                  <a:gd name="connsiteX3" fmla="*/ -186 w 124787"/>
                  <a:gd name="connsiteY3" fmla="*/ 121474 h 140067"/>
                </a:gdLst>
                <a:ahLst/>
                <a:cxnLst>
                  <a:cxn ang="0">
                    <a:pos x="connsiteX0" y="connsiteY0"/>
                  </a:cxn>
                  <a:cxn ang="0">
                    <a:pos x="connsiteX1" y="connsiteY1"/>
                  </a:cxn>
                  <a:cxn ang="0">
                    <a:pos x="connsiteX2" y="connsiteY2"/>
                  </a:cxn>
                  <a:cxn ang="0">
                    <a:pos x="connsiteX3" y="connsiteY3"/>
                  </a:cxn>
                </a:cxnLst>
                <a:rect l="l" t="t" r="r" b="b"/>
                <a:pathLst>
                  <a:path w="124787" h="140067">
                    <a:moveTo>
                      <a:pt x="21862" y="61"/>
                    </a:moveTo>
                    <a:lnTo>
                      <a:pt x="124602" y="18716"/>
                    </a:lnTo>
                    <a:lnTo>
                      <a:pt x="102558" y="140128"/>
                    </a:lnTo>
                    <a:lnTo>
                      <a:pt x="-186" y="121474"/>
                    </a:lnTo>
                    <a:close/>
                  </a:path>
                </a:pathLst>
              </a:custGeom>
              <a:noFill/>
              <a:ln w="13454" cap="flat">
                <a:solidFill>
                  <a:srgbClr val="000000"/>
                </a:solidFill>
                <a:prstDash val="solid"/>
                <a:round/>
              </a:ln>
            </p:spPr>
            <p:txBody>
              <a:bodyPr rtlCol="0" anchor="ctr"/>
              <a:lstStyle/>
              <a:p>
                <a:endParaRPr lang="en-NL"/>
              </a:p>
            </p:txBody>
          </p:sp>
          <p:sp>
            <p:nvSpPr>
              <p:cNvPr id="271" name="TextBox 270">
                <a:extLst>
                  <a:ext uri="{FF2B5EF4-FFF2-40B4-BE49-F238E27FC236}">
                    <a16:creationId xmlns:a16="http://schemas.microsoft.com/office/drawing/2014/main" id="{E253092E-0982-45E0-9325-A06FE93F54CE}"/>
                  </a:ext>
                </a:extLst>
              </p:cNvPr>
              <p:cNvSpPr txBox="1"/>
              <p:nvPr/>
            </p:nvSpPr>
            <p:spPr>
              <a:xfrm rot="617475">
                <a:off x="8065785" y="6254301"/>
                <a:ext cx="297898"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72" name="TextBox 271">
                <a:extLst>
                  <a:ext uri="{FF2B5EF4-FFF2-40B4-BE49-F238E27FC236}">
                    <a16:creationId xmlns:a16="http://schemas.microsoft.com/office/drawing/2014/main" id="{35791AE9-8DA5-4D63-902F-687F4556B582}"/>
                  </a:ext>
                </a:extLst>
              </p:cNvPr>
              <p:cNvSpPr txBox="1"/>
              <p:nvPr/>
            </p:nvSpPr>
            <p:spPr>
              <a:xfrm rot="617475">
                <a:off x="8048036" y="6352374"/>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28</a:t>
                </a:r>
              </a:p>
            </p:txBody>
          </p:sp>
          <p:sp>
            <p:nvSpPr>
              <p:cNvPr id="273" name="Freeform: Shape 272">
                <a:extLst>
                  <a:ext uri="{FF2B5EF4-FFF2-40B4-BE49-F238E27FC236}">
                    <a16:creationId xmlns:a16="http://schemas.microsoft.com/office/drawing/2014/main" id="{6099847B-1998-4CC3-B6F9-78357630A209}"/>
                  </a:ext>
                </a:extLst>
              </p:cNvPr>
              <p:cNvSpPr/>
              <p:nvPr/>
            </p:nvSpPr>
            <p:spPr>
              <a:xfrm>
                <a:off x="7958973" y="6249157"/>
                <a:ext cx="158114" cy="97772"/>
              </a:xfrm>
              <a:custGeom>
                <a:avLst/>
                <a:gdLst>
                  <a:gd name="connsiteX0" fmla="*/ 12782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74" name="TextBox 273">
                <a:extLst>
                  <a:ext uri="{FF2B5EF4-FFF2-40B4-BE49-F238E27FC236}">
                    <a16:creationId xmlns:a16="http://schemas.microsoft.com/office/drawing/2014/main" id="{61159D03-4AA1-4EED-B95A-743260460A21}"/>
                  </a:ext>
                </a:extLst>
              </p:cNvPr>
              <p:cNvSpPr txBox="1"/>
              <p:nvPr/>
            </p:nvSpPr>
            <p:spPr>
              <a:xfrm rot="617475">
                <a:off x="7908475" y="625122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WR27</a:t>
                </a:r>
              </a:p>
            </p:txBody>
          </p:sp>
          <p:sp>
            <p:nvSpPr>
              <p:cNvPr id="275" name="Freeform: Shape 274">
                <a:extLst>
                  <a:ext uri="{FF2B5EF4-FFF2-40B4-BE49-F238E27FC236}">
                    <a16:creationId xmlns:a16="http://schemas.microsoft.com/office/drawing/2014/main" id="{2E0554B3-A196-4A41-8939-9450FAEC3F0F}"/>
                  </a:ext>
                </a:extLst>
              </p:cNvPr>
              <p:cNvSpPr/>
              <p:nvPr/>
            </p:nvSpPr>
            <p:spPr>
              <a:xfrm>
                <a:off x="7940294" y="6158027"/>
                <a:ext cx="170669" cy="100055"/>
              </a:xfrm>
              <a:custGeom>
                <a:avLst/>
                <a:gdLst>
                  <a:gd name="connsiteX0" fmla="*/ 12782 w 170669"/>
                  <a:gd name="connsiteY0" fmla="*/ 61 h 100055"/>
                  <a:gd name="connsiteX1" fmla="*/ 170483 w 170669"/>
                  <a:gd name="connsiteY1" fmla="*/ 28693 h 100055"/>
                  <a:gd name="connsiteX2" fmla="*/ 157515 w 170669"/>
                  <a:gd name="connsiteY2" fmla="*/ 100116 h 100055"/>
                  <a:gd name="connsiteX3" fmla="*/ -186 w 170669"/>
                  <a:gd name="connsiteY3" fmla="*/ 71480 h 100055"/>
                </a:gdLst>
                <a:ahLst/>
                <a:cxnLst>
                  <a:cxn ang="0">
                    <a:pos x="connsiteX0" y="connsiteY0"/>
                  </a:cxn>
                  <a:cxn ang="0">
                    <a:pos x="connsiteX1" y="connsiteY1"/>
                  </a:cxn>
                  <a:cxn ang="0">
                    <a:pos x="connsiteX2" y="connsiteY2"/>
                  </a:cxn>
                  <a:cxn ang="0">
                    <a:pos x="connsiteX3" y="connsiteY3"/>
                  </a:cxn>
                </a:cxnLst>
                <a:rect l="l" t="t" r="r" b="b"/>
                <a:pathLst>
                  <a:path w="170669" h="100055">
                    <a:moveTo>
                      <a:pt x="12782" y="61"/>
                    </a:moveTo>
                    <a:lnTo>
                      <a:pt x="170483" y="28693"/>
                    </a:lnTo>
                    <a:lnTo>
                      <a:pt x="157515" y="100116"/>
                    </a:lnTo>
                    <a:lnTo>
                      <a:pt x="-186" y="71480"/>
                    </a:lnTo>
                    <a:close/>
                  </a:path>
                </a:pathLst>
              </a:custGeom>
              <a:noFill/>
              <a:ln w="13454" cap="flat">
                <a:solidFill>
                  <a:srgbClr val="000000"/>
                </a:solidFill>
                <a:prstDash val="solid"/>
                <a:round/>
              </a:ln>
            </p:spPr>
            <p:txBody>
              <a:bodyPr rtlCol="0" anchor="ctr"/>
              <a:lstStyle/>
              <a:p>
                <a:endParaRPr lang="en-NL"/>
              </a:p>
            </p:txBody>
          </p:sp>
          <p:sp>
            <p:nvSpPr>
              <p:cNvPr id="276" name="TextBox 275">
                <a:extLst>
                  <a:ext uri="{FF2B5EF4-FFF2-40B4-BE49-F238E27FC236}">
                    <a16:creationId xmlns:a16="http://schemas.microsoft.com/office/drawing/2014/main" id="{267A0626-D1FA-4DD0-9783-7CE87FBB18F1}"/>
                  </a:ext>
                </a:extLst>
              </p:cNvPr>
              <p:cNvSpPr txBox="1"/>
              <p:nvPr/>
            </p:nvSpPr>
            <p:spPr>
              <a:xfrm rot="617475">
                <a:off x="7890837" y="6146213"/>
                <a:ext cx="254766"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a:t>
                </a:r>
              </a:p>
            </p:txBody>
          </p:sp>
          <p:sp>
            <p:nvSpPr>
              <p:cNvPr id="277" name="TextBox 276">
                <a:extLst>
                  <a:ext uri="{FF2B5EF4-FFF2-40B4-BE49-F238E27FC236}">
                    <a16:creationId xmlns:a16="http://schemas.microsoft.com/office/drawing/2014/main" id="{150BE74B-4E94-4847-B2E7-37E2958A8006}"/>
                  </a:ext>
                </a:extLst>
              </p:cNvPr>
              <p:cNvSpPr txBox="1"/>
              <p:nvPr/>
            </p:nvSpPr>
            <p:spPr>
              <a:xfrm rot="617475">
                <a:off x="7873088" y="6244285"/>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R</a:t>
                </a:r>
              </a:p>
            </p:txBody>
          </p:sp>
          <p:sp>
            <p:nvSpPr>
              <p:cNvPr id="278" name="TextBox 277">
                <a:extLst>
                  <a:ext uri="{FF2B5EF4-FFF2-40B4-BE49-F238E27FC236}">
                    <a16:creationId xmlns:a16="http://schemas.microsoft.com/office/drawing/2014/main" id="{3CC0C20A-BE43-48C7-B991-7054215568C8}"/>
                  </a:ext>
                </a:extLst>
              </p:cNvPr>
              <p:cNvSpPr txBox="1"/>
              <p:nvPr/>
            </p:nvSpPr>
            <p:spPr>
              <a:xfrm rot="617475">
                <a:off x="7855108" y="6341332"/>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a:t>
                </a:r>
              </a:p>
            </p:txBody>
          </p:sp>
          <p:sp>
            <p:nvSpPr>
              <p:cNvPr id="279" name="TextBox 278">
                <a:extLst>
                  <a:ext uri="{FF2B5EF4-FFF2-40B4-BE49-F238E27FC236}">
                    <a16:creationId xmlns:a16="http://schemas.microsoft.com/office/drawing/2014/main" id="{1BC17BD7-BAF3-4077-BFB1-2802AA2391A5}"/>
                  </a:ext>
                </a:extLst>
              </p:cNvPr>
              <p:cNvSpPr txBox="1"/>
              <p:nvPr/>
            </p:nvSpPr>
            <p:spPr>
              <a:xfrm rot="617475">
                <a:off x="7837129" y="6441973"/>
                <a:ext cx="226011"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6</a:t>
                </a:r>
              </a:p>
            </p:txBody>
          </p:sp>
          <p:sp>
            <p:nvSpPr>
              <p:cNvPr id="280" name="Freeform: Shape 279">
                <a:extLst>
                  <a:ext uri="{FF2B5EF4-FFF2-40B4-BE49-F238E27FC236}">
                    <a16:creationId xmlns:a16="http://schemas.microsoft.com/office/drawing/2014/main" id="{FB13A580-EB0C-4CBA-9AAF-06C98CC4243B}"/>
                  </a:ext>
                </a:extLst>
              </p:cNvPr>
              <p:cNvSpPr/>
              <p:nvPr/>
            </p:nvSpPr>
            <p:spPr>
              <a:xfrm>
                <a:off x="7737114" y="6146230"/>
                <a:ext cx="158117" cy="97776"/>
              </a:xfrm>
              <a:custGeom>
                <a:avLst/>
                <a:gdLst>
                  <a:gd name="connsiteX0" fmla="*/ 12782 w 158117"/>
                  <a:gd name="connsiteY0" fmla="*/ 61 h 97776"/>
                  <a:gd name="connsiteX1" fmla="*/ 157932 w 158117"/>
                  <a:gd name="connsiteY1" fmla="*/ 26414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4"/>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81" name="TextBox 280">
                <a:extLst>
                  <a:ext uri="{FF2B5EF4-FFF2-40B4-BE49-F238E27FC236}">
                    <a16:creationId xmlns:a16="http://schemas.microsoft.com/office/drawing/2014/main" id="{8A96B62A-A8AD-41A5-A1C1-EDA0B7B5ADA6}"/>
                  </a:ext>
                </a:extLst>
              </p:cNvPr>
              <p:cNvSpPr txBox="1"/>
              <p:nvPr/>
            </p:nvSpPr>
            <p:spPr>
              <a:xfrm rot="617475">
                <a:off x="7686619" y="6146988"/>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WR25</a:t>
                </a:r>
              </a:p>
            </p:txBody>
          </p:sp>
          <p:sp>
            <p:nvSpPr>
              <p:cNvPr id="282" name="Freeform: Shape 281">
                <a:extLst>
                  <a:ext uri="{FF2B5EF4-FFF2-40B4-BE49-F238E27FC236}">
                    <a16:creationId xmlns:a16="http://schemas.microsoft.com/office/drawing/2014/main" id="{038CC260-D027-4F88-8943-59B3B6A2F17A}"/>
                  </a:ext>
                </a:extLst>
              </p:cNvPr>
              <p:cNvSpPr/>
              <p:nvPr/>
            </p:nvSpPr>
            <p:spPr>
              <a:xfrm>
                <a:off x="8434431" y="6148786"/>
                <a:ext cx="158114" cy="97776"/>
              </a:xfrm>
              <a:custGeom>
                <a:avLst/>
                <a:gdLst>
                  <a:gd name="connsiteX0" fmla="*/ 12779 w 158114"/>
                  <a:gd name="connsiteY0" fmla="*/ 61 h 97776"/>
                  <a:gd name="connsiteX1" fmla="*/ 157928 w 158114"/>
                  <a:gd name="connsiteY1" fmla="*/ 26414 h 97776"/>
                  <a:gd name="connsiteX2" fmla="*/ 144960 w 158114"/>
                  <a:gd name="connsiteY2" fmla="*/ 97837 h 97776"/>
                  <a:gd name="connsiteX3" fmla="*/ -186 w 158114"/>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4" h="97776">
                    <a:moveTo>
                      <a:pt x="12779" y="61"/>
                    </a:moveTo>
                    <a:lnTo>
                      <a:pt x="157928" y="26414"/>
                    </a:lnTo>
                    <a:lnTo>
                      <a:pt x="144960"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283" name="TextBox 282">
                <a:extLst>
                  <a:ext uri="{FF2B5EF4-FFF2-40B4-BE49-F238E27FC236}">
                    <a16:creationId xmlns:a16="http://schemas.microsoft.com/office/drawing/2014/main" id="{16D3B2C7-EE9D-4284-BF97-BB3B92947B9E}"/>
                  </a:ext>
                </a:extLst>
              </p:cNvPr>
              <p:cNvSpPr txBox="1"/>
              <p:nvPr/>
            </p:nvSpPr>
            <p:spPr>
              <a:xfrm rot="617475">
                <a:off x="8383933" y="6150583"/>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WR29</a:t>
                </a:r>
              </a:p>
            </p:txBody>
          </p:sp>
          <p:sp>
            <p:nvSpPr>
              <p:cNvPr id="284" name="Freeform: Shape 283">
                <a:extLst>
                  <a:ext uri="{FF2B5EF4-FFF2-40B4-BE49-F238E27FC236}">
                    <a16:creationId xmlns:a16="http://schemas.microsoft.com/office/drawing/2014/main" id="{8B85DADE-ACCD-4EDC-8C5C-A0F84EF0D641}"/>
                  </a:ext>
                </a:extLst>
              </p:cNvPr>
              <p:cNvSpPr/>
              <p:nvPr/>
            </p:nvSpPr>
            <p:spPr>
              <a:xfrm>
                <a:off x="9085079" y="6218131"/>
                <a:ext cx="158117" cy="97772"/>
              </a:xfrm>
              <a:custGeom>
                <a:avLst/>
                <a:gdLst>
                  <a:gd name="connsiteX0" fmla="*/ 12782 w 158117"/>
                  <a:gd name="connsiteY0" fmla="*/ 61 h 97772"/>
                  <a:gd name="connsiteX1" fmla="*/ 157932 w 158117"/>
                  <a:gd name="connsiteY1" fmla="*/ 26415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5"/>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85" name="TextBox 284">
                <a:extLst>
                  <a:ext uri="{FF2B5EF4-FFF2-40B4-BE49-F238E27FC236}">
                    <a16:creationId xmlns:a16="http://schemas.microsoft.com/office/drawing/2014/main" id="{0C23498D-EC7E-4FA9-8FAC-6B863A15E542}"/>
                  </a:ext>
                </a:extLst>
              </p:cNvPr>
              <p:cNvSpPr txBox="1"/>
              <p:nvPr/>
            </p:nvSpPr>
            <p:spPr>
              <a:xfrm rot="617475">
                <a:off x="9034584" y="621887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WR32</a:t>
                </a:r>
              </a:p>
            </p:txBody>
          </p:sp>
          <p:sp>
            <p:nvSpPr>
              <p:cNvPr id="286" name="Freeform: Shape 285">
                <a:extLst>
                  <a:ext uri="{FF2B5EF4-FFF2-40B4-BE49-F238E27FC236}">
                    <a16:creationId xmlns:a16="http://schemas.microsoft.com/office/drawing/2014/main" id="{0A392CFD-3B33-4E39-8CA3-94D44F12C90F}"/>
                  </a:ext>
                </a:extLst>
              </p:cNvPr>
              <p:cNvSpPr/>
              <p:nvPr/>
            </p:nvSpPr>
            <p:spPr>
              <a:xfrm>
                <a:off x="8629620" y="6231250"/>
                <a:ext cx="158117" cy="97776"/>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87" name="TextBox 286">
                <a:extLst>
                  <a:ext uri="{FF2B5EF4-FFF2-40B4-BE49-F238E27FC236}">
                    <a16:creationId xmlns:a16="http://schemas.microsoft.com/office/drawing/2014/main" id="{640E43C5-FC12-4947-8BA6-506571EF4468}"/>
                  </a:ext>
                </a:extLst>
              </p:cNvPr>
              <p:cNvSpPr txBox="1"/>
              <p:nvPr/>
            </p:nvSpPr>
            <p:spPr>
              <a:xfrm rot="617475">
                <a:off x="8579126" y="6233252"/>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WR31</a:t>
                </a:r>
              </a:p>
            </p:txBody>
          </p:sp>
          <p:sp>
            <p:nvSpPr>
              <p:cNvPr id="288" name="Freeform: Shape 287">
                <a:extLst>
                  <a:ext uri="{FF2B5EF4-FFF2-40B4-BE49-F238E27FC236}">
                    <a16:creationId xmlns:a16="http://schemas.microsoft.com/office/drawing/2014/main" id="{9732F67C-4646-44CB-8232-1ACEB854C0D5}"/>
                  </a:ext>
                </a:extLst>
              </p:cNvPr>
              <p:cNvSpPr/>
              <p:nvPr/>
            </p:nvSpPr>
            <p:spPr>
              <a:xfrm>
                <a:off x="8650963" y="6102293"/>
                <a:ext cx="158117" cy="97772"/>
              </a:xfrm>
              <a:custGeom>
                <a:avLst/>
                <a:gdLst>
                  <a:gd name="connsiteX0" fmla="*/ 12782 w 158117"/>
                  <a:gd name="connsiteY0" fmla="*/ 61 h 97772"/>
                  <a:gd name="connsiteX1" fmla="*/ 157932 w 158117"/>
                  <a:gd name="connsiteY1" fmla="*/ 26414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4"/>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89" name="TextBox 288">
                <a:extLst>
                  <a:ext uri="{FF2B5EF4-FFF2-40B4-BE49-F238E27FC236}">
                    <a16:creationId xmlns:a16="http://schemas.microsoft.com/office/drawing/2014/main" id="{DC2C2E3D-A4E2-4698-AE9C-9BA7EC11EC52}"/>
                  </a:ext>
                </a:extLst>
              </p:cNvPr>
              <p:cNvSpPr txBox="1"/>
              <p:nvPr/>
            </p:nvSpPr>
            <p:spPr>
              <a:xfrm rot="617475">
                <a:off x="8600469" y="610385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WR30</a:t>
                </a:r>
              </a:p>
            </p:txBody>
          </p:sp>
          <p:sp>
            <p:nvSpPr>
              <p:cNvPr id="290" name="Freeform: Shape 289">
                <a:extLst>
                  <a:ext uri="{FF2B5EF4-FFF2-40B4-BE49-F238E27FC236}">
                    <a16:creationId xmlns:a16="http://schemas.microsoft.com/office/drawing/2014/main" id="{6CA98E51-F538-4CED-A0CB-566DF729CEE7}"/>
                  </a:ext>
                </a:extLst>
              </p:cNvPr>
              <p:cNvSpPr/>
              <p:nvPr/>
            </p:nvSpPr>
            <p:spPr>
              <a:xfrm>
                <a:off x="8593479" y="6436727"/>
                <a:ext cx="158114" cy="97772"/>
              </a:xfrm>
              <a:custGeom>
                <a:avLst/>
                <a:gdLst>
                  <a:gd name="connsiteX0" fmla="*/ 12779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79"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91" name="TextBox 290">
                <a:extLst>
                  <a:ext uri="{FF2B5EF4-FFF2-40B4-BE49-F238E27FC236}">
                    <a16:creationId xmlns:a16="http://schemas.microsoft.com/office/drawing/2014/main" id="{083533EC-EBD4-4DCC-8CB0-977E589DB753}"/>
                  </a:ext>
                </a:extLst>
              </p:cNvPr>
              <p:cNvSpPr txBox="1"/>
              <p:nvPr/>
            </p:nvSpPr>
            <p:spPr>
              <a:xfrm rot="617475">
                <a:off x="8542981" y="6438129"/>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WR35</a:t>
                </a:r>
              </a:p>
            </p:txBody>
          </p:sp>
          <p:sp>
            <p:nvSpPr>
              <p:cNvPr id="292" name="Freeform: Shape 291">
                <a:extLst>
                  <a:ext uri="{FF2B5EF4-FFF2-40B4-BE49-F238E27FC236}">
                    <a16:creationId xmlns:a16="http://schemas.microsoft.com/office/drawing/2014/main" id="{34240B59-B4D1-4418-9334-5CF5B91FE02D}"/>
                  </a:ext>
                </a:extLst>
              </p:cNvPr>
              <p:cNvSpPr/>
              <p:nvPr/>
            </p:nvSpPr>
            <p:spPr>
              <a:xfrm>
                <a:off x="8620836" y="6345762"/>
                <a:ext cx="158114" cy="97776"/>
              </a:xfrm>
              <a:custGeom>
                <a:avLst/>
                <a:gdLst>
                  <a:gd name="connsiteX0" fmla="*/ 12782 w 158114"/>
                  <a:gd name="connsiteY0" fmla="*/ 61 h 97776"/>
                  <a:gd name="connsiteX1" fmla="*/ 157928 w 158114"/>
                  <a:gd name="connsiteY1" fmla="*/ 26414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4"/>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93" name="TextBox 292">
                <a:extLst>
                  <a:ext uri="{FF2B5EF4-FFF2-40B4-BE49-F238E27FC236}">
                    <a16:creationId xmlns:a16="http://schemas.microsoft.com/office/drawing/2014/main" id="{FBE6C474-498F-4BA6-B3FE-E0C9505A2892}"/>
                  </a:ext>
                </a:extLst>
              </p:cNvPr>
              <p:cNvSpPr txBox="1"/>
              <p:nvPr/>
            </p:nvSpPr>
            <p:spPr>
              <a:xfrm rot="617475">
                <a:off x="8570338" y="6344676"/>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WR34</a:t>
                </a:r>
              </a:p>
            </p:txBody>
          </p:sp>
          <p:sp>
            <p:nvSpPr>
              <p:cNvPr id="294" name="Freeform: Shape 293">
                <a:extLst>
                  <a:ext uri="{FF2B5EF4-FFF2-40B4-BE49-F238E27FC236}">
                    <a16:creationId xmlns:a16="http://schemas.microsoft.com/office/drawing/2014/main" id="{FE2721DE-7DE4-4660-94AE-3C8C4CE64DD1}"/>
                  </a:ext>
                </a:extLst>
              </p:cNvPr>
              <p:cNvSpPr/>
              <p:nvPr/>
            </p:nvSpPr>
            <p:spPr>
              <a:xfrm>
                <a:off x="8407419" y="6424161"/>
                <a:ext cx="98225" cy="86903"/>
              </a:xfrm>
              <a:custGeom>
                <a:avLst/>
                <a:gdLst>
                  <a:gd name="connsiteX0" fmla="*/ 12782 w 98225"/>
                  <a:gd name="connsiteY0" fmla="*/ 61 h 86903"/>
                  <a:gd name="connsiteX1" fmla="*/ 98040 w 98225"/>
                  <a:gd name="connsiteY1" fmla="*/ 15542 h 86903"/>
                  <a:gd name="connsiteX2" fmla="*/ 85071 w 98225"/>
                  <a:gd name="connsiteY2" fmla="*/ 86964 h 86903"/>
                  <a:gd name="connsiteX3" fmla="*/ -186 w 98225"/>
                  <a:gd name="connsiteY3" fmla="*/ 71484 h 86903"/>
                </a:gdLst>
                <a:ahLst/>
                <a:cxnLst>
                  <a:cxn ang="0">
                    <a:pos x="connsiteX0" y="connsiteY0"/>
                  </a:cxn>
                  <a:cxn ang="0">
                    <a:pos x="connsiteX1" y="connsiteY1"/>
                  </a:cxn>
                  <a:cxn ang="0">
                    <a:pos x="connsiteX2" y="connsiteY2"/>
                  </a:cxn>
                  <a:cxn ang="0">
                    <a:pos x="connsiteX3" y="connsiteY3"/>
                  </a:cxn>
                </a:cxnLst>
                <a:rect l="l" t="t" r="r" b="b"/>
                <a:pathLst>
                  <a:path w="98225" h="86903">
                    <a:moveTo>
                      <a:pt x="12782" y="61"/>
                    </a:moveTo>
                    <a:lnTo>
                      <a:pt x="98040" y="15542"/>
                    </a:lnTo>
                    <a:lnTo>
                      <a:pt x="85071" y="86964"/>
                    </a:lnTo>
                    <a:lnTo>
                      <a:pt x="-186" y="71484"/>
                    </a:lnTo>
                    <a:close/>
                  </a:path>
                </a:pathLst>
              </a:custGeom>
              <a:noFill/>
              <a:ln w="13454" cap="flat">
                <a:solidFill>
                  <a:srgbClr val="000000"/>
                </a:solidFill>
                <a:prstDash val="solid"/>
                <a:round/>
              </a:ln>
            </p:spPr>
            <p:txBody>
              <a:bodyPr rtlCol="0" anchor="ctr"/>
              <a:lstStyle/>
              <a:p>
                <a:endParaRPr lang="en-NL"/>
              </a:p>
            </p:txBody>
          </p:sp>
          <p:sp>
            <p:nvSpPr>
              <p:cNvPr id="295" name="TextBox 294">
                <a:extLst>
                  <a:ext uri="{FF2B5EF4-FFF2-40B4-BE49-F238E27FC236}">
                    <a16:creationId xmlns:a16="http://schemas.microsoft.com/office/drawing/2014/main" id="{48AD9820-8202-4FF6-B711-D5E8B0135F11}"/>
                  </a:ext>
                </a:extLst>
              </p:cNvPr>
              <p:cNvSpPr txBox="1"/>
              <p:nvPr/>
            </p:nvSpPr>
            <p:spPr>
              <a:xfrm rot="617475">
                <a:off x="8357850" y="6413477"/>
                <a:ext cx="269143"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33</a:t>
                </a:r>
              </a:p>
            </p:txBody>
          </p:sp>
          <p:sp>
            <p:nvSpPr>
              <p:cNvPr id="296" name="Freeform: Shape 295">
                <a:extLst>
                  <a:ext uri="{FF2B5EF4-FFF2-40B4-BE49-F238E27FC236}">
                    <a16:creationId xmlns:a16="http://schemas.microsoft.com/office/drawing/2014/main" id="{D0AE8AC3-3A4F-4C47-BC4A-F8AA7FB0FB2E}"/>
                  </a:ext>
                </a:extLst>
              </p:cNvPr>
              <p:cNvSpPr/>
              <p:nvPr/>
            </p:nvSpPr>
            <p:spPr>
              <a:xfrm>
                <a:off x="8996306" y="6458139"/>
                <a:ext cx="158117" cy="97776"/>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97" name="TextBox 296">
                <a:extLst>
                  <a:ext uri="{FF2B5EF4-FFF2-40B4-BE49-F238E27FC236}">
                    <a16:creationId xmlns:a16="http://schemas.microsoft.com/office/drawing/2014/main" id="{FDEC5E40-F1C9-4BED-B9E1-92A86EF9F7A5}"/>
                  </a:ext>
                </a:extLst>
              </p:cNvPr>
              <p:cNvSpPr txBox="1"/>
              <p:nvPr/>
            </p:nvSpPr>
            <p:spPr>
              <a:xfrm rot="617475">
                <a:off x="8945812" y="6459694"/>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WR38</a:t>
                </a:r>
              </a:p>
            </p:txBody>
          </p:sp>
          <p:sp>
            <p:nvSpPr>
              <p:cNvPr id="298" name="Freeform: Shape 297">
                <a:extLst>
                  <a:ext uri="{FF2B5EF4-FFF2-40B4-BE49-F238E27FC236}">
                    <a16:creationId xmlns:a16="http://schemas.microsoft.com/office/drawing/2014/main" id="{8045F023-32FC-4A35-88A8-1EDB0CE92489}"/>
                  </a:ext>
                </a:extLst>
              </p:cNvPr>
              <p:cNvSpPr/>
              <p:nvPr/>
            </p:nvSpPr>
            <p:spPr>
              <a:xfrm>
                <a:off x="9013620" y="6402797"/>
                <a:ext cx="158114" cy="97776"/>
              </a:xfrm>
              <a:custGeom>
                <a:avLst/>
                <a:gdLst>
                  <a:gd name="connsiteX0" fmla="*/ 12782 w 158114"/>
                  <a:gd name="connsiteY0" fmla="*/ 61 h 97776"/>
                  <a:gd name="connsiteX1" fmla="*/ 157928 w 158114"/>
                  <a:gd name="connsiteY1" fmla="*/ 26415 h 97776"/>
                  <a:gd name="connsiteX2" fmla="*/ 144960 w 158114"/>
                  <a:gd name="connsiteY2" fmla="*/ 97837 h 97776"/>
                  <a:gd name="connsiteX3" fmla="*/ -186 w 158114"/>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5"/>
                    </a:lnTo>
                    <a:lnTo>
                      <a:pt x="144960"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299" name="TextBox 298">
                <a:extLst>
                  <a:ext uri="{FF2B5EF4-FFF2-40B4-BE49-F238E27FC236}">
                    <a16:creationId xmlns:a16="http://schemas.microsoft.com/office/drawing/2014/main" id="{13C26859-1479-480E-A498-BA210133C62C}"/>
                  </a:ext>
                </a:extLst>
              </p:cNvPr>
              <p:cNvSpPr txBox="1"/>
              <p:nvPr/>
            </p:nvSpPr>
            <p:spPr>
              <a:xfrm rot="617475">
                <a:off x="8963126" y="6402185"/>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WR37</a:t>
                </a:r>
              </a:p>
            </p:txBody>
          </p:sp>
          <p:sp>
            <p:nvSpPr>
              <p:cNvPr id="300" name="Freeform: Shape 299">
                <a:extLst>
                  <a:ext uri="{FF2B5EF4-FFF2-40B4-BE49-F238E27FC236}">
                    <a16:creationId xmlns:a16="http://schemas.microsoft.com/office/drawing/2014/main" id="{8DD2B64D-48A5-409B-A4C4-37DA28CD8E6D}"/>
                  </a:ext>
                </a:extLst>
              </p:cNvPr>
              <p:cNvSpPr/>
              <p:nvPr/>
            </p:nvSpPr>
            <p:spPr>
              <a:xfrm>
                <a:off x="8587987" y="6507230"/>
                <a:ext cx="158114" cy="97776"/>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01" name="TextBox 300">
                <a:extLst>
                  <a:ext uri="{FF2B5EF4-FFF2-40B4-BE49-F238E27FC236}">
                    <a16:creationId xmlns:a16="http://schemas.microsoft.com/office/drawing/2014/main" id="{A20325A9-9A37-490F-90DD-D115E7F2EC01}"/>
                  </a:ext>
                </a:extLst>
              </p:cNvPr>
              <p:cNvSpPr txBox="1"/>
              <p:nvPr/>
            </p:nvSpPr>
            <p:spPr>
              <a:xfrm rot="617475">
                <a:off x="8537489" y="6506421"/>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WR36</a:t>
                </a:r>
              </a:p>
            </p:txBody>
          </p:sp>
          <p:sp>
            <p:nvSpPr>
              <p:cNvPr id="302" name="Freeform: Shape 301">
                <a:extLst>
                  <a:ext uri="{FF2B5EF4-FFF2-40B4-BE49-F238E27FC236}">
                    <a16:creationId xmlns:a16="http://schemas.microsoft.com/office/drawing/2014/main" id="{1E65DACF-CFFD-43EA-8819-056D4B5D410F}"/>
                  </a:ext>
                </a:extLst>
              </p:cNvPr>
              <p:cNvSpPr/>
              <p:nvPr/>
            </p:nvSpPr>
            <p:spPr>
              <a:xfrm>
                <a:off x="8788306" y="6539043"/>
                <a:ext cx="158117" cy="97776"/>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03" name="TextBox 302">
                <a:extLst>
                  <a:ext uri="{FF2B5EF4-FFF2-40B4-BE49-F238E27FC236}">
                    <a16:creationId xmlns:a16="http://schemas.microsoft.com/office/drawing/2014/main" id="{F87E3ED7-DE59-40E1-97FF-F8B366CA3D5D}"/>
                  </a:ext>
                </a:extLst>
              </p:cNvPr>
              <p:cNvSpPr txBox="1"/>
              <p:nvPr/>
            </p:nvSpPr>
            <p:spPr>
              <a:xfrm rot="617475">
                <a:off x="8737812" y="6538770"/>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WR40</a:t>
                </a:r>
              </a:p>
            </p:txBody>
          </p:sp>
          <p:sp>
            <p:nvSpPr>
              <p:cNvPr id="304" name="Freeform: Shape 303">
                <a:extLst>
                  <a:ext uri="{FF2B5EF4-FFF2-40B4-BE49-F238E27FC236}">
                    <a16:creationId xmlns:a16="http://schemas.microsoft.com/office/drawing/2014/main" id="{6E5F00F5-BE02-4706-9C9F-50DCDF3EFD8D}"/>
                  </a:ext>
                </a:extLst>
              </p:cNvPr>
              <p:cNvSpPr/>
              <p:nvPr/>
            </p:nvSpPr>
            <p:spPr>
              <a:xfrm>
                <a:off x="8922137" y="6493751"/>
                <a:ext cx="158117" cy="97776"/>
              </a:xfrm>
              <a:custGeom>
                <a:avLst/>
                <a:gdLst>
                  <a:gd name="connsiteX0" fmla="*/ 12782 w 158117"/>
                  <a:gd name="connsiteY0" fmla="*/ 61 h 97776"/>
                  <a:gd name="connsiteX1" fmla="*/ 157932 w 158117"/>
                  <a:gd name="connsiteY1" fmla="*/ 26415 h 97776"/>
                  <a:gd name="connsiteX2" fmla="*/ 144964 w 158117"/>
                  <a:gd name="connsiteY2" fmla="*/ 97837 h 97776"/>
                  <a:gd name="connsiteX3" fmla="*/ -186 w 158117"/>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5"/>
                    </a:lnTo>
                    <a:lnTo>
                      <a:pt x="144964"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305" name="TextBox 304">
                <a:extLst>
                  <a:ext uri="{FF2B5EF4-FFF2-40B4-BE49-F238E27FC236}">
                    <a16:creationId xmlns:a16="http://schemas.microsoft.com/office/drawing/2014/main" id="{EA0B1E13-15AA-44BF-A78B-E5A8BBCA51F0}"/>
                  </a:ext>
                </a:extLst>
              </p:cNvPr>
              <p:cNvSpPr txBox="1"/>
              <p:nvPr/>
            </p:nvSpPr>
            <p:spPr>
              <a:xfrm rot="617475">
                <a:off x="8871643" y="6495638"/>
                <a:ext cx="384162" cy="19208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WR39</a:t>
                </a:r>
              </a:p>
            </p:txBody>
          </p:sp>
          <p:pic>
            <p:nvPicPr>
              <p:cNvPr id="306" name="Picture 305">
                <a:extLst>
                  <a:ext uri="{FF2B5EF4-FFF2-40B4-BE49-F238E27FC236}">
                    <a16:creationId xmlns:a16="http://schemas.microsoft.com/office/drawing/2014/main" id="{C73E41AF-FEA4-4AF0-B841-17D8DE65A3F8}"/>
                  </a:ext>
                </a:extLst>
              </p:cNvPr>
              <p:cNvPicPr>
                <a:picLocks noChangeAspect="1"/>
              </p:cNvPicPr>
              <p:nvPr/>
            </p:nvPicPr>
            <p:blipFill>
              <a:blip r:embed="rId146"/>
              <a:stretch>
                <a:fillRect/>
              </a:stretch>
            </p:blipFill>
            <p:spPr>
              <a:xfrm>
                <a:off x="8064046" y="6213804"/>
                <a:ext cx="111424" cy="82669"/>
              </a:xfrm>
              <a:custGeom>
                <a:avLst/>
                <a:gdLst>
                  <a:gd name="connsiteX0" fmla="*/ 299 w 111424"/>
                  <a:gd name="connsiteY0" fmla="*/ 850 h 82669"/>
                  <a:gd name="connsiteX1" fmla="*/ 111723 w 111424"/>
                  <a:gd name="connsiteY1" fmla="*/ 850 h 82669"/>
                  <a:gd name="connsiteX2" fmla="*/ 111723 w 111424"/>
                  <a:gd name="connsiteY2" fmla="*/ 83519 h 82669"/>
                  <a:gd name="connsiteX3" fmla="*/ 299 w 111424"/>
                  <a:gd name="connsiteY3" fmla="*/ 83519 h 82669"/>
                </a:gdLst>
                <a:ahLst/>
                <a:cxnLst>
                  <a:cxn ang="0">
                    <a:pos x="connsiteX0" y="connsiteY0"/>
                  </a:cxn>
                  <a:cxn ang="0">
                    <a:pos x="connsiteX1" y="connsiteY1"/>
                  </a:cxn>
                  <a:cxn ang="0">
                    <a:pos x="connsiteX2" y="connsiteY2"/>
                  </a:cxn>
                  <a:cxn ang="0">
                    <a:pos x="connsiteX3" y="connsiteY3"/>
                  </a:cxn>
                </a:cxnLst>
                <a:rect l="l" t="t" r="r" b="b"/>
                <a:pathLst>
                  <a:path w="111424" h="82669">
                    <a:moveTo>
                      <a:pt x="299" y="850"/>
                    </a:moveTo>
                    <a:lnTo>
                      <a:pt x="111723" y="850"/>
                    </a:lnTo>
                    <a:lnTo>
                      <a:pt x="111723" y="83519"/>
                    </a:lnTo>
                    <a:lnTo>
                      <a:pt x="299" y="83519"/>
                    </a:lnTo>
                    <a:close/>
                  </a:path>
                </a:pathLst>
              </a:custGeom>
            </p:spPr>
          </p:pic>
          <p:pic>
            <p:nvPicPr>
              <p:cNvPr id="307" name="Picture 306">
                <a:extLst>
                  <a:ext uri="{FF2B5EF4-FFF2-40B4-BE49-F238E27FC236}">
                    <a16:creationId xmlns:a16="http://schemas.microsoft.com/office/drawing/2014/main" id="{7E6E287D-A42B-4C91-9B75-07052516876B}"/>
                  </a:ext>
                </a:extLst>
              </p:cNvPr>
              <p:cNvPicPr>
                <a:picLocks noChangeAspect="1"/>
              </p:cNvPicPr>
              <p:nvPr/>
            </p:nvPicPr>
            <p:blipFill>
              <a:blip r:embed="rId147"/>
              <a:stretch>
                <a:fillRect/>
              </a:stretch>
            </p:blipFill>
            <p:spPr>
              <a:xfrm>
                <a:off x="8049669" y="6368359"/>
                <a:ext cx="79075" cy="118612"/>
              </a:xfrm>
              <a:custGeom>
                <a:avLst/>
                <a:gdLst>
                  <a:gd name="connsiteX0" fmla="*/ 295 w 79075"/>
                  <a:gd name="connsiteY0" fmla="*/ 893 h 118612"/>
                  <a:gd name="connsiteX1" fmla="*/ 79370 w 79075"/>
                  <a:gd name="connsiteY1" fmla="*/ 893 h 118612"/>
                  <a:gd name="connsiteX2" fmla="*/ 79370 w 79075"/>
                  <a:gd name="connsiteY2" fmla="*/ 119506 h 118612"/>
                  <a:gd name="connsiteX3" fmla="*/ 295 w 79075"/>
                  <a:gd name="connsiteY3" fmla="*/ 119506 h 118612"/>
                </a:gdLst>
                <a:ahLst/>
                <a:cxnLst>
                  <a:cxn ang="0">
                    <a:pos x="connsiteX0" y="connsiteY0"/>
                  </a:cxn>
                  <a:cxn ang="0">
                    <a:pos x="connsiteX1" y="connsiteY1"/>
                  </a:cxn>
                  <a:cxn ang="0">
                    <a:pos x="connsiteX2" y="connsiteY2"/>
                  </a:cxn>
                  <a:cxn ang="0">
                    <a:pos x="connsiteX3" y="connsiteY3"/>
                  </a:cxn>
                </a:cxnLst>
                <a:rect l="l" t="t" r="r" b="b"/>
                <a:pathLst>
                  <a:path w="79075" h="118612">
                    <a:moveTo>
                      <a:pt x="295" y="893"/>
                    </a:moveTo>
                    <a:lnTo>
                      <a:pt x="79370" y="893"/>
                    </a:lnTo>
                    <a:lnTo>
                      <a:pt x="79370" y="119506"/>
                    </a:lnTo>
                    <a:lnTo>
                      <a:pt x="295" y="119506"/>
                    </a:lnTo>
                    <a:close/>
                  </a:path>
                </a:pathLst>
              </a:custGeom>
            </p:spPr>
          </p:pic>
          <p:sp>
            <p:nvSpPr>
              <p:cNvPr id="308" name="Freeform: Shape 307">
                <a:extLst>
                  <a:ext uri="{FF2B5EF4-FFF2-40B4-BE49-F238E27FC236}">
                    <a16:creationId xmlns:a16="http://schemas.microsoft.com/office/drawing/2014/main" id="{40935EF7-65F9-40DD-933E-F0494D48A494}"/>
                  </a:ext>
                </a:extLst>
              </p:cNvPr>
              <p:cNvSpPr/>
              <p:nvPr/>
            </p:nvSpPr>
            <p:spPr>
              <a:xfrm>
                <a:off x="7601212" y="5256326"/>
                <a:ext cx="516267" cy="508370"/>
              </a:xfrm>
              <a:custGeom>
                <a:avLst/>
                <a:gdLst>
                  <a:gd name="connsiteX0" fmla="*/ 77667 w 516267"/>
                  <a:gd name="connsiteY0" fmla="*/ 61 h 508370"/>
                  <a:gd name="connsiteX1" fmla="*/ 516081 w 516267"/>
                  <a:gd name="connsiteY1" fmla="*/ 79664 h 508370"/>
                  <a:gd name="connsiteX2" fmla="*/ 438232 w 516267"/>
                  <a:gd name="connsiteY2" fmla="*/ 508431 h 508370"/>
                  <a:gd name="connsiteX3" fmla="*/ -186 w 516267"/>
                  <a:gd name="connsiteY3" fmla="*/ 428828 h 508370"/>
                </a:gdLst>
                <a:ahLst/>
                <a:cxnLst>
                  <a:cxn ang="0">
                    <a:pos x="connsiteX0" y="connsiteY0"/>
                  </a:cxn>
                  <a:cxn ang="0">
                    <a:pos x="connsiteX1" y="connsiteY1"/>
                  </a:cxn>
                  <a:cxn ang="0">
                    <a:pos x="connsiteX2" y="connsiteY2"/>
                  </a:cxn>
                  <a:cxn ang="0">
                    <a:pos x="connsiteX3" y="connsiteY3"/>
                  </a:cxn>
                </a:cxnLst>
                <a:rect l="l" t="t" r="r" b="b"/>
                <a:pathLst>
                  <a:path w="516267" h="508370">
                    <a:moveTo>
                      <a:pt x="77667" y="61"/>
                    </a:moveTo>
                    <a:lnTo>
                      <a:pt x="516081" y="79664"/>
                    </a:lnTo>
                    <a:lnTo>
                      <a:pt x="438232" y="508431"/>
                    </a:lnTo>
                    <a:lnTo>
                      <a:pt x="-186" y="42882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09" name="Freeform: Shape 308">
                <a:extLst>
                  <a:ext uri="{FF2B5EF4-FFF2-40B4-BE49-F238E27FC236}">
                    <a16:creationId xmlns:a16="http://schemas.microsoft.com/office/drawing/2014/main" id="{A48DBB2A-7C68-4438-9878-DD9FA4CF04D8}"/>
                  </a:ext>
                </a:extLst>
              </p:cNvPr>
              <p:cNvSpPr/>
              <p:nvPr/>
            </p:nvSpPr>
            <p:spPr>
              <a:xfrm>
                <a:off x="8043285" y="5336594"/>
                <a:ext cx="383564" cy="484274"/>
              </a:xfrm>
              <a:custGeom>
                <a:avLst/>
                <a:gdLst>
                  <a:gd name="connsiteX0" fmla="*/ 77667 w 383564"/>
                  <a:gd name="connsiteY0" fmla="*/ 61 h 484274"/>
                  <a:gd name="connsiteX1" fmla="*/ 383379 w 383564"/>
                  <a:gd name="connsiteY1" fmla="*/ 55572 h 484274"/>
                  <a:gd name="connsiteX2" fmla="*/ 305526 w 383564"/>
                  <a:gd name="connsiteY2" fmla="*/ 484335 h 484274"/>
                  <a:gd name="connsiteX3" fmla="*/ -186 w 383564"/>
                  <a:gd name="connsiteY3" fmla="*/ 428828 h 484274"/>
                </a:gdLst>
                <a:ahLst/>
                <a:cxnLst>
                  <a:cxn ang="0">
                    <a:pos x="connsiteX0" y="connsiteY0"/>
                  </a:cxn>
                  <a:cxn ang="0">
                    <a:pos x="connsiteX1" y="connsiteY1"/>
                  </a:cxn>
                  <a:cxn ang="0">
                    <a:pos x="connsiteX2" y="connsiteY2"/>
                  </a:cxn>
                  <a:cxn ang="0">
                    <a:pos x="connsiteX3" y="connsiteY3"/>
                  </a:cxn>
                </a:cxnLst>
                <a:rect l="l" t="t" r="r" b="b"/>
                <a:pathLst>
                  <a:path w="383564" h="484274">
                    <a:moveTo>
                      <a:pt x="77667" y="61"/>
                    </a:moveTo>
                    <a:lnTo>
                      <a:pt x="383379" y="55572"/>
                    </a:lnTo>
                    <a:lnTo>
                      <a:pt x="305526" y="484335"/>
                    </a:lnTo>
                    <a:lnTo>
                      <a:pt x="-186" y="42882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10" name="Freeform: Shape 309">
                <a:extLst>
                  <a:ext uri="{FF2B5EF4-FFF2-40B4-BE49-F238E27FC236}">
                    <a16:creationId xmlns:a16="http://schemas.microsoft.com/office/drawing/2014/main" id="{A84237FF-705A-4D40-8790-70745A3A2103}"/>
                  </a:ext>
                </a:extLst>
              </p:cNvPr>
              <p:cNvSpPr/>
              <p:nvPr/>
            </p:nvSpPr>
            <p:spPr>
              <a:xfrm>
                <a:off x="8414960" y="5398316"/>
                <a:ext cx="345159" cy="432019"/>
              </a:xfrm>
              <a:custGeom>
                <a:avLst/>
                <a:gdLst>
                  <a:gd name="connsiteX0" fmla="*/ 69166 w 345159"/>
                  <a:gd name="connsiteY0" fmla="*/ 61 h 432019"/>
                  <a:gd name="connsiteX1" fmla="*/ 344973 w 345159"/>
                  <a:gd name="connsiteY1" fmla="*/ 50141 h 432019"/>
                  <a:gd name="connsiteX2" fmla="*/ 275624 w 345159"/>
                  <a:gd name="connsiteY2" fmla="*/ 432081 h 432019"/>
                  <a:gd name="connsiteX3" fmla="*/ -186 w 345159"/>
                  <a:gd name="connsiteY3" fmla="*/ 382001 h 432019"/>
                </a:gdLst>
                <a:ahLst/>
                <a:cxnLst>
                  <a:cxn ang="0">
                    <a:pos x="connsiteX0" y="connsiteY0"/>
                  </a:cxn>
                  <a:cxn ang="0">
                    <a:pos x="connsiteX1" y="connsiteY1"/>
                  </a:cxn>
                  <a:cxn ang="0">
                    <a:pos x="connsiteX2" y="connsiteY2"/>
                  </a:cxn>
                  <a:cxn ang="0">
                    <a:pos x="connsiteX3" y="connsiteY3"/>
                  </a:cxn>
                </a:cxnLst>
                <a:rect l="l" t="t" r="r" b="b"/>
                <a:pathLst>
                  <a:path w="345159" h="432019">
                    <a:moveTo>
                      <a:pt x="69166" y="61"/>
                    </a:moveTo>
                    <a:lnTo>
                      <a:pt x="344973" y="50141"/>
                    </a:lnTo>
                    <a:lnTo>
                      <a:pt x="275624" y="432081"/>
                    </a:lnTo>
                    <a:lnTo>
                      <a:pt x="-186" y="382001"/>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11" name="Freeform: Shape 310">
                <a:extLst>
                  <a:ext uri="{FF2B5EF4-FFF2-40B4-BE49-F238E27FC236}">
                    <a16:creationId xmlns:a16="http://schemas.microsoft.com/office/drawing/2014/main" id="{29C981E7-DE06-45F3-AF19-A7D5C65EBA98}"/>
                  </a:ext>
                </a:extLst>
              </p:cNvPr>
              <p:cNvSpPr/>
              <p:nvPr/>
            </p:nvSpPr>
            <p:spPr>
              <a:xfrm>
                <a:off x="8693808" y="5450545"/>
                <a:ext cx="344433" cy="428044"/>
              </a:xfrm>
              <a:custGeom>
                <a:avLst/>
                <a:gdLst>
                  <a:gd name="connsiteX0" fmla="*/ 68440 w 344433"/>
                  <a:gd name="connsiteY0" fmla="*/ 61 h 428044"/>
                  <a:gd name="connsiteX1" fmla="*/ 344247 w 344433"/>
                  <a:gd name="connsiteY1" fmla="*/ 50141 h 428044"/>
                  <a:gd name="connsiteX2" fmla="*/ 275621 w 344433"/>
                  <a:gd name="connsiteY2" fmla="*/ 428105 h 428044"/>
                  <a:gd name="connsiteX3" fmla="*/ -186 w 344433"/>
                  <a:gd name="connsiteY3" fmla="*/ 378029 h 428044"/>
                </a:gdLst>
                <a:ahLst/>
                <a:cxnLst>
                  <a:cxn ang="0">
                    <a:pos x="connsiteX0" y="connsiteY0"/>
                  </a:cxn>
                  <a:cxn ang="0">
                    <a:pos x="connsiteX1" y="connsiteY1"/>
                  </a:cxn>
                  <a:cxn ang="0">
                    <a:pos x="connsiteX2" y="connsiteY2"/>
                  </a:cxn>
                  <a:cxn ang="0">
                    <a:pos x="connsiteX3" y="connsiteY3"/>
                  </a:cxn>
                </a:cxnLst>
                <a:rect l="l" t="t" r="r" b="b"/>
                <a:pathLst>
                  <a:path w="344433" h="428044">
                    <a:moveTo>
                      <a:pt x="68440" y="61"/>
                    </a:moveTo>
                    <a:lnTo>
                      <a:pt x="344247" y="50141"/>
                    </a:lnTo>
                    <a:lnTo>
                      <a:pt x="275621" y="428105"/>
                    </a:lnTo>
                    <a:lnTo>
                      <a:pt x="-186" y="378029"/>
                    </a:lnTo>
                    <a:close/>
                  </a:path>
                </a:pathLst>
              </a:custGeom>
              <a:solidFill>
                <a:srgbClr val="FFFF00"/>
              </a:solidFill>
              <a:ln w="5980" cap="flat">
                <a:solidFill>
                  <a:srgbClr val="41719C"/>
                </a:solidFill>
                <a:prstDash val="solid"/>
                <a:miter/>
              </a:ln>
            </p:spPr>
            <p:txBody>
              <a:bodyPr rtlCol="0" anchor="ctr"/>
              <a:lstStyle/>
              <a:p>
                <a:endParaRPr lang="en-NL"/>
              </a:p>
            </p:txBody>
          </p:sp>
          <p:sp>
            <p:nvSpPr>
              <p:cNvPr id="312" name="Freeform: Shape 311">
                <a:extLst>
                  <a:ext uri="{FF2B5EF4-FFF2-40B4-BE49-F238E27FC236}">
                    <a16:creationId xmlns:a16="http://schemas.microsoft.com/office/drawing/2014/main" id="{A47ABCA2-8411-4AEB-9775-213B6248148D}"/>
                  </a:ext>
                </a:extLst>
              </p:cNvPr>
              <p:cNvSpPr/>
              <p:nvPr/>
            </p:nvSpPr>
            <p:spPr>
              <a:xfrm>
                <a:off x="8970844" y="5503073"/>
                <a:ext cx="623331" cy="476535"/>
              </a:xfrm>
              <a:custGeom>
                <a:avLst/>
                <a:gdLst>
                  <a:gd name="connsiteX0" fmla="*/ 68038 w 623331"/>
                  <a:gd name="connsiteY0" fmla="*/ 61 h 476535"/>
                  <a:gd name="connsiteX1" fmla="*/ 623145 w 623331"/>
                  <a:gd name="connsiteY1" fmla="*/ 100853 h 476535"/>
                  <a:gd name="connsiteX2" fmla="*/ 554921 w 623331"/>
                  <a:gd name="connsiteY2" fmla="*/ 476596 h 476535"/>
                  <a:gd name="connsiteX3" fmla="*/ -186 w 623331"/>
                  <a:gd name="connsiteY3" fmla="*/ 375801 h 476535"/>
                </a:gdLst>
                <a:ahLst/>
                <a:cxnLst>
                  <a:cxn ang="0">
                    <a:pos x="connsiteX0" y="connsiteY0"/>
                  </a:cxn>
                  <a:cxn ang="0">
                    <a:pos x="connsiteX1" y="connsiteY1"/>
                  </a:cxn>
                  <a:cxn ang="0">
                    <a:pos x="connsiteX2" y="connsiteY2"/>
                  </a:cxn>
                  <a:cxn ang="0">
                    <a:pos x="connsiteX3" y="connsiteY3"/>
                  </a:cxn>
                </a:cxnLst>
                <a:rect l="l" t="t" r="r" b="b"/>
                <a:pathLst>
                  <a:path w="623331" h="476535">
                    <a:moveTo>
                      <a:pt x="68038" y="61"/>
                    </a:moveTo>
                    <a:lnTo>
                      <a:pt x="623145" y="100853"/>
                    </a:lnTo>
                    <a:lnTo>
                      <a:pt x="554921" y="476596"/>
                    </a:lnTo>
                    <a:lnTo>
                      <a:pt x="-186" y="375801"/>
                    </a:lnTo>
                    <a:close/>
                  </a:path>
                </a:pathLst>
              </a:custGeom>
              <a:solidFill>
                <a:srgbClr val="FFFF00"/>
              </a:solidFill>
              <a:ln w="5980" cap="flat">
                <a:solidFill>
                  <a:srgbClr val="41719C"/>
                </a:solidFill>
                <a:prstDash val="solid"/>
                <a:miter/>
              </a:ln>
            </p:spPr>
            <p:txBody>
              <a:bodyPr rtlCol="0" anchor="ctr"/>
              <a:lstStyle/>
              <a:p>
                <a:endParaRPr lang="en-NL"/>
              </a:p>
            </p:txBody>
          </p:sp>
          <p:sp>
            <p:nvSpPr>
              <p:cNvPr id="313" name="Freeform: Shape 312">
                <a:extLst>
                  <a:ext uri="{FF2B5EF4-FFF2-40B4-BE49-F238E27FC236}">
                    <a16:creationId xmlns:a16="http://schemas.microsoft.com/office/drawing/2014/main" id="{E6E54FB4-A828-4591-87F0-8E714B16885B}"/>
                  </a:ext>
                </a:extLst>
              </p:cNvPr>
              <p:cNvSpPr/>
              <p:nvPr/>
            </p:nvSpPr>
            <p:spPr>
              <a:xfrm>
                <a:off x="7535609" y="5738433"/>
                <a:ext cx="477681" cy="402438"/>
              </a:xfrm>
              <a:custGeom>
                <a:avLst/>
                <a:gdLst>
                  <a:gd name="connsiteX0" fmla="*/ 59091 w 477681"/>
                  <a:gd name="connsiteY0" fmla="*/ 61 h 402438"/>
                  <a:gd name="connsiteX1" fmla="*/ 477496 w 477681"/>
                  <a:gd name="connsiteY1" fmla="*/ 76031 h 402438"/>
                  <a:gd name="connsiteX2" fmla="*/ 418218 w 477681"/>
                  <a:gd name="connsiteY2" fmla="*/ 402499 h 402438"/>
                  <a:gd name="connsiteX3" fmla="*/ -186 w 477681"/>
                  <a:gd name="connsiteY3" fmla="*/ 326526 h 402438"/>
                </a:gdLst>
                <a:ahLst/>
                <a:cxnLst>
                  <a:cxn ang="0">
                    <a:pos x="connsiteX0" y="connsiteY0"/>
                  </a:cxn>
                  <a:cxn ang="0">
                    <a:pos x="connsiteX1" y="connsiteY1"/>
                  </a:cxn>
                  <a:cxn ang="0">
                    <a:pos x="connsiteX2" y="connsiteY2"/>
                  </a:cxn>
                  <a:cxn ang="0">
                    <a:pos x="connsiteX3" y="connsiteY3"/>
                  </a:cxn>
                </a:cxnLst>
                <a:rect l="l" t="t" r="r" b="b"/>
                <a:pathLst>
                  <a:path w="477681" h="402438">
                    <a:moveTo>
                      <a:pt x="59091" y="61"/>
                    </a:moveTo>
                    <a:lnTo>
                      <a:pt x="477496" y="76031"/>
                    </a:lnTo>
                    <a:lnTo>
                      <a:pt x="418218" y="402499"/>
                    </a:lnTo>
                    <a:lnTo>
                      <a:pt x="-186" y="326526"/>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14" name="Freeform: Shape 313">
                <a:extLst>
                  <a:ext uri="{FF2B5EF4-FFF2-40B4-BE49-F238E27FC236}">
                    <a16:creationId xmlns:a16="http://schemas.microsoft.com/office/drawing/2014/main" id="{9FC59CFC-1014-4085-BD08-C1A590A04CC3}"/>
                  </a:ext>
                </a:extLst>
              </p:cNvPr>
              <p:cNvSpPr/>
              <p:nvPr/>
            </p:nvSpPr>
            <p:spPr>
              <a:xfrm>
                <a:off x="7949865" y="5816710"/>
                <a:ext cx="250703" cy="358267"/>
              </a:xfrm>
              <a:custGeom>
                <a:avLst/>
                <a:gdLst>
                  <a:gd name="connsiteX0" fmla="*/ 58538 w 250703"/>
                  <a:gd name="connsiteY0" fmla="*/ 61 h 358267"/>
                  <a:gd name="connsiteX1" fmla="*/ 250518 w 250703"/>
                  <a:gd name="connsiteY1" fmla="*/ 34919 h 358267"/>
                  <a:gd name="connsiteX2" fmla="*/ 191798 w 250703"/>
                  <a:gd name="connsiteY2" fmla="*/ 358329 h 358267"/>
                  <a:gd name="connsiteX3" fmla="*/ -186 w 250703"/>
                  <a:gd name="connsiteY3" fmla="*/ 323468 h 358267"/>
                </a:gdLst>
                <a:ahLst/>
                <a:cxnLst>
                  <a:cxn ang="0">
                    <a:pos x="connsiteX0" y="connsiteY0"/>
                  </a:cxn>
                  <a:cxn ang="0">
                    <a:pos x="connsiteX1" y="connsiteY1"/>
                  </a:cxn>
                  <a:cxn ang="0">
                    <a:pos x="connsiteX2" y="connsiteY2"/>
                  </a:cxn>
                  <a:cxn ang="0">
                    <a:pos x="connsiteX3" y="connsiteY3"/>
                  </a:cxn>
                </a:cxnLst>
                <a:rect l="l" t="t" r="r" b="b"/>
                <a:pathLst>
                  <a:path w="250703" h="358267">
                    <a:moveTo>
                      <a:pt x="58538" y="61"/>
                    </a:moveTo>
                    <a:lnTo>
                      <a:pt x="250518" y="34919"/>
                    </a:lnTo>
                    <a:lnTo>
                      <a:pt x="191798" y="358329"/>
                    </a:lnTo>
                    <a:lnTo>
                      <a:pt x="-186" y="32346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15" name="Freeform: Shape 314">
                <a:extLst>
                  <a:ext uri="{FF2B5EF4-FFF2-40B4-BE49-F238E27FC236}">
                    <a16:creationId xmlns:a16="http://schemas.microsoft.com/office/drawing/2014/main" id="{59B15A52-6D0F-4ACD-9E7A-EE63F210E80E}"/>
                  </a:ext>
                </a:extLst>
              </p:cNvPr>
              <p:cNvSpPr/>
              <p:nvPr/>
            </p:nvSpPr>
            <p:spPr>
              <a:xfrm>
                <a:off x="9216153" y="6002288"/>
                <a:ext cx="303005" cy="773189"/>
              </a:xfrm>
              <a:custGeom>
                <a:avLst/>
                <a:gdLst>
                  <a:gd name="connsiteX0" fmla="*/ 134662 w 303005"/>
                  <a:gd name="connsiteY0" fmla="*/ 61 h 773189"/>
                  <a:gd name="connsiteX1" fmla="*/ 302819 w 303005"/>
                  <a:gd name="connsiteY1" fmla="*/ 30591 h 773189"/>
                  <a:gd name="connsiteX2" fmla="*/ 167971 w 303005"/>
                  <a:gd name="connsiteY2" fmla="*/ 773250 h 773189"/>
                  <a:gd name="connsiteX3" fmla="*/ -186 w 303005"/>
                  <a:gd name="connsiteY3" fmla="*/ 742716 h 773189"/>
                </a:gdLst>
                <a:ahLst/>
                <a:cxnLst>
                  <a:cxn ang="0">
                    <a:pos x="connsiteX0" y="connsiteY0"/>
                  </a:cxn>
                  <a:cxn ang="0">
                    <a:pos x="connsiteX1" y="connsiteY1"/>
                  </a:cxn>
                  <a:cxn ang="0">
                    <a:pos x="connsiteX2" y="connsiteY2"/>
                  </a:cxn>
                  <a:cxn ang="0">
                    <a:pos x="connsiteX3" y="connsiteY3"/>
                  </a:cxn>
                </a:cxnLst>
                <a:rect l="l" t="t" r="r" b="b"/>
                <a:pathLst>
                  <a:path w="303005" h="773189">
                    <a:moveTo>
                      <a:pt x="134662" y="61"/>
                    </a:moveTo>
                    <a:lnTo>
                      <a:pt x="302819" y="30591"/>
                    </a:lnTo>
                    <a:lnTo>
                      <a:pt x="167971" y="773250"/>
                    </a:lnTo>
                    <a:lnTo>
                      <a:pt x="-186" y="742716"/>
                    </a:lnTo>
                    <a:close/>
                  </a:path>
                </a:pathLst>
              </a:custGeom>
              <a:solidFill>
                <a:srgbClr val="ED7D31"/>
              </a:solidFill>
              <a:ln w="13454" cap="flat">
                <a:solidFill>
                  <a:srgbClr val="000000"/>
                </a:solidFill>
                <a:prstDash val="solid"/>
                <a:miter/>
              </a:ln>
            </p:spPr>
            <p:txBody>
              <a:bodyPr rtlCol="0" anchor="ctr"/>
              <a:lstStyle/>
              <a:p>
                <a:endParaRPr lang="en-NL"/>
              </a:p>
            </p:txBody>
          </p:sp>
          <p:sp>
            <p:nvSpPr>
              <p:cNvPr id="316" name="Freeform: Shape 315">
                <a:extLst>
                  <a:ext uri="{FF2B5EF4-FFF2-40B4-BE49-F238E27FC236}">
                    <a16:creationId xmlns:a16="http://schemas.microsoft.com/office/drawing/2014/main" id="{BDADA7D8-A75D-4122-9EAC-3F08B5F55C8F}"/>
                  </a:ext>
                </a:extLst>
              </p:cNvPr>
              <p:cNvSpPr/>
              <p:nvPr/>
            </p:nvSpPr>
            <p:spPr>
              <a:xfrm>
                <a:off x="7474182" y="6071213"/>
                <a:ext cx="815893" cy="496879"/>
              </a:xfrm>
              <a:custGeom>
                <a:avLst/>
                <a:gdLst>
                  <a:gd name="connsiteX0" fmla="*/ 65295 w 815893"/>
                  <a:gd name="connsiteY0" fmla="*/ 61 h 496879"/>
                  <a:gd name="connsiteX1" fmla="*/ 815708 w 815893"/>
                  <a:gd name="connsiteY1" fmla="*/ 136315 h 496879"/>
                  <a:gd name="connsiteX2" fmla="*/ 750230 w 815893"/>
                  <a:gd name="connsiteY2" fmla="*/ 496940 h 496879"/>
                  <a:gd name="connsiteX3" fmla="*/ -186 w 815893"/>
                  <a:gd name="connsiteY3" fmla="*/ 360683 h 496879"/>
                </a:gdLst>
                <a:ahLst/>
                <a:cxnLst>
                  <a:cxn ang="0">
                    <a:pos x="connsiteX0" y="connsiteY0"/>
                  </a:cxn>
                  <a:cxn ang="0">
                    <a:pos x="connsiteX1" y="connsiteY1"/>
                  </a:cxn>
                  <a:cxn ang="0">
                    <a:pos x="connsiteX2" y="connsiteY2"/>
                  </a:cxn>
                  <a:cxn ang="0">
                    <a:pos x="connsiteX3" y="connsiteY3"/>
                  </a:cxn>
                </a:cxnLst>
                <a:rect l="l" t="t" r="r" b="b"/>
                <a:pathLst>
                  <a:path w="815893" h="496879">
                    <a:moveTo>
                      <a:pt x="65295" y="61"/>
                    </a:moveTo>
                    <a:lnTo>
                      <a:pt x="815708" y="136315"/>
                    </a:lnTo>
                    <a:lnTo>
                      <a:pt x="750230" y="496940"/>
                    </a:lnTo>
                    <a:lnTo>
                      <a:pt x="-186" y="360683"/>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17" name="Freeform: Shape 316">
                <a:extLst>
                  <a:ext uri="{FF2B5EF4-FFF2-40B4-BE49-F238E27FC236}">
                    <a16:creationId xmlns:a16="http://schemas.microsoft.com/office/drawing/2014/main" id="{875F8820-DECA-4C9C-A743-8A3C1BFDF5DC}"/>
                  </a:ext>
                </a:extLst>
              </p:cNvPr>
              <p:cNvSpPr/>
              <p:nvPr/>
            </p:nvSpPr>
            <p:spPr>
              <a:xfrm>
                <a:off x="8144167" y="5860708"/>
                <a:ext cx="206684" cy="341877"/>
              </a:xfrm>
              <a:custGeom>
                <a:avLst/>
                <a:gdLst>
                  <a:gd name="connsiteX0" fmla="*/ 56960 w 206684"/>
                  <a:gd name="connsiteY0" fmla="*/ 61 h 341877"/>
                  <a:gd name="connsiteX1" fmla="*/ 206498 w 206684"/>
                  <a:gd name="connsiteY1" fmla="*/ 27216 h 341877"/>
                  <a:gd name="connsiteX2" fmla="*/ 149352 w 206684"/>
                  <a:gd name="connsiteY2" fmla="*/ 341939 h 341877"/>
                  <a:gd name="connsiteX3" fmla="*/ -186 w 206684"/>
                  <a:gd name="connsiteY3" fmla="*/ 314787 h 341877"/>
                </a:gdLst>
                <a:ahLst/>
                <a:cxnLst>
                  <a:cxn ang="0">
                    <a:pos x="connsiteX0" y="connsiteY0"/>
                  </a:cxn>
                  <a:cxn ang="0">
                    <a:pos x="connsiteX1" y="connsiteY1"/>
                  </a:cxn>
                  <a:cxn ang="0">
                    <a:pos x="connsiteX2" y="connsiteY2"/>
                  </a:cxn>
                  <a:cxn ang="0">
                    <a:pos x="connsiteX3" y="connsiteY3"/>
                  </a:cxn>
                </a:cxnLst>
                <a:rect l="l" t="t" r="r" b="b"/>
                <a:pathLst>
                  <a:path w="206684" h="341877">
                    <a:moveTo>
                      <a:pt x="56960" y="61"/>
                    </a:moveTo>
                    <a:lnTo>
                      <a:pt x="206498" y="27216"/>
                    </a:lnTo>
                    <a:lnTo>
                      <a:pt x="149352" y="341939"/>
                    </a:lnTo>
                    <a:lnTo>
                      <a:pt x="-186" y="314787"/>
                    </a:lnTo>
                    <a:close/>
                  </a:path>
                </a:pathLst>
              </a:custGeom>
              <a:solidFill>
                <a:srgbClr val="00B050"/>
              </a:solidFill>
              <a:ln w="13454" cap="flat">
                <a:solidFill>
                  <a:srgbClr val="000000"/>
                </a:solidFill>
                <a:prstDash val="solid"/>
                <a:miter/>
              </a:ln>
            </p:spPr>
            <p:txBody>
              <a:bodyPr rtlCol="0" anchor="ctr"/>
              <a:lstStyle/>
              <a:p>
                <a:endParaRPr lang="en-NL"/>
              </a:p>
            </p:txBody>
          </p:sp>
          <p:sp>
            <p:nvSpPr>
              <p:cNvPr id="318" name="Freeform: Shape 317">
                <a:extLst>
                  <a:ext uri="{FF2B5EF4-FFF2-40B4-BE49-F238E27FC236}">
                    <a16:creationId xmlns:a16="http://schemas.microsoft.com/office/drawing/2014/main" id="{5C10D243-D155-4358-9856-B0767F0A03BC}"/>
                  </a:ext>
                </a:extLst>
              </p:cNvPr>
              <p:cNvSpPr/>
              <p:nvPr/>
            </p:nvSpPr>
            <p:spPr>
              <a:xfrm>
                <a:off x="8531495" y="5863303"/>
                <a:ext cx="122835" cy="285579"/>
              </a:xfrm>
              <a:custGeom>
                <a:avLst/>
                <a:gdLst>
                  <a:gd name="connsiteX0" fmla="*/ 49247 w 122835"/>
                  <a:gd name="connsiteY0" fmla="*/ 61 h 285579"/>
                  <a:gd name="connsiteX1" fmla="*/ 122650 w 122835"/>
                  <a:gd name="connsiteY1" fmla="*/ 13389 h 285579"/>
                  <a:gd name="connsiteX2" fmla="*/ 73217 w 122835"/>
                  <a:gd name="connsiteY2" fmla="*/ 285641 h 285579"/>
                  <a:gd name="connsiteX3" fmla="*/ -186 w 122835"/>
                  <a:gd name="connsiteY3" fmla="*/ 272310 h 285579"/>
                </a:gdLst>
                <a:ahLst/>
                <a:cxnLst>
                  <a:cxn ang="0">
                    <a:pos x="connsiteX0" y="connsiteY0"/>
                  </a:cxn>
                  <a:cxn ang="0">
                    <a:pos x="connsiteX1" y="connsiteY1"/>
                  </a:cxn>
                  <a:cxn ang="0">
                    <a:pos x="connsiteX2" y="connsiteY2"/>
                  </a:cxn>
                  <a:cxn ang="0">
                    <a:pos x="connsiteX3" y="connsiteY3"/>
                  </a:cxn>
                </a:cxnLst>
                <a:rect l="l" t="t" r="r" b="b"/>
                <a:pathLst>
                  <a:path w="122835" h="285579">
                    <a:moveTo>
                      <a:pt x="49247" y="61"/>
                    </a:moveTo>
                    <a:lnTo>
                      <a:pt x="122650" y="13389"/>
                    </a:lnTo>
                    <a:lnTo>
                      <a:pt x="73217" y="285641"/>
                    </a:lnTo>
                    <a:lnTo>
                      <a:pt x="-186" y="272310"/>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19" name="Freeform: Shape 318">
                <a:extLst>
                  <a:ext uri="{FF2B5EF4-FFF2-40B4-BE49-F238E27FC236}">
                    <a16:creationId xmlns:a16="http://schemas.microsoft.com/office/drawing/2014/main" id="{22A68D90-7472-41E4-B460-3A3CD85763CC}"/>
                  </a:ext>
                </a:extLst>
              </p:cNvPr>
              <p:cNvSpPr/>
              <p:nvPr/>
            </p:nvSpPr>
            <p:spPr>
              <a:xfrm>
                <a:off x="8602314" y="5876160"/>
                <a:ext cx="122835" cy="285579"/>
              </a:xfrm>
              <a:custGeom>
                <a:avLst/>
                <a:gdLst>
                  <a:gd name="connsiteX0" fmla="*/ 49247 w 122835"/>
                  <a:gd name="connsiteY0" fmla="*/ 61 h 285579"/>
                  <a:gd name="connsiteX1" fmla="*/ 122650 w 122835"/>
                  <a:gd name="connsiteY1" fmla="*/ 13389 h 285579"/>
                  <a:gd name="connsiteX2" fmla="*/ 73214 w 122835"/>
                  <a:gd name="connsiteY2" fmla="*/ 285641 h 285579"/>
                  <a:gd name="connsiteX3" fmla="*/ -186 w 122835"/>
                  <a:gd name="connsiteY3" fmla="*/ 272313 h 285579"/>
                </a:gdLst>
                <a:ahLst/>
                <a:cxnLst>
                  <a:cxn ang="0">
                    <a:pos x="connsiteX0" y="connsiteY0"/>
                  </a:cxn>
                  <a:cxn ang="0">
                    <a:pos x="connsiteX1" y="connsiteY1"/>
                  </a:cxn>
                  <a:cxn ang="0">
                    <a:pos x="connsiteX2" y="connsiteY2"/>
                  </a:cxn>
                  <a:cxn ang="0">
                    <a:pos x="connsiteX3" y="connsiteY3"/>
                  </a:cxn>
                </a:cxnLst>
                <a:rect l="l" t="t" r="r" b="b"/>
                <a:pathLst>
                  <a:path w="122835" h="285579">
                    <a:moveTo>
                      <a:pt x="49247" y="61"/>
                    </a:moveTo>
                    <a:lnTo>
                      <a:pt x="122650" y="13389"/>
                    </a:lnTo>
                    <a:lnTo>
                      <a:pt x="73214" y="285641"/>
                    </a:lnTo>
                    <a:lnTo>
                      <a:pt x="-186" y="272313"/>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20" name="Freeform: Shape 319">
                <a:extLst>
                  <a:ext uri="{FF2B5EF4-FFF2-40B4-BE49-F238E27FC236}">
                    <a16:creationId xmlns:a16="http://schemas.microsoft.com/office/drawing/2014/main" id="{26E82A6E-1A6B-43D0-9259-0CD13F766730}"/>
                  </a:ext>
                </a:extLst>
              </p:cNvPr>
              <p:cNvSpPr/>
              <p:nvPr/>
            </p:nvSpPr>
            <p:spPr>
              <a:xfrm>
                <a:off x="8675491" y="5887238"/>
                <a:ext cx="157808" cy="291931"/>
              </a:xfrm>
              <a:custGeom>
                <a:avLst/>
                <a:gdLst>
                  <a:gd name="connsiteX0" fmla="*/ 49247 w 157808"/>
                  <a:gd name="connsiteY0" fmla="*/ 61 h 291931"/>
                  <a:gd name="connsiteX1" fmla="*/ 157623 w 157808"/>
                  <a:gd name="connsiteY1" fmla="*/ 19740 h 291931"/>
                  <a:gd name="connsiteX2" fmla="*/ 108190 w 157808"/>
                  <a:gd name="connsiteY2" fmla="*/ 291992 h 291931"/>
                  <a:gd name="connsiteX3" fmla="*/ -186 w 157808"/>
                  <a:gd name="connsiteY3" fmla="*/ 272313 h 291931"/>
                </a:gdLst>
                <a:ahLst/>
                <a:cxnLst>
                  <a:cxn ang="0">
                    <a:pos x="connsiteX0" y="connsiteY0"/>
                  </a:cxn>
                  <a:cxn ang="0">
                    <a:pos x="connsiteX1" y="connsiteY1"/>
                  </a:cxn>
                  <a:cxn ang="0">
                    <a:pos x="connsiteX2" y="connsiteY2"/>
                  </a:cxn>
                  <a:cxn ang="0">
                    <a:pos x="connsiteX3" y="connsiteY3"/>
                  </a:cxn>
                </a:cxnLst>
                <a:rect l="l" t="t" r="r" b="b"/>
                <a:pathLst>
                  <a:path w="157808" h="291931">
                    <a:moveTo>
                      <a:pt x="49247" y="61"/>
                    </a:moveTo>
                    <a:lnTo>
                      <a:pt x="157623" y="19740"/>
                    </a:lnTo>
                    <a:lnTo>
                      <a:pt x="108190" y="291992"/>
                    </a:lnTo>
                    <a:lnTo>
                      <a:pt x="-186" y="272313"/>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21" name="Freeform: Shape 320">
                <a:extLst>
                  <a:ext uri="{FF2B5EF4-FFF2-40B4-BE49-F238E27FC236}">
                    <a16:creationId xmlns:a16="http://schemas.microsoft.com/office/drawing/2014/main" id="{4CBA180C-41E6-4D02-8A79-06FD307A79CD}"/>
                  </a:ext>
                </a:extLst>
              </p:cNvPr>
              <p:cNvSpPr/>
              <p:nvPr/>
            </p:nvSpPr>
            <p:spPr>
              <a:xfrm>
                <a:off x="8784115" y="5906866"/>
                <a:ext cx="73183" cy="276565"/>
              </a:xfrm>
              <a:custGeom>
                <a:avLst/>
                <a:gdLst>
                  <a:gd name="connsiteX0" fmla="*/ 49250 w 73183"/>
                  <a:gd name="connsiteY0" fmla="*/ 61 h 276565"/>
                  <a:gd name="connsiteX1" fmla="*/ 72998 w 73183"/>
                  <a:gd name="connsiteY1" fmla="*/ 4374 h 276565"/>
                  <a:gd name="connsiteX2" fmla="*/ 23565 w 73183"/>
                  <a:gd name="connsiteY2" fmla="*/ 276626 h 276565"/>
                  <a:gd name="connsiteX3" fmla="*/ -186 w 73183"/>
                  <a:gd name="connsiteY3" fmla="*/ 272313 h 276565"/>
                </a:gdLst>
                <a:ahLst/>
                <a:cxnLst>
                  <a:cxn ang="0">
                    <a:pos x="connsiteX0" y="connsiteY0"/>
                  </a:cxn>
                  <a:cxn ang="0">
                    <a:pos x="connsiteX1" y="connsiteY1"/>
                  </a:cxn>
                  <a:cxn ang="0">
                    <a:pos x="connsiteX2" y="connsiteY2"/>
                  </a:cxn>
                  <a:cxn ang="0">
                    <a:pos x="connsiteX3" y="connsiteY3"/>
                  </a:cxn>
                </a:cxnLst>
                <a:rect l="l" t="t" r="r" b="b"/>
                <a:pathLst>
                  <a:path w="73183" h="276565">
                    <a:moveTo>
                      <a:pt x="49250" y="61"/>
                    </a:moveTo>
                    <a:lnTo>
                      <a:pt x="72998" y="4374"/>
                    </a:lnTo>
                    <a:lnTo>
                      <a:pt x="23565" y="276626"/>
                    </a:lnTo>
                    <a:lnTo>
                      <a:pt x="-186" y="272313"/>
                    </a:lnTo>
                    <a:close/>
                  </a:path>
                </a:pathLst>
              </a:custGeom>
              <a:solidFill>
                <a:srgbClr val="92D050"/>
              </a:solidFill>
              <a:ln w="13454" cap="flat">
                <a:solidFill>
                  <a:srgbClr val="000000"/>
                </a:solidFill>
                <a:prstDash val="solid"/>
                <a:miter/>
              </a:ln>
            </p:spPr>
            <p:txBody>
              <a:bodyPr rtlCol="0" anchor="ctr"/>
              <a:lstStyle/>
              <a:p>
                <a:endParaRPr lang="en-NL"/>
              </a:p>
            </p:txBody>
          </p:sp>
          <p:sp>
            <p:nvSpPr>
              <p:cNvPr id="322" name="Freeform: Shape 321">
                <a:extLst>
                  <a:ext uri="{FF2B5EF4-FFF2-40B4-BE49-F238E27FC236}">
                    <a16:creationId xmlns:a16="http://schemas.microsoft.com/office/drawing/2014/main" id="{8B0DE2DB-C191-47D4-8866-41823D10D7D8}"/>
                  </a:ext>
                </a:extLst>
              </p:cNvPr>
              <p:cNvSpPr/>
              <p:nvPr/>
            </p:nvSpPr>
            <p:spPr>
              <a:xfrm>
                <a:off x="8952448" y="6193995"/>
                <a:ext cx="353922" cy="346923"/>
              </a:xfrm>
              <a:custGeom>
                <a:avLst/>
                <a:gdLst>
                  <a:gd name="connsiteX0" fmla="*/ 52888 w 353922"/>
                  <a:gd name="connsiteY0" fmla="*/ 61 h 346923"/>
                  <a:gd name="connsiteX1" fmla="*/ 353736 w 353922"/>
                  <a:gd name="connsiteY1" fmla="*/ 54688 h 346923"/>
                  <a:gd name="connsiteX2" fmla="*/ 300662 w 353922"/>
                  <a:gd name="connsiteY2" fmla="*/ 346985 h 346923"/>
                  <a:gd name="connsiteX3" fmla="*/ -186 w 353922"/>
                  <a:gd name="connsiteY3" fmla="*/ 292358 h 346923"/>
                </a:gdLst>
                <a:ahLst/>
                <a:cxnLst>
                  <a:cxn ang="0">
                    <a:pos x="connsiteX0" y="connsiteY0"/>
                  </a:cxn>
                  <a:cxn ang="0">
                    <a:pos x="connsiteX1" y="connsiteY1"/>
                  </a:cxn>
                  <a:cxn ang="0">
                    <a:pos x="connsiteX2" y="connsiteY2"/>
                  </a:cxn>
                  <a:cxn ang="0">
                    <a:pos x="connsiteX3" y="connsiteY3"/>
                  </a:cxn>
                </a:cxnLst>
                <a:rect l="l" t="t" r="r" b="b"/>
                <a:pathLst>
                  <a:path w="353922" h="346923">
                    <a:moveTo>
                      <a:pt x="52888" y="61"/>
                    </a:moveTo>
                    <a:lnTo>
                      <a:pt x="353736" y="54688"/>
                    </a:lnTo>
                    <a:lnTo>
                      <a:pt x="300662" y="346985"/>
                    </a:lnTo>
                    <a:lnTo>
                      <a:pt x="-186" y="29235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23" name="Freeform: Shape 322">
                <a:extLst>
                  <a:ext uri="{FF2B5EF4-FFF2-40B4-BE49-F238E27FC236}">
                    <a16:creationId xmlns:a16="http://schemas.microsoft.com/office/drawing/2014/main" id="{72313541-8F71-4B4A-88A7-F87737715C14}"/>
                  </a:ext>
                </a:extLst>
              </p:cNvPr>
              <p:cNvSpPr/>
              <p:nvPr/>
            </p:nvSpPr>
            <p:spPr>
              <a:xfrm>
                <a:off x="9003462" y="5949362"/>
                <a:ext cx="349242" cy="301549"/>
              </a:xfrm>
              <a:custGeom>
                <a:avLst/>
                <a:gdLst>
                  <a:gd name="connsiteX0" fmla="*/ 44527 w 349242"/>
                  <a:gd name="connsiteY0" fmla="*/ 61 h 301549"/>
                  <a:gd name="connsiteX1" fmla="*/ 349056 w 349242"/>
                  <a:gd name="connsiteY1" fmla="*/ 55356 h 301549"/>
                  <a:gd name="connsiteX2" fmla="*/ 304347 w 349242"/>
                  <a:gd name="connsiteY2" fmla="*/ 301610 h 301549"/>
                  <a:gd name="connsiteX3" fmla="*/ -186 w 349242"/>
                  <a:gd name="connsiteY3" fmla="*/ 246315 h 301549"/>
                </a:gdLst>
                <a:ahLst/>
                <a:cxnLst>
                  <a:cxn ang="0">
                    <a:pos x="connsiteX0" y="connsiteY0"/>
                  </a:cxn>
                  <a:cxn ang="0">
                    <a:pos x="connsiteX1" y="connsiteY1"/>
                  </a:cxn>
                  <a:cxn ang="0">
                    <a:pos x="connsiteX2" y="connsiteY2"/>
                  </a:cxn>
                  <a:cxn ang="0">
                    <a:pos x="connsiteX3" y="connsiteY3"/>
                  </a:cxn>
                </a:cxnLst>
                <a:rect l="l" t="t" r="r" b="b"/>
                <a:pathLst>
                  <a:path w="349242" h="301549">
                    <a:moveTo>
                      <a:pt x="44527" y="61"/>
                    </a:moveTo>
                    <a:lnTo>
                      <a:pt x="349056" y="55356"/>
                    </a:lnTo>
                    <a:lnTo>
                      <a:pt x="304347" y="301610"/>
                    </a:lnTo>
                    <a:lnTo>
                      <a:pt x="-186" y="246315"/>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24" name="Freeform: Shape 323">
                <a:extLst>
                  <a:ext uri="{FF2B5EF4-FFF2-40B4-BE49-F238E27FC236}">
                    <a16:creationId xmlns:a16="http://schemas.microsoft.com/office/drawing/2014/main" id="{568DDB85-A0BE-4374-8F9F-C0EFF1739925}"/>
                  </a:ext>
                </a:extLst>
              </p:cNvPr>
              <p:cNvSpPr/>
              <p:nvPr/>
            </p:nvSpPr>
            <p:spPr>
              <a:xfrm>
                <a:off x="8723777" y="5915083"/>
                <a:ext cx="210490" cy="751875"/>
              </a:xfrm>
              <a:custGeom>
                <a:avLst/>
                <a:gdLst>
                  <a:gd name="connsiteX0" fmla="*/ 133810 w 210490"/>
                  <a:gd name="connsiteY0" fmla="*/ 61 h 751875"/>
                  <a:gd name="connsiteX1" fmla="*/ 210305 w 210490"/>
                  <a:gd name="connsiteY1" fmla="*/ 13950 h 751875"/>
                  <a:gd name="connsiteX2" fmla="*/ 76305 w 210490"/>
                  <a:gd name="connsiteY2" fmla="*/ 751936 h 751875"/>
                  <a:gd name="connsiteX3" fmla="*/ -186 w 210490"/>
                  <a:gd name="connsiteY3" fmla="*/ 738048 h 751875"/>
                </a:gdLst>
                <a:ahLst/>
                <a:cxnLst>
                  <a:cxn ang="0">
                    <a:pos x="connsiteX0" y="connsiteY0"/>
                  </a:cxn>
                  <a:cxn ang="0">
                    <a:pos x="connsiteX1" y="connsiteY1"/>
                  </a:cxn>
                  <a:cxn ang="0">
                    <a:pos x="connsiteX2" y="connsiteY2"/>
                  </a:cxn>
                  <a:cxn ang="0">
                    <a:pos x="connsiteX3" y="connsiteY3"/>
                  </a:cxn>
                </a:cxnLst>
                <a:rect l="l" t="t" r="r" b="b"/>
                <a:pathLst>
                  <a:path w="210490" h="751875">
                    <a:moveTo>
                      <a:pt x="133810" y="61"/>
                    </a:moveTo>
                    <a:lnTo>
                      <a:pt x="210305" y="13950"/>
                    </a:lnTo>
                    <a:lnTo>
                      <a:pt x="76305" y="751936"/>
                    </a:lnTo>
                    <a:lnTo>
                      <a:pt x="-186" y="738048"/>
                    </a:lnTo>
                    <a:close/>
                  </a:path>
                </a:pathLst>
              </a:custGeom>
              <a:solidFill>
                <a:srgbClr val="00B0F0"/>
              </a:solidFill>
              <a:ln w="13454" cap="flat">
                <a:solidFill>
                  <a:srgbClr val="000000"/>
                </a:solidFill>
                <a:prstDash val="solid"/>
                <a:miter/>
              </a:ln>
            </p:spPr>
            <p:txBody>
              <a:bodyPr rtlCol="0" anchor="ctr"/>
              <a:lstStyle/>
              <a:p>
                <a:endParaRPr lang="en-NL"/>
              </a:p>
            </p:txBody>
          </p:sp>
          <p:sp>
            <p:nvSpPr>
              <p:cNvPr id="325" name="Freeform: Shape 324">
                <a:extLst>
                  <a:ext uri="{FF2B5EF4-FFF2-40B4-BE49-F238E27FC236}">
                    <a16:creationId xmlns:a16="http://schemas.microsoft.com/office/drawing/2014/main" id="{7E9CB976-64FD-41C7-A905-69C20A8D9D49}"/>
                  </a:ext>
                </a:extLst>
              </p:cNvPr>
              <p:cNvSpPr/>
              <p:nvPr/>
            </p:nvSpPr>
            <p:spPr>
              <a:xfrm>
                <a:off x="8352502" y="5389898"/>
                <a:ext cx="1171188" cy="643125"/>
              </a:xfrm>
              <a:custGeom>
                <a:avLst/>
                <a:gdLst>
                  <a:gd name="connsiteX0" fmla="*/ 78339 w 1171188"/>
                  <a:gd name="connsiteY0" fmla="*/ 61 h 643125"/>
                  <a:gd name="connsiteX1" fmla="*/ 135273 w 1171188"/>
                  <a:gd name="connsiteY1" fmla="*/ 10398 h 643125"/>
                  <a:gd name="connsiteX2" fmla="*/ 67887 w 1171188"/>
                  <a:gd name="connsiteY2" fmla="*/ 381534 h 643125"/>
                  <a:gd name="connsiteX3" fmla="*/ 1171003 w 1171188"/>
                  <a:gd name="connsiteY3" fmla="*/ 581827 h 643125"/>
                  <a:gd name="connsiteX4" fmla="*/ 1159861 w 1171188"/>
                  <a:gd name="connsiteY4" fmla="*/ 643186 h 643125"/>
                  <a:gd name="connsiteX5" fmla="*/ -186 w 1171188"/>
                  <a:gd name="connsiteY5" fmla="*/ 432552 h 6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188" h="643125">
                    <a:moveTo>
                      <a:pt x="78339" y="61"/>
                    </a:moveTo>
                    <a:lnTo>
                      <a:pt x="135273" y="10398"/>
                    </a:lnTo>
                    <a:lnTo>
                      <a:pt x="67887" y="381534"/>
                    </a:lnTo>
                    <a:lnTo>
                      <a:pt x="1171003" y="581827"/>
                    </a:lnTo>
                    <a:lnTo>
                      <a:pt x="1159861" y="643186"/>
                    </a:lnTo>
                    <a:lnTo>
                      <a:pt x="-186" y="432552"/>
                    </a:lnTo>
                    <a:close/>
                  </a:path>
                </a:pathLst>
              </a:custGeom>
              <a:solidFill>
                <a:srgbClr val="FFC000"/>
              </a:solidFill>
              <a:ln w="13454" cap="flat">
                <a:solidFill>
                  <a:srgbClr val="000000"/>
                </a:solidFill>
                <a:prstDash val="solid"/>
                <a:miter/>
              </a:ln>
            </p:spPr>
            <p:txBody>
              <a:bodyPr rtlCol="0" anchor="ctr"/>
              <a:lstStyle/>
              <a:p>
                <a:endParaRPr lang="en-NL"/>
              </a:p>
            </p:txBody>
          </p:sp>
          <p:sp>
            <p:nvSpPr>
              <p:cNvPr id="326" name="Freeform: Shape 325">
                <a:extLst>
                  <a:ext uri="{FF2B5EF4-FFF2-40B4-BE49-F238E27FC236}">
                    <a16:creationId xmlns:a16="http://schemas.microsoft.com/office/drawing/2014/main" id="{19412304-BFCE-4F5E-AB74-1C6CC39E1F93}"/>
                  </a:ext>
                </a:extLst>
              </p:cNvPr>
              <p:cNvSpPr/>
              <p:nvPr/>
            </p:nvSpPr>
            <p:spPr>
              <a:xfrm>
                <a:off x="7592421" y="5688924"/>
                <a:ext cx="846391" cy="885932"/>
              </a:xfrm>
              <a:custGeom>
                <a:avLst/>
                <a:gdLst>
                  <a:gd name="connsiteX0" fmla="*/ 712870 w 846391"/>
                  <a:gd name="connsiteY0" fmla="*/ 885994 h 885932"/>
                  <a:gd name="connsiteX1" fmla="*/ 632081 w 846391"/>
                  <a:gd name="connsiteY1" fmla="*/ 871325 h 885932"/>
                  <a:gd name="connsiteX2" fmla="*/ 753961 w 846391"/>
                  <a:gd name="connsiteY2" fmla="*/ 200089 h 885932"/>
                  <a:gd name="connsiteX3" fmla="*/ -186 w 846391"/>
                  <a:gd name="connsiteY3" fmla="*/ 63156 h 885932"/>
                  <a:gd name="connsiteX4" fmla="*/ 11269 w 846391"/>
                  <a:gd name="connsiteY4" fmla="*/ 61 h 885932"/>
                  <a:gd name="connsiteX5" fmla="*/ 846205 w 846391"/>
                  <a:gd name="connsiteY5" fmla="*/ 151663 h 88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391" h="885932">
                    <a:moveTo>
                      <a:pt x="712870" y="885994"/>
                    </a:moveTo>
                    <a:lnTo>
                      <a:pt x="632081" y="871325"/>
                    </a:lnTo>
                    <a:lnTo>
                      <a:pt x="753961" y="200089"/>
                    </a:lnTo>
                    <a:lnTo>
                      <a:pt x="-186" y="63156"/>
                    </a:lnTo>
                    <a:lnTo>
                      <a:pt x="11269" y="61"/>
                    </a:lnTo>
                    <a:lnTo>
                      <a:pt x="846205" y="151663"/>
                    </a:lnTo>
                    <a:close/>
                  </a:path>
                </a:pathLst>
              </a:custGeom>
              <a:solidFill>
                <a:srgbClr val="FFC000"/>
              </a:solidFill>
              <a:ln w="13454" cap="flat">
                <a:solidFill>
                  <a:srgbClr val="000000"/>
                </a:solidFill>
                <a:prstDash val="solid"/>
                <a:miter/>
              </a:ln>
            </p:spPr>
            <p:txBody>
              <a:bodyPr rtlCol="0" anchor="ctr"/>
              <a:lstStyle/>
              <a:p>
                <a:endParaRPr lang="en-NL"/>
              </a:p>
            </p:txBody>
          </p:sp>
          <p:sp>
            <p:nvSpPr>
              <p:cNvPr id="327" name="Freeform: Shape 326">
                <a:extLst>
                  <a:ext uri="{FF2B5EF4-FFF2-40B4-BE49-F238E27FC236}">
                    <a16:creationId xmlns:a16="http://schemas.microsoft.com/office/drawing/2014/main" id="{B962DFEC-EF0F-45A2-B77A-E738690D4743}"/>
                  </a:ext>
                </a:extLst>
              </p:cNvPr>
              <p:cNvSpPr/>
              <p:nvPr/>
            </p:nvSpPr>
            <p:spPr>
              <a:xfrm>
                <a:off x="8306588" y="5842528"/>
                <a:ext cx="502389" cy="813442"/>
              </a:xfrm>
              <a:custGeom>
                <a:avLst/>
                <a:gdLst>
                  <a:gd name="connsiteX0" fmla="*/ 133785 w 502389"/>
                  <a:gd name="connsiteY0" fmla="*/ 61 h 813442"/>
                  <a:gd name="connsiteX1" fmla="*/ 271268 w 502389"/>
                  <a:gd name="connsiteY1" fmla="*/ 25024 h 813442"/>
                  <a:gd name="connsiteX2" fmla="*/ 223262 w 502389"/>
                  <a:gd name="connsiteY2" fmla="*/ 289404 h 813442"/>
                  <a:gd name="connsiteX3" fmla="*/ 502203 w 502389"/>
                  <a:gd name="connsiteY3" fmla="*/ 340052 h 813442"/>
                  <a:gd name="connsiteX4" fmla="*/ 416238 w 502389"/>
                  <a:gd name="connsiteY4" fmla="*/ 813503 h 813442"/>
                  <a:gd name="connsiteX5" fmla="*/ -186 w 502389"/>
                  <a:gd name="connsiteY5" fmla="*/ 737889 h 81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389" h="813442">
                    <a:moveTo>
                      <a:pt x="133785" y="61"/>
                    </a:moveTo>
                    <a:lnTo>
                      <a:pt x="271268" y="25024"/>
                    </a:lnTo>
                    <a:lnTo>
                      <a:pt x="223262" y="289404"/>
                    </a:lnTo>
                    <a:lnTo>
                      <a:pt x="502203" y="340052"/>
                    </a:lnTo>
                    <a:lnTo>
                      <a:pt x="416238" y="813503"/>
                    </a:lnTo>
                    <a:lnTo>
                      <a:pt x="-186" y="737889"/>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28" name="Freeform: Shape 327">
                <a:extLst>
                  <a:ext uri="{FF2B5EF4-FFF2-40B4-BE49-F238E27FC236}">
                    <a16:creationId xmlns:a16="http://schemas.microsoft.com/office/drawing/2014/main" id="{7C8DB438-9D14-4B2D-B8D8-E2833C0FBEEA}"/>
                  </a:ext>
                </a:extLst>
              </p:cNvPr>
              <p:cNvSpPr/>
              <p:nvPr/>
            </p:nvSpPr>
            <p:spPr>
              <a:xfrm>
                <a:off x="8802763" y="5932418"/>
                <a:ext cx="448021" cy="813902"/>
              </a:xfrm>
              <a:custGeom>
                <a:avLst/>
                <a:gdLst>
                  <a:gd name="connsiteX0" fmla="*/ 134055 w 448021"/>
                  <a:gd name="connsiteY0" fmla="*/ 61 h 813902"/>
                  <a:gd name="connsiteX1" fmla="*/ 244372 w 448021"/>
                  <a:gd name="connsiteY1" fmla="*/ 20092 h 813902"/>
                  <a:gd name="connsiteX2" fmla="*/ 147422 w 448021"/>
                  <a:gd name="connsiteY2" fmla="*/ 554047 h 813902"/>
                  <a:gd name="connsiteX3" fmla="*/ 447836 w 448021"/>
                  <a:gd name="connsiteY3" fmla="*/ 608594 h 813902"/>
                  <a:gd name="connsiteX4" fmla="*/ 410548 w 448021"/>
                  <a:gd name="connsiteY4" fmla="*/ 813963 h 813902"/>
                  <a:gd name="connsiteX5" fmla="*/ -186 w 448021"/>
                  <a:gd name="connsiteY5" fmla="*/ 739385 h 81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021" h="813902">
                    <a:moveTo>
                      <a:pt x="134055" y="61"/>
                    </a:moveTo>
                    <a:lnTo>
                      <a:pt x="244372" y="20092"/>
                    </a:lnTo>
                    <a:lnTo>
                      <a:pt x="147422" y="554047"/>
                    </a:lnTo>
                    <a:lnTo>
                      <a:pt x="447836" y="608594"/>
                    </a:lnTo>
                    <a:lnTo>
                      <a:pt x="410548" y="813963"/>
                    </a:lnTo>
                    <a:lnTo>
                      <a:pt x="-186" y="739385"/>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29" name="Freeform: Shape 328">
                <a:extLst>
                  <a:ext uri="{FF2B5EF4-FFF2-40B4-BE49-F238E27FC236}">
                    <a16:creationId xmlns:a16="http://schemas.microsoft.com/office/drawing/2014/main" id="{F7A90ED7-2BE5-42D9-8FD6-9280895C6AF3}"/>
                  </a:ext>
                </a:extLst>
              </p:cNvPr>
              <p:cNvSpPr/>
              <p:nvPr/>
            </p:nvSpPr>
            <p:spPr>
              <a:xfrm>
                <a:off x="7941685" y="5580559"/>
                <a:ext cx="100076" cy="158836"/>
              </a:xfrm>
              <a:custGeom>
                <a:avLst/>
                <a:gdLst>
                  <a:gd name="connsiteX0" fmla="*/ 26225 w 100076"/>
                  <a:gd name="connsiteY0" fmla="*/ 61 h 158836"/>
                  <a:gd name="connsiteX1" fmla="*/ 99891 w 100076"/>
                  <a:gd name="connsiteY1" fmla="*/ 13436 h 158836"/>
                  <a:gd name="connsiteX2" fmla="*/ 73480 w 100076"/>
                  <a:gd name="connsiteY2" fmla="*/ 158898 h 158836"/>
                  <a:gd name="connsiteX3" fmla="*/ -186 w 100076"/>
                  <a:gd name="connsiteY3" fmla="*/ 145523 h 158836"/>
                </a:gdLst>
                <a:ahLst/>
                <a:cxnLst>
                  <a:cxn ang="0">
                    <a:pos x="connsiteX0" y="connsiteY0"/>
                  </a:cxn>
                  <a:cxn ang="0">
                    <a:pos x="connsiteX1" y="connsiteY1"/>
                  </a:cxn>
                  <a:cxn ang="0">
                    <a:pos x="connsiteX2" y="connsiteY2"/>
                  </a:cxn>
                  <a:cxn ang="0">
                    <a:pos x="connsiteX3" y="connsiteY3"/>
                  </a:cxn>
                </a:cxnLst>
                <a:rect l="l" t="t" r="r" b="b"/>
                <a:pathLst>
                  <a:path w="100076" h="158836">
                    <a:moveTo>
                      <a:pt x="26225" y="61"/>
                    </a:moveTo>
                    <a:lnTo>
                      <a:pt x="99891" y="13436"/>
                    </a:lnTo>
                    <a:lnTo>
                      <a:pt x="73480" y="158898"/>
                    </a:lnTo>
                    <a:lnTo>
                      <a:pt x="-186" y="145523"/>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0" name="Freeform: Shape 329">
                <a:extLst>
                  <a:ext uri="{FF2B5EF4-FFF2-40B4-BE49-F238E27FC236}">
                    <a16:creationId xmlns:a16="http://schemas.microsoft.com/office/drawing/2014/main" id="{77E43443-0A72-415B-92CC-3709823B584A}"/>
                  </a:ext>
                </a:extLst>
              </p:cNvPr>
              <p:cNvSpPr/>
              <p:nvPr/>
            </p:nvSpPr>
            <p:spPr>
              <a:xfrm>
                <a:off x="8222261" y="5629223"/>
                <a:ext cx="100076" cy="158836"/>
              </a:xfrm>
              <a:custGeom>
                <a:avLst/>
                <a:gdLst>
                  <a:gd name="connsiteX0" fmla="*/ 26225 w 100076"/>
                  <a:gd name="connsiteY0" fmla="*/ 61 h 158836"/>
                  <a:gd name="connsiteX1" fmla="*/ 99891 w 100076"/>
                  <a:gd name="connsiteY1" fmla="*/ 13436 h 158836"/>
                  <a:gd name="connsiteX2" fmla="*/ 73476 w 100076"/>
                  <a:gd name="connsiteY2" fmla="*/ 158898 h 158836"/>
                  <a:gd name="connsiteX3" fmla="*/ -186 w 100076"/>
                  <a:gd name="connsiteY3" fmla="*/ 145520 h 158836"/>
                </a:gdLst>
                <a:ahLst/>
                <a:cxnLst>
                  <a:cxn ang="0">
                    <a:pos x="connsiteX0" y="connsiteY0"/>
                  </a:cxn>
                  <a:cxn ang="0">
                    <a:pos x="connsiteX1" y="connsiteY1"/>
                  </a:cxn>
                  <a:cxn ang="0">
                    <a:pos x="connsiteX2" y="connsiteY2"/>
                  </a:cxn>
                  <a:cxn ang="0">
                    <a:pos x="connsiteX3" y="connsiteY3"/>
                  </a:cxn>
                </a:cxnLst>
                <a:rect l="l" t="t" r="r" b="b"/>
                <a:pathLst>
                  <a:path w="100076" h="158836">
                    <a:moveTo>
                      <a:pt x="26225" y="61"/>
                    </a:moveTo>
                    <a:lnTo>
                      <a:pt x="99891" y="13436"/>
                    </a:lnTo>
                    <a:lnTo>
                      <a:pt x="73476" y="158898"/>
                    </a:lnTo>
                    <a:lnTo>
                      <a:pt x="-186" y="14552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1" name="Freeform: Shape 330">
                <a:extLst>
                  <a:ext uri="{FF2B5EF4-FFF2-40B4-BE49-F238E27FC236}">
                    <a16:creationId xmlns:a16="http://schemas.microsoft.com/office/drawing/2014/main" id="{C5C4A9A9-3BB3-40F7-9B52-F93F47D22CDB}"/>
                  </a:ext>
                </a:extLst>
              </p:cNvPr>
              <p:cNvSpPr/>
              <p:nvPr/>
            </p:nvSpPr>
            <p:spPr>
              <a:xfrm>
                <a:off x="7866064" y="5670417"/>
                <a:ext cx="61595" cy="54030"/>
              </a:xfrm>
              <a:custGeom>
                <a:avLst/>
                <a:gdLst>
                  <a:gd name="connsiteX0" fmla="*/ 7858 w 61595"/>
                  <a:gd name="connsiteY0" fmla="*/ 61 h 54030"/>
                  <a:gd name="connsiteX1" fmla="*/ 61410 w 61595"/>
                  <a:gd name="connsiteY1" fmla="*/ 9784 h 54030"/>
                  <a:gd name="connsiteX2" fmla="*/ 53366 w 61595"/>
                  <a:gd name="connsiteY2" fmla="*/ 54091 h 54030"/>
                  <a:gd name="connsiteX3" fmla="*/ -186 w 61595"/>
                  <a:gd name="connsiteY3" fmla="*/ 44368 h 54030"/>
                </a:gdLst>
                <a:ahLst/>
                <a:cxnLst>
                  <a:cxn ang="0">
                    <a:pos x="connsiteX0" y="connsiteY0"/>
                  </a:cxn>
                  <a:cxn ang="0">
                    <a:pos x="connsiteX1" y="connsiteY1"/>
                  </a:cxn>
                  <a:cxn ang="0">
                    <a:pos x="connsiteX2" y="connsiteY2"/>
                  </a:cxn>
                  <a:cxn ang="0">
                    <a:pos x="connsiteX3" y="connsiteY3"/>
                  </a:cxn>
                </a:cxnLst>
                <a:rect l="l" t="t" r="r" b="b"/>
                <a:pathLst>
                  <a:path w="61595" h="54030">
                    <a:moveTo>
                      <a:pt x="7858" y="61"/>
                    </a:moveTo>
                    <a:lnTo>
                      <a:pt x="61410" y="9784"/>
                    </a:lnTo>
                    <a:lnTo>
                      <a:pt x="53366" y="54091"/>
                    </a:lnTo>
                    <a:lnTo>
                      <a:pt x="-186" y="4436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2" name="Freeform: Shape 331">
                <a:extLst>
                  <a:ext uri="{FF2B5EF4-FFF2-40B4-BE49-F238E27FC236}">
                    <a16:creationId xmlns:a16="http://schemas.microsoft.com/office/drawing/2014/main" id="{143C8090-FC8C-491A-A33D-018D666C8796}"/>
                  </a:ext>
                </a:extLst>
              </p:cNvPr>
              <p:cNvSpPr/>
              <p:nvPr/>
            </p:nvSpPr>
            <p:spPr>
              <a:xfrm>
                <a:off x="8150062" y="5715508"/>
                <a:ext cx="61595" cy="54029"/>
              </a:xfrm>
              <a:custGeom>
                <a:avLst/>
                <a:gdLst>
                  <a:gd name="connsiteX0" fmla="*/ 7858 w 61595"/>
                  <a:gd name="connsiteY0" fmla="*/ 61 h 54029"/>
                  <a:gd name="connsiteX1" fmla="*/ 61410 w 61595"/>
                  <a:gd name="connsiteY1" fmla="*/ 9787 h 54029"/>
                  <a:gd name="connsiteX2" fmla="*/ 53366 w 61595"/>
                  <a:gd name="connsiteY2" fmla="*/ 54091 h 54029"/>
                  <a:gd name="connsiteX3" fmla="*/ -186 w 61595"/>
                  <a:gd name="connsiteY3" fmla="*/ 44368 h 54029"/>
                </a:gdLst>
                <a:ahLst/>
                <a:cxnLst>
                  <a:cxn ang="0">
                    <a:pos x="connsiteX0" y="connsiteY0"/>
                  </a:cxn>
                  <a:cxn ang="0">
                    <a:pos x="connsiteX1" y="connsiteY1"/>
                  </a:cxn>
                  <a:cxn ang="0">
                    <a:pos x="connsiteX2" y="connsiteY2"/>
                  </a:cxn>
                  <a:cxn ang="0">
                    <a:pos x="connsiteX3" y="connsiteY3"/>
                  </a:cxn>
                </a:cxnLst>
                <a:rect l="l" t="t" r="r" b="b"/>
                <a:pathLst>
                  <a:path w="61595" h="54029">
                    <a:moveTo>
                      <a:pt x="7858" y="61"/>
                    </a:moveTo>
                    <a:lnTo>
                      <a:pt x="61410" y="9787"/>
                    </a:lnTo>
                    <a:lnTo>
                      <a:pt x="53366" y="54091"/>
                    </a:lnTo>
                    <a:lnTo>
                      <a:pt x="-186" y="4436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3" name="Freeform: Shape 332">
                <a:extLst>
                  <a:ext uri="{FF2B5EF4-FFF2-40B4-BE49-F238E27FC236}">
                    <a16:creationId xmlns:a16="http://schemas.microsoft.com/office/drawing/2014/main" id="{7312A408-21F3-4C1A-A4F8-DDB06BA9D044}"/>
                  </a:ext>
                </a:extLst>
              </p:cNvPr>
              <p:cNvSpPr/>
              <p:nvPr/>
            </p:nvSpPr>
            <p:spPr>
              <a:xfrm>
                <a:off x="8322643" y="5720925"/>
                <a:ext cx="44932" cy="70028"/>
              </a:xfrm>
              <a:custGeom>
                <a:avLst/>
                <a:gdLst>
                  <a:gd name="connsiteX0" fmla="*/ 11431 w 44932"/>
                  <a:gd name="connsiteY0" fmla="*/ 61 h 70028"/>
                  <a:gd name="connsiteX1" fmla="*/ 44747 w 44932"/>
                  <a:gd name="connsiteY1" fmla="*/ 6110 h 70028"/>
                  <a:gd name="connsiteX2" fmla="*/ 33130 w 44932"/>
                  <a:gd name="connsiteY2" fmla="*/ 70089 h 70028"/>
                  <a:gd name="connsiteX3" fmla="*/ -186 w 44932"/>
                  <a:gd name="connsiteY3" fmla="*/ 64040 h 70028"/>
                </a:gdLst>
                <a:ahLst/>
                <a:cxnLst>
                  <a:cxn ang="0">
                    <a:pos x="connsiteX0" y="connsiteY0"/>
                  </a:cxn>
                  <a:cxn ang="0">
                    <a:pos x="connsiteX1" y="connsiteY1"/>
                  </a:cxn>
                  <a:cxn ang="0">
                    <a:pos x="connsiteX2" y="connsiteY2"/>
                  </a:cxn>
                  <a:cxn ang="0">
                    <a:pos x="connsiteX3" y="connsiteY3"/>
                  </a:cxn>
                </a:cxnLst>
                <a:rect l="l" t="t" r="r" b="b"/>
                <a:pathLst>
                  <a:path w="44932" h="70028">
                    <a:moveTo>
                      <a:pt x="11431" y="61"/>
                    </a:moveTo>
                    <a:lnTo>
                      <a:pt x="44747" y="6110"/>
                    </a:lnTo>
                    <a:lnTo>
                      <a:pt x="33130" y="70089"/>
                    </a:lnTo>
                    <a:lnTo>
                      <a:pt x="-186" y="6404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4" name="Freeform: Shape 333">
                <a:extLst>
                  <a:ext uri="{FF2B5EF4-FFF2-40B4-BE49-F238E27FC236}">
                    <a16:creationId xmlns:a16="http://schemas.microsoft.com/office/drawing/2014/main" id="{B6D60A2E-F0D6-4585-91B0-5D769D9255A8}"/>
                  </a:ext>
                </a:extLst>
              </p:cNvPr>
              <p:cNvSpPr/>
              <p:nvPr/>
            </p:nvSpPr>
            <p:spPr>
              <a:xfrm>
                <a:off x="8598170" y="5877813"/>
                <a:ext cx="31978" cy="33635"/>
              </a:xfrm>
              <a:custGeom>
                <a:avLst/>
                <a:gdLst>
                  <a:gd name="connsiteX0" fmla="*/ 5040 w 31978"/>
                  <a:gd name="connsiteY0" fmla="*/ 61 h 33635"/>
                  <a:gd name="connsiteX1" fmla="*/ 31793 w 31978"/>
                  <a:gd name="connsiteY1" fmla="*/ 4921 h 33635"/>
                  <a:gd name="connsiteX2" fmla="*/ 26570 w 31978"/>
                  <a:gd name="connsiteY2" fmla="*/ 33697 h 33635"/>
                  <a:gd name="connsiteX3" fmla="*/ -186 w 31978"/>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78" h="33635">
                    <a:moveTo>
                      <a:pt x="5040" y="61"/>
                    </a:moveTo>
                    <a:lnTo>
                      <a:pt x="31793" y="4921"/>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5" name="Freeform: Shape 334">
                <a:extLst>
                  <a:ext uri="{FF2B5EF4-FFF2-40B4-BE49-F238E27FC236}">
                    <a16:creationId xmlns:a16="http://schemas.microsoft.com/office/drawing/2014/main" id="{9A4928FA-0F00-4626-9D84-1C5DC976E173}"/>
                  </a:ext>
                </a:extLst>
              </p:cNvPr>
              <p:cNvSpPr/>
              <p:nvPr/>
            </p:nvSpPr>
            <p:spPr>
              <a:xfrm>
                <a:off x="8671110" y="5891058"/>
                <a:ext cx="31982" cy="33635"/>
              </a:xfrm>
              <a:custGeom>
                <a:avLst/>
                <a:gdLst>
                  <a:gd name="connsiteX0" fmla="*/ 5040 w 31982"/>
                  <a:gd name="connsiteY0" fmla="*/ 61 h 33635"/>
                  <a:gd name="connsiteX1" fmla="*/ 31796 w 31982"/>
                  <a:gd name="connsiteY1" fmla="*/ 4917 h 33635"/>
                  <a:gd name="connsiteX2" fmla="*/ 26570 w 31982"/>
                  <a:gd name="connsiteY2" fmla="*/ 33697 h 33635"/>
                  <a:gd name="connsiteX3" fmla="*/ -186 w 31982"/>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82" h="33635">
                    <a:moveTo>
                      <a:pt x="5040" y="61"/>
                    </a:moveTo>
                    <a:lnTo>
                      <a:pt x="31796" y="4917"/>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6" name="Freeform: Shape 335">
                <a:extLst>
                  <a:ext uri="{FF2B5EF4-FFF2-40B4-BE49-F238E27FC236}">
                    <a16:creationId xmlns:a16="http://schemas.microsoft.com/office/drawing/2014/main" id="{D6D8FE35-AEDC-444C-B498-156DBEA389B4}"/>
                  </a:ext>
                </a:extLst>
              </p:cNvPr>
              <p:cNvSpPr/>
              <p:nvPr/>
            </p:nvSpPr>
            <p:spPr>
              <a:xfrm>
                <a:off x="8746260" y="5904702"/>
                <a:ext cx="31982" cy="33635"/>
              </a:xfrm>
              <a:custGeom>
                <a:avLst/>
                <a:gdLst>
                  <a:gd name="connsiteX0" fmla="*/ 5040 w 31982"/>
                  <a:gd name="connsiteY0" fmla="*/ 61 h 33635"/>
                  <a:gd name="connsiteX1" fmla="*/ 31796 w 31982"/>
                  <a:gd name="connsiteY1" fmla="*/ 4920 h 33635"/>
                  <a:gd name="connsiteX2" fmla="*/ 26570 w 31982"/>
                  <a:gd name="connsiteY2" fmla="*/ 33697 h 33635"/>
                  <a:gd name="connsiteX3" fmla="*/ -186 w 31982"/>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82" h="33635">
                    <a:moveTo>
                      <a:pt x="5040" y="61"/>
                    </a:moveTo>
                    <a:lnTo>
                      <a:pt x="31796" y="4920"/>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7" name="Freeform: Shape 336">
                <a:extLst>
                  <a:ext uri="{FF2B5EF4-FFF2-40B4-BE49-F238E27FC236}">
                    <a16:creationId xmlns:a16="http://schemas.microsoft.com/office/drawing/2014/main" id="{577A6724-2E46-4B79-9368-7103B8FA06A6}"/>
                  </a:ext>
                </a:extLst>
              </p:cNvPr>
              <p:cNvSpPr/>
              <p:nvPr/>
            </p:nvSpPr>
            <p:spPr>
              <a:xfrm>
                <a:off x="8748528" y="5767011"/>
                <a:ext cx="35281" cy="44724"/>
              </a:xfrm>
              <a:custGeom>
                <a:avLst/>
                <a:gdLst>
                  <a:gd name="connsiteX0" fmla="*/ 7006 w 35281"/>
                  <a:gd name="connsiteY0" fmla="*/ 61 h 44724"/>
                  <a:gd name="connsiteX1" fmla="*/ 35096 w 35281"/>
                  <a:gd name="connsiteY1" fmla="*/ 5161 h 44724"/>
                  <a:gd name="connsiteX2" fmla="*/ 27900 w 35281"/>
                  <a:gd name="connsiteY2" fmla="*/ 44785 h 44724"/>
                  <a:gd name="connsiteX3" fmla="*/ -186 w 35281"/>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1" h="44724">
                    <a:moveTo>
                      <a:pt x="7006" y="61"/>
                    </a:moveTo>
                    <a:lnTo>
                      <a:pt x="35096" y="5161"/>
                    </a:lnTo>
                    <a:lnTo>
                      <a:pt x="27900"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8" name="Freeform: Shape 337">
                <a:extLst>
                  <a:ext uri="{FF2B5EF4-FFF2-40B4-BE49-F238E27FC236}">
                    <a16:creationId xmlns:a16="http://schemas.microsoft.com/office/drawing/2014/main" id="{D6775955-3006-4EF2-A678-521A4E7FAE0C}"/>
                  </a:ext>
                </a:extLst>
              </p:cNvPr>
              <p:cNvSpPr/>
              <p:nvPr/>
            </p:nvSpPr>
            <p:spPr>
              <a:xfrm>
                <a:off x="8795344" y="5738188"/>
                <a:ext cx="76516" cy="88528"/>
              </a:xfrm>
              <a:custGeom>
                <a:avLst/>
                <a:gdLst>
                  <a:gd name="connsiteX0" fmla="*/ 13828 w 76516"/>
                  <a:gd name="connsiteY0" fmla="*/ 61 h 88528"/>
                  <a:gd name="connsiteX1" fmla="*/ 76330 w 76516"/>
                  <a:gd name="connsiteY1" fmla="*/ 11408 h 88528"/>
                  <a:gd name="connsiteX2" fmla="*/ 62316 w 76516"/>
                  <a:gd name="connsiteY2" fmla="*/ 88589 h 88528"/>
                  <a:gd name="connsiteX3" fmla="*/ -186 w 76516"/>
                  <a:gd name="connsiteY3" fmla="*/ 77238 h 88528"/>
                </a:gdLst>
                <a:ahLst/>
                <a:cxnLst>
                  <a:cxn ang="0">
                    <a:pos x="connsiteX0" y="connsiteY0"/>
                  </a:cxn>
                  <a:cxn ang="0">
                    <a:pos x="connsiteX1" y="connsiteY1"/>
                  </a:cxn>
                  <a:cxn ang="0">
                    <a:pos x="connsiteX2" y="connsiteY2"/>
                  </a:cxn>
                  <a:cxn ang="0">
                    <a:pos x="connsiteX3" y="connsiteY3"/>
                  </a:cxn>
                </a:cxnLst>
                <a:rect l="l" t="t" r="r" b="b"/>
                <a:pathLst>
                  <a:path w="76516" h="88528">
                    <a:moveTo>
                      <a:pt x="13828" y="61"/>
                    </a:moveTo>
                    <a:lnTo>
                      <a:pt x="76330" y="11408"/>
                    </a:lnTo>
                    <a:lnTo>
                      <a:pt x="62316" y="88589"/>
                    </a:lnTo>
                    <a:lnTo>
                      <a:pt x="-186" y="7723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39" name="Freeform: Shape 338">
                <a:extLst>
                  <a:ext uri="{FF2B5EF4-FFF2-40B4-BE49-F238E27FC236}">
                    <a16:creationId xmlns:a16="http://schemas.microsoft.com/office/drawing/2014/main" id="{5AF84768-E52D-47CF-9C5D-3F7BF22BD93C}"/>
                  </a:ext>
                </a:extLst>
              </p:cNvPr>
              <p:cNvSpPr/>
              <p:nvPr/>
            </p:nvSpPr>
            <p:spPr>
              <a:xfrm>
                <a:off x="9025460" y="6250645"/>
                <a:ext cx="44932" cy="70028"/>
              </a:xfrm>
              <a:custGeom>
                <a:avLst/>
                <a:gdLst>
                  <a:gd name="connsiteX0" fmla="*/ 11431 w 44932"/>
                  <a:gd name="connsiteY0" fmla="*/ 61 h 70028"/>
                  <a:gd name="connsiteX1" fmla="*/ 44747 w 44932"/>
                  <a:gd name="connsiteY1" fmla="*/ 6110 h 70028"/>
                  <a:gd name="connsiteX2" fmla="*/ 33130 w 44932"/>
                  <a:gd name="connsiteY2" fmla="*/ 70089 h 70028"/>
                  <a:gd name="connsiteX3" fmla="*/ -186 w 44932"/>
                  <a:gd name="connsiteY3" fmla="*/ 64040 h 70028"/>
                </a:gdLst>
                <a:ahLst/>
                <a:cxnLst>
                  <a:cxn ang="0">
                    <a:pos x="connsiteX0" y="connsiteY0"/>
                  </a:cxn>
                  <a:cxn ang="0">
                    <a:pos x="connsiteX1" y="connsiteY1"/>
                  </a:cxn>
                  <a:cxn ang="0">
                    <a:pos x="connsiteX2" y="connsiteY2"/>
                  </a:cxn>
                  <a:cxn ang="0">
                    <a:pos x="connsiteX3" y="connsiteY3"/>
                  </a:cxn>
                </a:cxnLst>
                <a:rect l="l" t="t" r="r" b="b"/>
                <a:pathLst>
                  <a:path w="44932" h="70028">
                    <a:moveTo>
                      <a:pt x="11431" y="61"/>
                    </a:moveTo>
                    <a:lnTo>
                      <a:pt x="44747" y="6110"/>
                    </a:lnTo>
                    <a:lnTo>
                      <a:pt x="33130" y="70089"/>
                    </a:lnTo>
                    <a:lnTo>
                      <a:pt x="-186" y="6404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40" name="Freeform: Shape 339">
                <a:extLst>
                  <a:ext uri="{FF2B5EF4-FFF2-40B4-BE49-F238E27FC236}">
                    <a16:creationId xmlns:a16="http://schemas.microsoft.com/office/drawing/2014/main" id="{47231FA0-75C1-490C-A85B-A068B8E1E1CD}"/>
                  </a:ext>
                </a:extLst>
              </p:cNvPr>
              <p:cNvSpPr/>
              <p:nvPr/>
            </p:nvSpPr>
            <p:spPr>
              <a:xfrm>
                <a:off x="9052298" y="5976068"/>
                <a:ext cx="287707" cy="107664"/>
              </a:xfrm>
              <a:custGeom>
                <a:avLst/>
                <a:gdLst>
                  <a:gd name="connsiteX0" fmla="*/ 10223 w 287707"/>
                  <a:gd name="connsiteY0" fmla="*/ 61 h 107664"/>
                  <a:gd name="connsiteX1" fmla="*/ 287522 w 287707"/>
                  <a:gd name="connsiteY1" fmla="*/ 50410 h 107664"/>
                  <a:gd name="connsiteX2" fmla="*/ 277112 w 287707"/>
                  <a:gd name="connsiteY2" fmla="*/ 107726 h 107664"/>
                  <a:gd name="connsiteX3" fmla="*/ -186 w 287707"/>
                  <a:gd name="connsiteY3" fmla="*/ 57376 h 107664"/>
                </a:gdLst>
                <a:ahLst/>
                <a:cxnLst>
                  <a:cxn ang="0">
                    <a:pos x="connsiteX0" y="connsiteY0"/>
                  </a:cxn>
                  <a:cxn ang="0">
                    <a:pos x="connsiteX1" y="connsiteY1"/>
                  </a:cxn>
                  <a:cxn ang="0">
                    <a:pos x="connsiteX2" y="connsiteY2"/>
                  </a:cxn>
                  <a:cxn ang="0">
                    <a:pos x="connsiteX3" y="connsiteY3"/>
                  </a:cxn>
                </a:cxnLst>
                <a:rect l="l" t="t" r="r" b="b"/>
                <a:pathLst>
                  <a:path w="287707" h="107664">
                    <a:moveTo>
                      <a:pt x="10223" y="61"/>
                    </a:moveTo>
                    <a:lnTo>
                      <a:pt x="287522" y="50410"/>
                    </a:lnTo>
                    <a:lnTo>
                      <a:pt x="277112" y="107726"/>
                    </a:lnTo>
                    <a:lnTo>
                      <a:pt x="-186" y="57376"/>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41" name="Freeform: Shape 340">
                <a:extLst>
                  <a:ext uri="{FF2B5EF4-FFF2-40B4-BE49-F238E27FC236}">
                    <a16:creationId xmlns:a16="http://schemas.microsoft.com/office/drawing/2014/main" id="{93963D70-768A-41DD-96CF-93C738763BB6}"/>
                  </a:ext>
                </a:extLst>
              </p:cNvPr>
              <p:cNvSpPr/>
              <p:nvPr/>
            </p:nvSpPr>
            <p:spPr>
              <a:xfrm>
                <a:off x="8997413" y="5673199"/>
                <a:ext cx="122710" cy="208208"/>
              </a:xfrm>
              <a:custGeom>
                <a:avLst/>
                <a:gdLst>
                  <a:gd name="connsiteX0" fmla="*/ 33852 w 122710"/>
                  <a:gd name="connsiteY0" fmla="*/ 61 h 208208"/>
                  <a:gd name="connsiteX1" fmla="*/ 90962 w 122710"/>
                  <a:gd name="connsiteY1" fmla="*/ 10431 h 208208"/>
                  <a:gd name="connsiteX2" fmla="*/ 65414 w 122710"/>
                  <a:gd name="connsiteY2" fmla="*/ 151138 h 208208"/>
                  <a:gd name="connsiteX3" fmla="*/ 122524 w 122710"/>
                  <a:gd name="connsiteY3" fmla="*/ 161507 h 208208"/>
                  <a:gd name="connsiteX4" fmla="*/ 114034 w 122710"/>
                  <a:gd name="connsiteY4" fmla="*/ 208269 h 208208"/>
                  <a:gd name="connsiteX5" fmla="*/ -186 w 122710"/>
                  <a:gd name="connsiteY5" fmla="*/ 187530 h 20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710" h="208208">
                    <a:moveTo>
                      <a:pt x="33852" y="61"/>
                    </a:moveTo>
                    <a:lnTo>
                      <a:pt x="90962" y="10431"/>
                    </a:lnTo>
                    <a:lnTo>
                      <a:pt x="65414" y="151138"/>
                    </a:lnTo>
                    <a:lnTo>
                      <a:pt x="122524" y="161507"/>
                    </a:lnTo>
                    <a:lnTo>
                      <a:pt x="114034" y="208269"/>
                    </a:lnTo>
                    <a:lnTo>
                      <a:pt x="-186" y="18753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42" name="Freeform: Shape 341">
                <a:extLst>
                  <a:ext uri="{FF2B5EF4-FFF2-40B4-BE49-F238E27FC236}">
                    <a16:creationId xmlns:a16="http://schemas.microsoft.com/office/drawing/2014/main" id="{AAA9C384-F88E-4E7C-A732-FAC3076E190E}"/>
                  </a:ext>
                </a:extLst>
              </p:cNvPr>
              <p:cNvSpPr/>
              <p:nvPr/>
            </p:nvSpPr>
            <p:spPr>
              <a:xfrm>
                <a:off x="8869692" y="5791294"/>
                <a:ext cx="35282" cy="44724"/>
              </a:xfrm>
              <a:custGeom>
                <a:avLst/>
                <a:gdLst>
                  <a:gd name="connsiteX0" fmla="*/ 7010 w 35282"/>
                  <a:gd name="connsiteY0" fmla="*/ 61 h 44724"/>
                  <a:gd name="connsiteX1" fmla="*/ 35096 w 35282"/>
                  <a:gd name="connsiteY1" fmla="*/ 5161 h 44724"/>
                  <a:gd name="connsiteX2" fmla="*/ 27904 w 35282"/>
                  <a:gd name="connsiteY2" fmla="*/ 44785 h 44724"/>
                  <a:gd name="connsiteX3" fmla="*/ -186 w 35282"/>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2" h="44724">
                    <a:moveTo>
                      <a:pt x="7010" y="61"/>
                    </a:moveTo>
                    <a:lnTo>
                      <a:pt x="35096" y="5161"/>
                    </a:lnTo>
                    <a:lnTo>
                      <a:pt x="27904"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43" name="Freeform: Shape 342">
                <a:extLst>
                  <a:ext uri="{FF2B5EF4-FFF2-40B4-BE49-F238E27FC236}">
                    <a16:creationId xmlns:a16="http://schemas.microsoft.com/office/drawing/2014/main" id="{5A3F185C-EF3B-4975-975D-A442C8DC7DCB}"/>
                  </a:ext>
                </a:extLst>
              </p:cNvPr>
              <p:cNvSpPr/>
              <p:nvPr/>
            </p:nvSpPr>
            <p:spPr>
              <a:xfrm>
                <a:off x="8907268" y="5798116"/>
                <a:ext cx="35281" cy="44727"/>
              </a:xfrm>
              <a:custGeom>
                <a:avLst/>
                <a:gdLst>
                  <a:gd name="connsiteX0" fmla="*/ 7010 w 35281"/>
                  <a:gd name="connsiteY0" fmla="*/ 61 h 44727"/>
                  <a:gd name="connsiteX1" fmla="*/ 35096 w 35281"/>
                  <a:gd name="connsiteY1" fmla="*/ 5161 h 44727"/>
                  <a:gd name="connsiteX2" fmla="*/ 27904 w 35281"/>
                  <a:gd name="connsiteY2" fmla="*/ 44789 h 44727"/>
                  <a:gd name="connsiteX3" fmla="*/ -186 w 35281"/>
                  <a:gd name="connsiteY3" fmla="*/ 39689 h 44727"/>
                </a:gdLst>
                <a:ahLst/>
                <a:cxnLst>
                  <a:cxn ang="0">
                    <a:pos x="connsiteX0" y="connsiteY0"/>
                  </a:cxn>
                  <a:cxn ang="0">
                    <a:pos x="connsiteX1" y="connsiteY1"/>
                  </a:cxn>
                  <a:cxn ang="0">
                    <a:pos x="connsiteX2" y="connsiteY2"/>
                  </a:cxn>
                  <a:cxn ang="0">
                    <a:pos x="connsiteX3" y="connsiteY3"/>
                  </a:cxn>
                </a:cxnLst>
                <a:rect l="l" t="t" r="r" b="b"/>
                <a:pathLst>
                  <a:path w="35281" h="44727">
                    <a:moveTo>
                      <a:pt x="7010" y="61"/>
                    </a:moveTo>
                    <a:lnTo>
                      <a:pt x="35096" y="5161"/>
                    </a:lnTo>
                    <a:lnTo>
                      <a:pt x="27904" y="44789"/>
                    </a:lnTo>
                    <a:lnTo>
                      <a:pt x="-186" y="39689"/>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344" name="Freeform: Shape 343">
                <a:extLst>
                  <a:ext uri="{FF2B5EF4-FFF2-40B4-BE49-F238E27FC236}">
                    <a16:creationId xmlns:a16="http://schemas.microsoft.com/office/drawing/2014/main" id="{4091B8D9-7FDE-4532-9DFE-36C5CBB48B36}"/>
                  </a:ext>
                </a:extLst>
              </p:cNvPr>
              <p:cNvSpPr/>
              <p:nvPr/>
            </p:nvSpPr>
            <p:spPr>
              <a:xfrm>
                <a:off x="8945245" y="5802732"/>
                <a:ext cx="35281" cy="44724"/>
              </a:xfrm>
              <a:custGeom>
                <a:avLst/>
                <a:gdLst>
                  <a:gd name="connsiteX0" fmla="*/ 7006 w 35281"/>
                  <a:gd name="connsiteY0" fmla="*/ 61 h 44724"/>
                  <a:gd name="connsiteX1" fmla="*/ 35096 w 35281"/>
                  <a:gd name="connsiteY1" fmla="*/ 5161 h 44724"/>
                  <a:gd name="connsiteX2" fmla="*/ 27900 w 35281"/>
                  <a:gd name="connsiteY2" fmla="*/ 44785 h 44724"/>
                  <a:gd name="connsiteX3" fmla="*/ -186 w 35281"/>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1" h="44724">
                    <a:moveTo>
                      <a:pt x="7006" y="61"/>
                    </a:moveTo>
                    <a:lnTo>
                      <a:pt x="35096" y="5161"/>
                    </a:lnTo>
                    <a:lnTo>
                      <a:pt x="27900"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pic>
            <p:nvPicPr>
              <p:cNvPr id="345" name="Picture 344">
                <a:extLst>
                  <a:ext uri="{FF2B5EF4-FFF2-40B4-BE49-F238E27FC236}">
                    <a16:creationId xmlns:a16="http://schemas.microsoft.com/office/drawing/2014/main" id="{28D175BF-9655-4E83-A542-DD827335C7CF}"/>
                  </a:ext>
                </a:extLst>
              </p:cNvPr>
              <p:cNvPicPr>
                <a:picLocks noChangeAspect="1"/>
              </p:cNvPicPr>
              <p:nvPr/>
            </p:nvPicPr>
            <p:blipFill>
              <a:blip r:embed="rId148"/>
              <a:stretch>
                <a:fillRect/>
              </a:stretch>
            </p:blipFill>
            <p:spPr>
              <a:xfrm rot="11417478" flipV="1">
                <a:off x="7510961" y="6115070"/>
                <a:ext cx="133714" cy="133714"/>
              </a:xfrm>
              <a:custGeom>
                <a:avLst/>
                <a:gdLst>
                  <a:gd name="connsiteX0" fmla="*/ 138 w 133714"/>
                  <a:gd name="connsiteY0" fmla="*/ 815 h 133714"/>
                  <a:gd name="connsiteX1" fmla="*/ 133852 w 133714"/>
                  <a:gd name="connsiteY1" fmla="*/ 815 h 133714"/>
                  <a:gd name="connsiteX2" fmla="*/ 133852 w 133714"/>
                  <a:gd name="connsiteY2" fmla="*/ 134529 h 133714"/>
                  <a:gd name="connsiteX3" fmla="*/ 138 w 133714"/>
                  <a:gd name="connsiteY3" fmla="*/ 134529 h 133714"/>
                </a:gdLst>
                <a:ahLst/>
                <a:cxnLst>
                  <a:cxn ang="0">
                    <a:pos x="connsiteX0" y="connsiteY0"/>
                  </a:cxn>
                  <a:cxn ang="0">
                    <a:pos x="connsiteX1" y="connsiteY1"/>
                  </a:cxn>
                  <a:cxn ang="0">
                    <a:pos x="connsiteX2" y="connsiteY2"/>
                  </a:cxn>
                  <a:cxn ang="0">
                    <a:pos x="connsiteX3" y="connsiteY3"/>
                  </a:cxn>
                </a:cxnLst>
                <a:rect l="l" t="t" r="r" b="b"/>
                <a:pathLst>
                  <a:path w="133714" h="133714">
                    <a:moveTo>
                      <a:pt x="138" y="815"/>
                    </a:moveTo>
                    <a:lnTo>
                      <a:pt x="133852" y="815"/>
                    </a:lnTo>
                    <a:lnTo>
                      <a:pt x="133852" y="134529"/>
                    </a:lnTo>
                    <a:lnTo>
                      <a:pt x="138" y="134529"/>
                    </a:lnTo>
                    <a:close/>
                  </a:path>
                </a:pathLst>
              </a:custGeom>
            </p:spPr>
          </p:pic>
          <p:pic>
            <p:nvPicPr>
              <p:cNvPr id="346" name="Picture 345">
                <a:extLst>
                  <a:ext uri="{FF2B5EF4-FFF2-40B4-BE49-F238E27FC236}">
                    <a16:creationId xmlns:a16="http://schemas.microsoft.com/office/drawing/2014/main" id="{52888C55-F788-4E30-8589-47A47F0C65B6}"/>
                  </a:ext>
                </a:extLst>
              </p:cNvPr>
              <p:cNvPicPr>
                <a:picLocks noChangeAspect="1"/>
              </p:cNvPicPr>
              <p:nvPr/>
            </p:nvPicPr>
            <p:blipFill>
              <a:blip r:embed="rId148"/>
              <a:stretch>
                <a:fillRect/>
              </a:stretch>
            </p:blipFill>
            <p:spPr>
              <a:xfrm rot="11417478" flipV="1">
                <a:off x="7673313" y="6137527"/>
                <a:ext cx="133714" cy="133714"/>
              </a:xfrm>
              <a:custGeom>
                <a:avLst/>
                <a:gdLst>
                  <a:gd name="connsiteX0" fmla="*/ 183 w 133714"/>
                  <a:gd name="connsiteY0" fmla="*/ 821 h 133714"/>
                  <a:gd name="connsiteX1" fmla="*/ 133897 w 133714"/>
                  <a:gd name="connsiteY1" fmla="*/ 821 h 133714"/>
                  <a:gd name="connsiteX2" fmla="*/ 133897 w 133714"/>
                  <a:gd name="connsiteY2" fmla="*/ 134536 h 133714"/>
                  <a:gd name="connsiteX3" fmla="*/ 183 w 133714"/>
                  <a:gd name="connsiteY3" fmla="*/ 134536 h 133714"/>
                </a:gdLst>
                <a:ahLst/>
                <a:cxnLst>
                  <a:cxn ang="0">
                    <a:pos x="connsiteX0" y="connsiteY0"/>
                  </a:cxn>
                  <a:cxn ang="0">
                    <a:pos x="connsiteX1" y="connsiteY1"/>
                  </a:cxn>
                  <a:cxn ang="0">
                    <a:pos x="connsiteX2" y="connsiteY2"/>
                  </a:cxn>
                  <a:cxn ang="0">
                    <a:pos x="connsiteX3" y="connsiteY3"/>
                  </a:cxn>
                </a:cxnLst>
                <a:rect l="l" t="t" r="r" b="b"/>
                <a:pathLst>
                  <a:path w="133714" h="133714">
                    <a:moveTo>
                      <a:pt x="183" y="821"/>
                    </a:moveTo>
                    <a:lnTo>
                      <a:pt x="133897" y="821"/>
                    </a:lnTo>
                    <a:lnTo>
                      <a:pt x="133897" y="134536"/>
                    </a:lnTo>
                    <a:lnTo>
                      <a:pt x="183" y="134536"/>
                    </a:lnTo>
                    <a:close/>
                  </a:path>
                </a:pathLst>
              </a:custGeom>
            </p:spPr>
          </p:pic>
          <p:sp>
            <p:nvSpPr>
              <p:cNvPr id="347" name="Freeform: Shape 346">
                <a:extLst>
                  <a:ext uri="{FF2B5EF4-FFF2-40B4-BE49-F238E27FC236}">
                    <a16:creationId xmlns:a16="http://schemas.microsoft.com/office/drawing/2014/main" id="{BC49F4F8-6ACC-4E48-BDA4-63EB0E6393A3}"/>
                  </a:ext>
                </a:extLst>
              </p:cNvPr>
              <p:cNvSpPr/>
              <p:nvPr/>
            </p:nvSpPr>
            <p:spPr>
              <a:xfrm>
                <a:off x="7280329" y="3162729"/>
                <a:ext cx="745840" cy="3911843"/>
              </a:xfrm>
              <a:custGeom>
                <a:avLst/>
                <a:gdLst>
                  <a:gd name="connsiteX0" fmla="*/ 664990 w 745840"/>
                  <a:gd name="connsiteY0" fmla="*/ 61 h 3911843"/>
                  <a:gd name="connsiteX1" fmla="*/ 745654 w 745840"/>
                  <a:gd name="connsiteY1" fmla="*/ 13825 h 3911843"/>
                  <a:gd name="connsiteX2" fmla="*/ 80478 w 745840"/>
                  <a:gd name="connsiteY2" fmla="*/ 3911904 h 3911843"/>
                  <a:gd name="connsiteX3" fmla="*/ -186 w 745840"/>
                  <a:gd name="connsiteY3" fmla="*/ 3898138 h 3911843"/>
                </a:gdLst>
                <a:ahLst/>
                <a:cxnLst>
                  <a:cxn ang="0">
                    <a:pos x="connsiteX0" y="connsiteY0"/>
                  </a:cxn>
                  <a:cxn ang="0">
                    <a:pos x="connsiteX1" y="connsiteY1"/>
                  </a:cxn>
                  <a:cxn ang="0">
                    <a:pos x="connsiteX2" y="connsiteY2"/>
                  </a:cxn>
                  <a:cxn ang="0">
                    <a:pos x="connsiteX3" y="connsiteY3"/>
                  </a:cxn>
                </a:cxnLst>
                <a:rect l="l" t="t" r="r" b="b"/>
                <a:pathLst>
                  <a:path w="745840" h="3911843">
                    <a:moveTo>
                      <a:pt x="664990" y="61"/>
                    </a:moveTo>
                    <a:lnTo>
                      <a:pt x="745654" y="13825"/>
                    </a:lnTo>
                    <a:lnTo>
                      <a:pt x="80478" y="3911904"/>
                    </a:lnTo>
                    <a:lnTo>
                      <a:pt x="-186" y="3898138"/>
                    </a:lnTo>
                    <a:close/>
                  </a:path>
                </a:pathLst>
              </a:custGeom>
              <a:solidFill>
                <a:srgbClr val="767171"/>
              </a:solidFill>
              <a:ln w="5980" cap="flat">
                <a:solidFill>
                  <a:srgbClr val="BF9000"/>
                </a:solidFill>
                <a:prstDash val="solid"/>
                <a:miter/>
              </a:ln>
            </p:spPr>
            <p:txBody>
              <a:bodyPr rtlCol="0" anchor="ctr"/>
              <a:lstStyle/>
              <a:p>
                <a:endParaRPr lang="en-NL"/>
              </a:p>
            </p:txBody>
          </p:sp>
          <p:sp>
            <p:nvSpPr>
              <p:cNvPr id="348" name="TextBox 347">
                <a:extLst>
                  <a:ext uri="{FF2B5EF4-FFF2-40B4-BE49-F238E27FC236}">
                    <a16:creationId xmlns:a16="http://schemas.microsoft.com/office/drawing/2014/main" id="{E3F9F2B6-7198-4775-B266-6D231304D04B}"/>
                  </a:ext>
                </a:extLst>
              </p:cNvPr>
              <p:cNvSpPr txBox="1"/>
              <p:nvPr/>
            </p:nvSpPr>
            <p:spPr>
              <a:xfrm>
                <a:off x="7629126" y="6229187"/>
                <a:ext cx="653736" cy="224429"/>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Waterriver</a:t>
                </a:r>
              </a:p>
            </p:txBody>
          </p:sp>
        </p:grpSp>
        <p:pic>
          <p:nvPicPr>
            <p:cNvPr id="351" name="Picture 350">
              <a:extLst>
                <a:ext uri="{FF2B5EF4-FFF2-40B4-BE49-F238E27FC236}">
                  <a16:creationId xmlns:a16="http://schemas.microsoft.com/office/drawing/2014/main" id="{E753E92E-0420-450A-901A-3AC53F9F0186}"/>
                </a:ext>
              </a:extLst>
            </p:cNvPr>
            <p:cNvPicPr>
              <a:picLocks noChangeAspect="1"/>
            </p:cNvPicPr>
            <p:nvPr/>
          </p:nvPicPr>
          <p:blipFill>
            <a:blip r:embed="rId149"/>
            <a:stretch>
              <a:fillRect/>
            </a:stretch>
          </p:blipFill>
          <p:spPr>
            <a:xfrm>
              <a:off x="3540053" y="3170546"/>
              <a:ext cx="453338" cy="219963"/>
            </a:xfrm>
            <a:prstGeom prst="rect">
              <a:avLst/>
            </a:prstGeom>
          </p:spPr>
        </p:pic>
        <p:pic>
          <p:nvPicPr>
            <p:cNvPr id="352" name="Picture 351">
              <a:extLst>
                <a:ext uri="{FF2B5EF4-FFF2-40B4-BE49-F238E27FC236}">
                  <a16:creationId xmlns:a16="http://schemas.microsoft.com/office/drawing/2014/main" id="{82ECBF54-D6CE-4599-8E19-3D9745219274}"/>
                </a:ext>
              </a:extLst>
            </p:cNvPr>
            <p:cNvPicPr>
              <a:picLocks noChangeAspect="1"/>
            </p:cNvPicPr>
            <p:nvPr/>
          </p:nvPicPr>
          <p:blipFill>
            <a:blip r:embed="rId150"/>
            <a:stretch>
              <a:fillRect/>
            </a:stretch>
          </p:blipFill>
          <p:spPr>
            <a:xfrm>
              <a:off x="5003324" y="3870881"/>
              <a:ext cx="458703" cy="219963"/>
            </a:xfrm>
            <a:prstGeom prst="rect">
              <a:avLst/>
            </a:prstGeom>
          </p:spPr>
        </p:pic>
        <p:sp>
          <p:nvSpPr>
            <p:cNvPr id="353" name="TextBox 352">
              <a:extLst>
                <a:ext uri="{FF2B5EF4-FFF2-40B4-BE49-F238E27FC236}">
                  <a16:creationId xmlns:a16="http://schemas.microsoft.com/office/drawing/2014/main" id="{2EC07D0F-D7FC-45B9-85E4-01676C38997E}"/>
                </a:ext>
              </a:extLst>
            </p:cNvPr>
            <p:cNvSpPr txBox="1"/>
            <p:nvPr/>
          </p:nvSpPr>
          <p:spPr>
            <a:xfrm>
              <a:off x="4279359" y="1838118"/>
              <a:ext cx="459941" cy="223138"/>
            </a:xfrm>
            <a:prstGeom prst="rect">
              <a:avLst/>
            </a:prstGeom>
            <a:solidFill>
              <a:srgbClr val="FF0000">
                <a:alpha val="50000"/>
              </a:srgbClr>
            </a:solidFill>
          </p:spPr>
          <p:txBody>
            <a:bodyPr wrap="square" rtlCol="0" anchor="ctr">
              <a:spAutoFit/>
            </a:bodyPr>
            <a:lstStyle>
              <a:defPPr>
                <a:defRPr lang="en-US"/>
              </a:defPPr>
              <a:lvl1pPr>
                <a:defRPr b="1">
                  <a:solidFill>
                    <a:schemeClr val="bg1"/>
                  </a:solidFill>
                </a:defRPr>
              </a:lvl1pPr>
            </a:lstStyle>
            <a:p>
              <a:r>
                <a:rPr lang="en-US" sz="850" dirty="0"/>
                <a:t>WG02</a:t>
              </a:r>
              <a:endParaRPr lang="en-NL" sz="850" dirty="0"/>
            </a:p>
          </p:txBody>
        </p:sp>
        <p:cxnSp>
          <p:nvCxnSpPr>
            <p:cNvPr id="354" name="Straight Arrow Connector 353">
              <a:extLst>
                <a:ext uri="{FF2B5EF4-FFF2-40B4-BE49-F238E27FC236}">
                  <a16:creationId xmlns:a16="http://schemas.microsoft.com/office/drawing/2014/main" id="{FF2AAB45-34CD-48D4-8CE4-618F34273F9D}"/>
                </a:ext>
              </a:extLst>
            </p:cNvPr>
            <p:cNvCxnSpPr>
              <a:cxnSpLocks/>
              <a:stCxn id="353" idx="2"/>
              <a:endCxn id="7" idx="0"/>
            </p:cNvCxnSpPr>
            <p:nvPr/>
          </p:nvCxnSpPr>
          <p:spPr>
            <a:xfrm flipH="1">
              <a:off x="4403512" y="2061256"/>
              <a:ext cx="105818" cy="15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4528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289040" y="1825625"/>
            <a:ext cx="5064760" cy="4351338"/>
          </a:xfrm>
        </p:spPr>
        <p:txBody>
          <a:bodyPr>
            <a:normAutofit fontScale="70000" lnSpcReduction="20000"/>
          </a:bodyPr>
          <a:lstStyle/>
          <a:p>
            <a:r>
              <a:rPr lang="en-US" dirty="0"/>
              <a:t>Level B: Polygon based</a:t>
            </a:r>
          </a:p>
          <a:p>
            <a:r>
              <a:rPr lang="en-US" dirty="0"/>
              <a:t>completeness: </a:t>
            </a:r>
          </a:p>
          <a:p>
            <a:pPr marL="0" indent="0" algn="ctr">
              <a:buNone/>
            </a:pPr>
            <a:r>
              <a:rPr lang="en-US" i="1" dirty="0"/>
              <a:t>Here we realize that this property is not well formulated in the context of levels. In fact, one can see this as a consequence of the correctness property. That is, by consistent refinement any query at one level can always be answered at the next lower level. This then assumes some kind of order on the levels (precisely this would be a partial ordering of levels).</a:t>
            </a:r>
            <a:endParaRPr lang="en-US" dirty="0"/>
          </a:p>
          <a:p>
            <a:endParaRPr lang="en-US" dirty="0"/>
          </a:p>
          <a:p>
            <a:r>
              <a:rPr lang="en-US" dirty="0"/>
              <a:t>correctness property: </a:t>
            </a:r>
          </a:p>
          <a:p>
            <a:pPr marL="0" indent="0" algn="ctr">
              <a:buNone/>
            </a:pPr>
            <a:r>
              <a:rPr lang="en-US" i="1" dirty="0"/>
              <a:t>A line topology representation can always be abstracted to less precise representations in the profile set.</a:t>
            </a:r>
          </a:p>
        </p:txBody>
      </p:sp>
      <p:sp>
        <p:nvSpPr>
          <p:cNvPr id="5" name="Rectangle: Rounded Corners 4">
            <a:extLst>
              <a:ext uri="{FF2B5EF4-FFF2-40B4-BE49-F238E27FC236}">
                <a16:creationId xmlns:a16="http://schemas.microsoft.com/office/drawing/2014/main" id="{F34EEBCF-3505-4452-8560-4CF92FDCBFB1}"/>
              </a:ext>
            </a:extLst>
          </p:cNvPr>
          <p:cNvSpPr/>
          <p:nvPr/>
        </p:nvSpPr>
        <p:spPr>
          <a:xfrm>
            <a:off x="1924049" y="2073275"/>
            <a:ext cx="2009775"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2D Line Topology Based</a:t>
            </a:r>
            <a:endParaRPr lang="en-NL" sz="1400" dirty="0"/>
          </a:p>
        </p:txBody>
      </p:sp>
      <p:sp>
        <p:nvSpPr>
          <p:cNvPr id="83" name="Rectangle: Rounded Corners 82">
            <a:extLst>
              <a:ext uri="{FF2B5EF4-FFF2-40B4-BE49-F238E27FC236}">
                <a16:creationId xmlns:a16="http://schemas.microsoft.com/office/drawing/2014/main" id="{B56DAF3F-484B-46A5-9106-1D7AEC04D632}"/>
              </a:ext>
            </a:extLst>
          </p:cNvPr>
          <p:cNvSpPr/>
          <p:nvPr/>
        </p:nvSpPr>
        <p:spPr>
          <a:xfrm>
            <a:off x="1924050" y="2990850"/>
            <a:ext cx="2009775"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Polygon based</a:t>
            </a:r>
            <a:endParaRPr lang="en-NL" sz="1400" dirty="0"/>
          </a:p>
        </p:txBody>
      </p:sp>
      <p:sp>
        <p:nvSpPr>
          <p:cNvPr id="84" name="Rectangle: Rounded Corners 83">
            <a:extLst>
              <a:ext uri="{FF2B5EF4-FFF2-40B4-BE49-F238E27FC236}">
                <a16:creationId xmlns:a16="http://schemas.microsoft.com/office/drawing/2014/main" id="{688CB704-5679-450A-859B-D8D7FB87133E}"/>
              </a:ext>
            </a:extLst>
          </p:cNvPr>
          <p:cNvSpPr/>
          <p:nvPr/>
        </p:nvSpPr>
        <p:spPr>
          <a:xfrm>
            <a:off x="1924050" y="3908425"/>
            <a:ext cx="2009775"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Unstructured Line based</a:t>
            </a:r>
            <a:endParaRPr lang="en-NL" sz="1400" dirty="0"/>
          </a:p>
        </p:txBody>
      </p:sp>
      <p:sp>
        <p:nvSpPr>
          <p:cNvPr id="85" name="Rectangle: Rounded Corners 84">
            <a:extLst>
              <a:ext uri="{FF2B5EF4-FFF2-40B4-BE49-F238E27FC236}">
                <a16:creationId xmlns:a16="http://schemas.microsoft.com/office/drawing/2014/main" id="{78BDBEC1-2D2D-409B-A31A-F183D99F8BAE}"/>
              </a:ext>
            </a:extLst>
          </p:cNvPr>
          <p:cNvSpPr/>
          <p:nvPr/>
        </p:nvSpPr>
        <p:spPr>
          <a:xfrm>
            <a:off x="600075" y="4826000"/>
            <a:ext cx="2009775"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Point based</a:t>
            </a:r>
            <a:endParaRPr lang="en-NL" sz="1400" dirty="0"/>
          </a:p>
        </p:txBody>
      </p:sp>
      <p:sp>
        <p:nvSpPr>
          <p:cNvPr id="86" name="Rectangle: Rounded Corners 85">
            <a:extLst>
              <a:ext uri="{FF2B5EF4-FFF2-40B4-BE49-F238E27FC236}">
                <a16:creationId xmlns:a16="http://schemas.microsoft.com/office/drawing/2014/main" id="{F8601660-D29B-45CB-8E68-4F745784B890}"/>
              </a:ext>
            </a:extLst>
          </p:cNvPr>
          <p:cNvSpPr/>
          <p:nvPr/>
        </p:nvSpPr>
        <p:spPr>
          <a:xfrm>
            <a:off x="3190875" y="4826000"/>
            <a:ext cx="2009775" cy="438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Qual. Constraint based</a:t>
            </a:r>
            <a:endParaRPr lang="en-NL" sz="1400" dirty="0"/>
          </a:p>
        </p:txBody>
      </p:sp>
      <p:cxnSp>
        <p:nvCxnSpPr>
          <p:cNvPr id="33" name="Straight Arrow Connector 32">
            <a:extLst>
              <a:ext uri="{FF2B5EF4-FFF2-40B4-BE49-F238E27FC236}">
                <a16:creationId xmlns:a16="http://schemas.microsoft.com/office/drawing/2014/main" id="{6994A781-DB55-42D0-B1BE-871ADF728C0E}"/>
              </a:ext>
            </a:extLst>
          </p:cNvPr>
          <p:cNvCxnSpPr>
            <a:stCxn id="83" idx="0"/>
            <a:endCxn id="5" idx="2"/>
          </p:cNvCxnSpPr>
          <p:nvPr/>
        </p:nvCxnSpPr>
        <p:spPr>
          <a:xfrm flipH="1" flipV="1">
            <a:off x="2928937" y="2511425"/>
            <a:ext cx="1" cy="4794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EC7882D-D31C-47D1-B3AB-7991748668BC}"/>
              </a:ext>
            </a:extLst>
          </p:cNvPr>
          <p:cNvCxnSpPr>
            <a:cxnSpLocks/>
            <a:stCxn id="84" idx="0"/>
            <a:endCxn id="83" idx="2"/>
          </p:cNvCxnSpPr>
          <p:nvPr/>
        </p:nvCxnSpPr>
        <p:spPr>
          <a:xfrm flipV="1">
            <a:off x="2928938" y="3429000"/>
            <a:ext cx="0" cy="4794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BB742737-A511-418D-B922-3462E0991E4A}"/>
              </a:ext>
            </a:extLst>
          </p:cNvPr>
          <p:cNvCxnSpPr>
            <a:stCxn id="85" idx="0"/>
            <a:endCxn id="84" idx="2"/>
          </p:cNvCxnSpPr>
          <p:nvPr/>
        </p:nvCxnSpPr>
        <p:spPr>
          <a:xfrm flipV="1">
            <a:off x="1604963" y="4346575"/>
            <a:ext cx="1323975" cy="4794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8991B85D-D8EE-44B8-B45D-8969A06973DA}"/>
              </a:ext>
            </a:extLst>
          </p:cNvPr>
          <p:cNvCxnSpPr>
            <a:stCxn id="86" idx="0"/>
            <a:endCxn id="84" idx="2"/>
          </p:cNvCxnSpPr>
          <p:nvPr/>
        </p:nvCxnSpPr>
        <p:spPr>
          <a:xfrm flipH="1" flipV="1">
            <a:off x="2928938" y="4346575"/>
            <a:ext cx="1266825" cy="4794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4712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p:txBody>
          <a:bodyPr>
            <a:normAutofit/>
          </a:bodyPr>
          <a:lstStyle/>
          <a:p>
            <a:r>
              <a:rPr lang="en-US" dirty="0"/>
              <a:t>Linking data across levels</a:t>
            </a:r>
          </a:p>
          <a:p>
            <a:pPr lvl="1"/>
            <a:r>
              <a:rPr lang="en-US" dirty="0"/>
              <a:t>Data across levels can be linked in two ways:</a:t>
            </a:r>
          </a:p>
          <a:p>
            <a:pPr marL="1371600" lvl="2" indent="-457200">
              <a:buFont typeface="+mj-lt"/>
              <a:buAutoNum type="arabicPeriod"/>
            </a:pPr>
            <a:r>
              <a:rPr lang="en-US" dirty="0"/>
              <a:t>Shared Spatial Unit IDs</a:t>
            </a:r>
          </a:p>
          <a:p>
            <a:pPr marL="1371600" lvl="2" indent="-457200">
              <a:buFont typeface="+mj-lt"/>
              <a:buAutoNum type="arabicPeriod"/>
            </a:pPr>
            <a:r>
              <a:rPr lang="en-US" dirty="0"/>
              <a:t>Share spatial components such as points, lines, or linear rings.</a:t>
            </a:r>
          </a:p>
          <a:p>
            <a:pPr marL="1371600" lvl="2" indent="-457200">
              <a:buFont typeface="+mj-lt"/>
              <a:buAutoNum type="arabicPeriod"/>
            </a:pPr>
            <a:endParaRPr lang="en-US" dirty="0"/>
          </a:p>
          <a:p>
            <a:pPr lvl="1"/>
            <a:r>
              <a:rPr lang="en-US" dirty="0"/>
              <a:t>The completeness property is satisfied if a query at a given level can always be answered with the same response at a finer level. This requires that data on lower (coarser) levels be aligned with data at finer levels. </a:t>
            </a:r>
          </a:p>
          <a:p>
            <a:pPr lvl="1"/>
            <a:endParaRPr lang="en-US" dirty="0"/>
          </a:p>
        </p:txBody>
      </p:sp>
    </p:spTree>
    <p:extLst>
      <p:ext uri="{BB962C8B-B14F-4D97-AF65-F5344CB8AC3E}">
        <p14:creationId xmlns:p14="http://schemas.microsoft.com/office/powerpoint/2010/main" val="2727003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289040" y="1825624"/>
            <a:ext cx="5064760" cy="5032375"/>
          </a:xfrm>
        </p:spPr>
        <p:txBody>
          <a:bodyPr>
            <a:normAutofit fontScale="85000" lnSpcReduction="20000"/>
          </a:bodyPr>
          <a:lstStyle/>
          <a:p>
            <a:pPr marL="457200" lvl="1" indent="0">
              <a:buNone/>
            </a:pPr>
            <a:r>
              <a:rPr lang="en-US" dirty="0"/>
              <a:t>Ln: l</a:t>
            </a:r>
            <a:r>
              <a:rPr lang="en-US" baseline="-25000" dirty="0"/>
              <a:t>1</a:t>
            </a:r>
            <a:endParaRPr lang="en-US" dirty="0"/>
          </a:p>
          <a:p>
            <a:pPr marL="457200" lvl="1" indent="0">
              <a:buNone/>
            </a:pPr>
            <a:r>
              <a:rPr lang="en-US" dirty="0" err="1"/>
              <a:t>Bnd</a:t>
            </a:r>
            <a:r>
              <a:rPr lang="en-US" dirty="0"/>
              <a:t>: (p</a:t>
            </a:r>
            <a:r>
              <a:rPr lang="en-US" baseline="-25000" dirty="0"/>
              <a:t>31</a:t>
            </a:r>
            <a:r>
              <a:rPr lang="en-US" dirty="0"/>
              <a:t>, p</a:t>
            </a:r>
            <a:r>
              <a:rPr lang="en-US" baseline="-25000" dirty="0"/>
              <a:t>49</a:t>
            </a:r>
            <a:r>
              <a:rPr lang="en-US" dirty="0"/>
              <a:t>)</a:t>
            </a:r>
          </a:p>
          <a:p>
            <a:pPr marL="457200" lvl="1" indent="0">
              <a:buNone/>
            </a:pPr>
            <a:endParaRPr lang="en-US" dirty="0"/>
          </a:p>
          <a:p>
            <a:pPr marL="457200" lvl="1" indent="0">
              <a:buNone/>
            </a:pPr>
            <a:r>
              <a:rPr lang="en-US" dirty="0"/>
              <a:t>SU: WG02</a:t>
            </a:r>
          </a:p>
          <a:p>
            <a:pPr marL="457200" lvl="1" indent="0">
              <a:buNone/>
            </a:pPr>
            <a:r>
              <a:rPr lang="en-US" dirty="0"/>
              <a:t>Ref: l</a:t>
            </a:r>
            <a:r>
              <a:rPr lang="en-US" baseline="-25000" dirty="0"/>
              <a:t>13</a:t>
            </a:r>
            <a:endParaRPr lang="en-US" dirty="0"/>
          </a:p>
          <a:p>
            <a:pPr marL="457200" lvl="1" indent="0">
              <a:buNone/>
            </a:pPr>
            <a:r>
              <a:rPr lang="en-US" dirty="0" err="1"/>
              <a:t>Bnd</a:t>
            </a:r>
            <a:r>
              <a:rPr lang="en-US" dirty="0"/>
              <a:t>: (ap</a:t>
            </a:r>
            <a:r>
              <a:rPr lang="en-US" baseline="-25000" dirty="0"/>
              <a:t>1</a:t>
            </a:r>
            <a:r>
              <a:rPr lang="en-US" dirty="0"/>
              <a:t>, ap</a:t>
            </a:r>
            <a:r>
              <a:rPr lang="en-US" baseline="-25000" dirty="0"/>
              <a:t>22</a:t>
            </a:r>
            <a:r>
              <a:rPr lang="en-US" dirty="0"/>
              <a:t>)</a:t>
            </a:r>
          </a:p>
          <a:p>
            <a:pPr marL="457200" lvl="1" indent="0">
              <a:buNone/>
            </a:pPr>
            <a:r>
              <a:rPr lang="en-US" dirty="0" err="1"/>
              <a:t>Pnts</a:t>
            </a:r>
            <a:r>
              <a:rPr lang="en-US" dirty="0"/>
              <a:t>: (ap</a:t>
            </a:r>
            <a:r>
              <a:rPr lang="en-US" baseline="-25000" dirty="0"/>
              <a:t>1</a:t>
            </a:r>
            <a:r>
              <a:rPr lang="en-US" dirty="0"/>
              <a:t> , ap</a:t>
            </a:r>
            <a:r>
              <a:rPr lang="en-US" baseline="-25000" dirty="0"/>
              <a:t>2</a:t>
            </a:r>
            <a:r>
              <a:rPr lang="en-US" dirty="0"/>
              <a:t> , … , ap</a:t>
            </a:r>
            <a:r>
              <a:rPr lang="en-US" baseline="-25000" dirty="0"/>
              <a:t>21</a:t>
            </a:r>
            <a:r>
              <a:rPr lang="en-US" dirty="0"/>
              <a:t>, ap</a:t>
            </a:r>
            <a:r>
              <a:rPr lang="en-US" baseline="-25000" dirty="0"/>
              <a:t>22</a:t>
            </a:r>
            <a:r>
              <a:rPr lang="en-US" dirty="0"/>
              <a:t>)</a:t>
            </a:r>
          </a:p>
          <a:p>
            <a:pPr marL="457200" lvl="1" indent="0">
              <a:buNone/>
            </a:pPr>
            <a:endParaRPr lang="en-US" dirty="0"/>
          </a:p>
          <a:p>
            <a:pPr marL="457200" lvl="1" indent="0">
              <a:buNone/>
            </a:pPr>
            <a:r>
              <a:rPr lang="en-US" dirty="0" err="1"/>
              <a:t>AbsPnt</a:t>
            </a:r>
            <a:r>
              <a:rPr lang="en-US" dirty="0"/>
              <a:t>: ap</a:t>
            </a:r>
            <a:r>
              <a:rPr lang="en-US" baseline="-25000" dirty="0"/>
              <a:t>1</a:t>
            </a:r>
            <a:endParaRPr lang="en-US" dirty="0"/>
          </a:p>
          <a:p>
            <a:pPr marL="457200" lvl="1" indent="0">
              <a:buNone/>
            </a:pPr>
            <a:r>
              <a:rPr lang="en-US" dirty="0" err="1"/>
              <a:t>Rels</a:t>
            </a:r>
            <a:r>
              <a:rPr lang="en-US" dirty="0"/>
              <a:t>: ap</a:t>
            </a:r>
            <a:r>
              <a:rPr lang="en-US" baseline="-25000" dirty="0"/>
              <a:t>1 </a:t>
            </a:r>
            <a:r>
              <a:rPr lang="en-US" dirty="0"/>
              <a:t>[ </a:t>
            </a:r>
            <a:r>
              <a:rPr lang="en-US" i="1" dirty="0">
                <a:latin typeface="Times New Roman" panose="02020603050405020304" pitchFamily="18" charset="0"/>
                <a:cs typeface="Times New Roman" panose="02020603050405020304" pitchFamily="18" charset="0"/>
              </a:rPr>
              <a:t>b</a:t>
            </a:r>
            <a:r>
              <a:rPr lang="en-US" dirty="0"/>
              <a:t>, </a:t>
            </a:r>
            <a:r>
              <a:rPr lang="en-US" i="1" dirty="0">
                <a:latin typeface="Times New Roman" panose="02020603050405020304" pitchFamily="18" charset="0"/>
                <a:cs typeface="Times New Roman" panose="02020603050405020304" pitchFamily="18" charset="0"/>
              </a:rPr>
              <a:t>s</a:t>
            </a:r>
            <a:r>
              <a:rPr lang="en-US" dirty="0"/>
              <a:t>, </a:t>
            </a:r>
            <a:r>
              <a:rPr lang="en-US" i="1"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t>] l</a:t>
            </a:r>
            <a:r>
              <a:rPr lang="en-US" baseline="-25000" dirty="0"/>
              <a:t>1</a:t>
            </a:r>
            <a:r>
              <a:rPr lang="en-US" dirty="0"/>
              <a:t> ; ap</a:t>
            </a:r>
            <a:r>
              <a:rPr lang="en-US" baseline="-25000" dirty="0"/>
              <a:t>1 </a:t>
            </a:r>
            <a:r>
              <a:rPr lang="en-US" dirty="0"/>
              <a:t>[ </a:t>
            </a:r>
            <a:r>
              <a:rPr lang="en-US" i="1" dirty="0">
                <a:latin typeface="Times New Roman" panose="02020603050405020304" pitchFamily="18" charset="0"/>
                <a:cs typeface="Times New Roman" panose="02020603050405020304" pitchFamily="18" charset="0"/>
              </a:rPr>
              <a:t>s </a:t>
            </a:r>
            <a:r>
              <a:rPr lang="en-US" dirty="0"/>
              <a:t>] l</a:t>
            </a:r>
            <a:r>
              <a:rPr lang="en-US" baseline="-25000" dirty="0"/>
              <a:t>13</a:t>
            </a:r>
            <a:endParaRPr lang="en-US" dirty="0"/>
          </a:p>
          <a:p>
            <a:pPr marL="457200" lvl="1" indent="0">
              <a:buNone/>
            </a:pPr>
            <a:endParaRPr lang="en-US" dirty="0"/>
          </a:p>
          <a:p>
            <a:pPr marL="457200" lvl="1" indent="0">
              <a:buNone/>
            </a:pPr>
            <a:r>
              <a:rPr lang="en-US" dirty="0" err="1"/>
              <a:t>AbsPnt</a:t>
            </a:r>
            <a:r>
              <a:rPr lang="en-US" dirty="0"/>
              <a:t>: ap</a:t>
            </a:r>
            <a:r>
              <a:rPr lang="en-US" baseline="-25000" dirty="0"/>
              <a:t>22</a:t>
            </a:r>
            <a:endParaRPr lang="en-US" dirty="0"/>
          </a:p>
          <a:p>
            <a:pPr marL="457200" lvl="1" indent="0">
              <a:buNone/>
            </a:pPr>
            <a:r>
              <a:rPr lang="en-US" dirty="0" err="1"/>
              <a:t>Rels</a:t>
            </a:r>
            <a:r>
              <a:rPr lang="en-US" dirty="0"/>
              <a:t>: ap</a:t>
            </a:r>
            <a:r>
              <a:rPr lang="en-US" baseline="-25000" dirty="0"/>
              <a:t>22 </a:t>
            </a:r>
            <a:r>
              <a:rPr lang="en-US" dirty="0"/>
              <a:t>[ </a:t>
            </a:r>
            <a:r>
              <a:rPr lang="en-US" i="1" dirty="0">
                <a:latin typeface="Times New Roman" panose="02020603050405020304" pitchFamily="18" charset="0"/>
                <a:cs typeface="Times New Roman" panose="02020603050405020304" pitchFamily="18" charset="0"/>
              </a:rPr>
              <a:t>e</a:t>
            </a:r>
            <a:r>
              <a:rPr lang="en-US" dirty="0"/>
              <a:t>, </a:t>
            </a:r>
            <a:r>
              <a:rPr lang="en-US" i="1" dirty="0" err="1">
                <a:latin typeface="Times New Roman" panose="02020603050405020304" pitchFamily="18" charset="0"/>
                <a:cs typeface="Times New Roman" panose="02020603050405020304" pitchFamily="18" charset="0"/>
              </a:rPr>
              <a:t>i</a:t>
            </a:r>
            <a:r>
              <a:rPr lang="en-US" dirty="0"/>
              <a:t>, </a:t>
            </a:r>
            <a:r>
              <a:rPr lang="en-US" i="1" dirty="0">
                <a:latin typeface="Times New Roman" panose="02020603050405020304" pitchFamily="18" charset="0"/>
                <a:cs typeface="Times New Roman" panose="02020603050405020304" pitchFamily="18" charset="0"/>
              </a:rPr>
              <a:t>f </a:t>
            </a:r>
            <a:r>
              <a:rPr lang="en-US" dirty="0"/>
              <a:t>] l</a:t>
            </a:r>
            <a:r>
              <a:rPr lang="en-US" baseline="-25000" dirty="0"/>
              <a:t>1</a:t>
            </a:r>
            <a:r>
              <a:rPr lang="en-US" dirty="0"/>
              <a:t> ; ap</a:t>
            </a:r>
            <a:r>
              <a:rPr lang="en-US" baseline="-25000" dirty="0"/>
              <a:t>22 </a:t>
            </a:r>
            <a:r>
              <a:rPr lang="en-US" dirty="0"/>
              <a:t>[ </a:t>
            </a:r>
            <a:r>
              <a:rPr lang="en-US" i="1" dirty="0">
                <a:latin typeface="Times New Roman" panose="02020603050405020304" pitchFamily="18" charset="0"/>
                <a:cs typeface="Times New Roman" panose="02020603050405020304" pitchFamily="18" charset="0"/>
              </a:rPr>
              <a:t>e </a:t>
            </a:r>
            <a:r>
              <a:rPr lang="en-US" dirty="0"/>
              <a:t>] l</a:t>
            </a:r>
            <a:r>
              <a:rPr lang="en-US" baseline="-25000" dirty="0"/>
              <a:t>13</a:t>
            </a:r>
            <a:endParaRPr lang="en-US" dirty="0"/>
          </a:p>
          <a:p>
            <a:pPr marL="457200" lvl="1" indent="0">
              <a:buNone/>
            </a:pPr>
            <a:endParaRPr lang="en-US" dirty="0"/>
          </a:p>
          <a:p>
            <a:pPr marL="457200" lvl="1" indent="0">
              <a:buNone/>
            </a:pPr>
            <a:r>
              <a:rPr lang="en-US" dirty="0" err="1"/>
              <a:t>Pnt</a:t>
            </a:r>
            <a:r>
              <a:rPr lang="en-US" dirty="0"/>
              <a:t>: p</a:t>
            </a:r>
            <a:r>
              <a:rPr lang="en-US" baseline="-25000" dirty="0"/>
              <a:t>31</a:t>
            </a:r>
            <a:endParaRPr lang="en-US" dirty="0"/>
          </a:p>
          <a:p>
            <a:pPr marL="457200" lvl="1" indent="0">
              <a:buNone/>
            </a:pPr>
            <a:r>
              <a:rPr lang="en-US" dirty="0"/>
              <a:t>Coord: (226, 63) </a:t>
            </a:r>
          </a:p>
          <a:p>
            <a:pPr marL="457200" lvl="1" indent="0">
              <a:buNone/>
            </a:pPr>
            <a:r>
              <a:rPr lang="en-US" dirty="0" err="1"/>
              <a:t>Pnt</a:t>
            </a:r>
            <a:r>
              <a:rPr lang="en-US" dirty="0"/>
              <a:t>: p</a:t>
            </a:r>
            <a:r>
              <a:rPr lang="en-US" baseline="-25000" dirty="0"/>
              <a:t>49</a:t>
            </a:r>
            <a:endParaRPr lang="en-US" dirty="0"/>
          </a:p>
          <a:p>
            <a:pPr marL="457200" lvl="1" indent="0">
              <a:buNone/>
            </a:pPr>
            <a:r>
              <a:rPr lang="en-US" dirty="0"/>
              <a:t>Coord: (235, 15) </a:t>
            </a:r>
          </a:p>
        </p:txBody>
      </p:sp>
      <p:sp>
        <p:nvSpPr>
          <p:cNvPr id="5" name="Content Placeholder 2">
            <a:extLst>
              <a:ext uri="{FF2B5EF4-FFF2-40B4-BE49-F238E27FC236}">
                <a16:creationId xmlns:a16="http://schemas.microsoft.com/office/drawing/2014/main" id="{4F47F1C7-1D84-4264-AD5F-1E6A400B22AD}"/>
              </a:ext>
            </a:extLst>
          </p:cNvPr>
          <p:cNvSpPr txBox="1">
            <a:spLocks/>
          </p:cNvSpPr>
          <p:nvPr/>
        </p:nvSpPr>
        <p:spPr>
          <a:xfrm>
            <a:off x="838200" y="1825625"/>
            <a:ext cx="63474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Linkages across levels</a:t>
            </a:r>
            <a:endParaRPr lang="en-NL" dirty="0"/>
          </a:p>
        </p:txBody>
      </p:sp>
      <p:sp>
        <p:nvSpPr>
          <p:cNvPr id="49" name="Freeform: Shape 48">
            <a:extLst>
              <a:ext uri="{FF2B5EF4-FFF2-40B4-BE49-F238E27FC236}">
                <a16:creationId xmlns:a16="http://schemas.microsoft.com/office/drawing/2014/main" id="{B7D9D8E8-6239-43A5-8A41-04753A1A3A30}"/>
              </a:ext>
            </a:extLst>
          </p:cNvPr>
          <p:cNvSpPr>
            <a:spLocks noChangeAspect="1"/>
          </p:cNvSpPr>
          <p:nvPr/>
        </p:nvSpPr>
        <p:spPr>
          <a:xfrm>
            <a:off x="1278848" y="4733925"/>
            <a:ext cx="769026" cy="1078728"/>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901" h="2136680">
                <a:moveTo>
                  <a:pt x="335280" y="1740439"/>
                </a:moveTo>
                <a:lnTo>
                  <a:pt x="1548901" y="0"/>
                </a:lnTo>
                <a:lnTo>
                  <a:pt x="1087120" y="2106199"/>
                </a:lnTo>
                <a:lnTo>
                  <a:pt x="101600" y="2136679"/>
                </a:lnTo>
                <a:lnTo>
                  <a:pt x="0" y="2075719"/>
                </a:lnTo>
                <a:lnTo>
                  <a:pt x="335280" y="1740439"/>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Freeform: Shape 49">
            <a:extLst>
              <a:ext uri="{FF2B5EF4-FFF2-40B4-BE49-F238E27FC236}">
                <a16:creationId xmlns:a16="http://schemas.microsoft.com/office/drawing/2014/main" id="{22057DDF-F883-4094-B1E3-EEA937F52AC3}"/>
              </a:ext>
            </a:extLst>
          </p:cNvPr>
          <p:cNvSpPr>
            <a:spLocks noChangeAspect="1"/>
          </p:cNvSpPr>
          <p:nvPr/>
        </p:nvSpPr>
        <p:spPr>
          <a:xfrm>
            <a:off x="2065027" y="3201790"/>
            <a:ext cx="3063571"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170362" h="6791960">
                <a:moveTo>
                  <a:pt x="-1" y="4078577"/>
                </a:moveTo>
                <a:lnTo>
                  <a:pt x="304882" y="2544232"/>
                </a:lnTo>
                <a:lnTo>
                  <a:pt x="1265622" y="1127760"/>
                </a:lnTo>
                <a:lnTo>
                  <a:pt x="2240982" y="477520"/>
                </a:lnTo>
                <a:lnTo>
                  <a:pt x="2271462" y="50800"/>
                </a:lnTo>
                <a:lnTo>
                  <a:pt x="4699702" y="0"/>
                </a:lnTo>
                <a:cubicBezTo>
                  <a:pt x="4679382" y="220133"/>
                  <a:pt x="4638742" y="176107"/>
                  <a:pt x="4608262" y="264160"/>
                </a:cubicBezTo>
                <a:lnTo>
                  <a:pt x="4405062" y="447040"/>
                </a:lnTo>
                <a:lnTo>
                  <a:pt x="4242502" y="660400"/>
                </a:lnTo>
                <a:lnTo>
                  <a:pt x="4110422" y="944880"/>
                </a:lnTo>
                <a:lnTo>
                  <a:pt x="4049462" y="1188720"/>
                </a:lnTo>
                <a:lnTo>
                  <a:pt x="4120582" y="1463040"/>
                </a:lnTo>
                <a:lnTo>
                  <a:pt x="4374582" y="1595120"/>
                </a:lnTo>
                <a:lnTo>
                  <a:pt x="4445702" y="1778000"/>
                </a:lnTo>
                <a:lnTo>
                  <a:pt x="4486342" y="2174240"/>
                </a:lnTo>
                <a:lnTo>
                  <a:pt x="4476182" y="2418080"/>
                </a:lnTo>
                <a:lnTo>
                  <a:pt x="4364422" y="2661920"/>
                </a:lnTo>
                <a:lnTo>
                  <a:pt x="4191702" y="2895600"/>
                </a:lnTo>
                <a:lnTo>
                  <a:pt x="4018982" y="3149600"/>
                </a:lnTo>
                <a:lnTo>
                  <a:pt x="3937702" y="3362960"/>
                </a:lnTo>
                <a:lnTo>
                  <a:pt x="3917382" y="3708400"/>
                </a:lnTo>
                <a:lnTo>
                  <a:pt x="3947862" y="3931920"/>
                </a:lnTo>
                <a:lnTo>
                  <a:pt x="4039302" y="4206240"/>
                </a:lnTo>
                <a:lnTo>
                  <a:pt x="4130742" y="4439920"/>
                </a:lnTo>
                <a:lnTo>
                  <a:pt x="4242502" y="4572000"/>
                </a:lnTo>
                <a:lnTo>
                  <a:pt x="4425382" y="4734560"/>
                </a:lnTo>
                <a:lnTo>
                  <a:pt x="4587942" y="4785360"/>
                </a:lnTo>
                <a:lnTo>
                  <a:pt x="4770822" y="4836160"/>
                </a:lnTo>
                <a:lnTo>
                  <a:pt x="4943542" y="4836160"/>
                </a:lnTo>
                <a:lnTo>
                  <a:pt x="5095942" y="4866640"/>
                </a:lnTo>
                <a:lnTo>
                  <a:pt x="5238182" y="4897120"/>
                </a:lnTo>
                <a:lnTo>
                  <a:pt x="5299142" y="4968240"/>
                </a:lnTo>
                <a:lnTo>
                  <a:pt x="5349942" y="5059680"/>
                </a:lnTo>
                <a:lnTo>
                  <a:pt x="5349942" y="5222240"/>
                </a:lnTo>
                <a:lnTo>
                  <a:pt x="5349942" y="5334000"/>
                </a:lnTo>
                <a:lnTo>
                  <a:pt x="5349942" y="5476240"/>
                </a:lnTo>
                <a:lnTo>
                  <a:pt x="5329622" y="5669280"/>
                </a:lnTo>
                <a:lnTo>
                  <a:pt x="5278822" y="5760720"/>
                </a:lnTo>
                <a:lnTo>
                  <a:pt x="5288982" y="5862320"/>
                </a:lnTo>
                <a:lnTo>
                  <a:pt x="5309302" y="6075680"/>
                </a:lnTo>
                <a:lnTo>
                  <a:pt x="5339782" y="6126480"/>
                </a:lnTo>
                <a:lnTo>
                  <a:pt x="5461702" y="6226810"/>
                </a:lnTo>
                <a:lnTo>
                  <a:pt x="5530282" y="6240780"/>
                </a:lnTo>
                <a:lnTo>
                  <a:pt x="5621722" y="6231890"/>
                </a:lnTo>
                <a:lnTo>
                  <a:pt x="5689032" y="6134100"/>
                </a:lnTo>
                <a:lnTo>
                  <a:pt x="5831272" y="6007100"/>
                </a:lnTo>
                <a:lnTo>
                  <a:pt x="5922712" y="6002020"/>
                </a:lnTo>
                <a:lnTo>
                  <a:pt x="5949382" y="6093460"/>
                </a:lnTo>
                <a:lnTo>
                  <a:pt x="6040822" y="6240780"/>
                </a:lnTo>
                <a:lnTo>
                  <a:pt x="6030662" y="6370320"/>
                </a:lnTo>
                <a:lnTo>
                  <a:pt x="6170362" y="6791960"/>
                </a:lnTo>
                <a:lnTo>
                  <a:pt x="5384232" y="6576060"/>
                </a:lnTo>
                <a:lnTo>
                  <a:pt x="4212022" y="6553200"/>
                </a:lnTo>
                <a:lnTo>
                  <a:pt x="3347095" y="6521252"/>
                </a:lnTo>
                <a:lnTo>
                  <a:pt x="3843979" y="4770624"/>
                </a:lnTo>
                <a:lnTo>
                  <a:pt x="-1" y="4078577"/>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Multiplication Sign 11">
            <a:extLst>
              <a:ext uri="{FF2B5EF4-FFF2-40B4-BE49-F238E27FC236}">
                <a16:creationId xmlns:a16="http://schemas.microsoft.com/office/drawing/2014/main" id="{13632E4B-2A65-4073-B0DF-74E24C997E54}"/>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Multiplication Sign 11">
            <a:extLst>
              <a:ext uri="{FF2B5EF4-FFF2-40B4-BE49-F238E27FC236}">
                <a16:creationId xmlns:a16="http://schemas.microsoft.com/office/drawing/2014/main" id="{52634344-16BA-4798-99C0-8A7AFE2898D6}"/>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Multiplication Sign 11">
            <a:extLst>
              <a:ext uri="{FF2B5EF4-FFF2-40B4-BE49-F238E27FC236}">
                <a16:creationId xmlns:a16="http://schemas.microsoft.com/office/drawing/2014/main" id="{1E622DC1-C84C-49AC-8C36-B29DD5116474}"/>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Multiplication Sign 11">
            <a:extLst>
              <a:ext uri="{FF2B5EF4-FFF2-40B4-BE49-F238E27FC236}">
                <a16:creationId xmlns:a16="http://schemas.microsoft.com/office/drawing/2014/main" id="{3309F0AB-669D-41CF-AE74-60B378B48A90}"/>
              </a:ext>
            </a:extLst>
          </p:cNvPr>
          <p:cNvSpPr>
            <a:spLocks noChangeAspect="1"/>
          </p:cNvSpPr>
          <p:nvPr/>
        </p:nvSpPr>
        <p:spPr>
          <a:xfrm>
            <a:off x="1308940" y="577554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Multiplication Sign 11">
            <a:extLst>
              <a:ext uri="{FF2B5EF4-FFF2-40B4-BE49-F238E27FC236}">
                <a16:creationId xmlns:a16="http://schemas.microsoft.com/office/drawing/2014/main" id="{3C8CAFDD-0CF3-49A2-B160-FC7413E41418}"/>
              </a:ext>
            </a:extLst>
          </p:cNvPr>
          <p:cNvSpPr>
            <a:spLocks noChangeAspect="1"/>
          </p:cNvSpPr>
          <p:nvPr/>
        </p:nvSpPr>
        <p:spPr>
          <a:xfrm>
            <a:off x="2008342" y="467929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Multiplication Sign 11">
            <a:extLst>
              <a:ext uri="{FF2B5EF4-FFF2-40B4-BE49-F238E27FC236}">
                <a16:creationId xmlns:a16="http://schemas.microsoft.com/office/drawing/2014/main" id="{47F661AC-A5EE-4E5C-9367-450EB33439DB}"/>
              </a:ext>
            </a:extLst>
          </p:cNvPr>
          <p:cNvSpPr>
            <a:spLocks noChangeAspect="1"/>
          </p:cNvSpPr>
          <p:nvPr/>
        </p:nvSpPr>
        <p:spPr>
          <a:xfrm>
            <a:off x="1240317" y="5729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Multiplication Sign 11">
            <a:extLst>
              <a:ext uri="{FF2B5EF4-FFF2-40B4-BE49-F238E27FC236}">
                <a16:creationId xmlns:a16="http://schemas.microsoft.com/office/drawing/2014/main" id="{4823BAA0-C233-46C1-A4D1-D8B34BE4E17E}"/>
              </a:ext>
            </a:extLst>
          </p:cNvPr>
          <p:cNvSpPr>
            <a:spLocks noChangeAspect="1"/>
          </p:cNvSpPr>
          <p:nvPr/>
        </p:nvSpPr>
        <p:spPr>
          <a:xfrm>
            <a:off x="3372056" y="547051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Multiplication Sign 11">
            <a:extLst>
              <a:ext uri="{FF2B5EF4-FFF2-40B4-BE49-F238E27FC236}">
                <a16:creationId xmlns:a16="http://schemas.microsoft.com/office/drawing/2014/main" id="{D3FAB847-DCE2-4684-9A97-D168E823775D}"/>
              </a:ext>
            </a:extLst>
          </p:cNvPr>
          <p:cNvSpPr>
            <a:spLocks noChangeAspect="1"/>
          </p:cNvSpPr>
          <p:nvPr/>
        </p:nvSpPr>
        <p:spPr>
          <a:xfrm>
            <a:off x="3051186" y="541008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Multiplication Sign 11">
            <a:extLst>
              <a:ext uri="{FF2B5EF4-FFF2-40B4-BE49-F238E27FC236}">
                <a16:creationId xmlns:a16="http://schemas.microsoft.com/office/drawing/2014/main" id="{876B75AC-24A9-4AC4-A9A4-97132E090017}"/>
              </a:ext>
            </a:extLst>
          </p:cNvPr>
          <p:cNvSpPr>
            <a:spLocks noChangeAspect="1"/>
          </p:cNvSpPr>
          <p:nvPr/>
        </p:nvSpPr>
        <p:spPr>
          <a:xfrm>
            <a:off x="2697102" y="535295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Multiplication Sign 11">
            <a:extLst>
              <a:ext uri="{FF2B5EF4-FFF2-40B4-BE49-F238E27FC236}">
                <a16:creationId xmlns:a16="http://schemas.microsoft.com/office/drawing/2014/main" id="{07F9C840-D20A-468F-950F-59243EA33FD7}"/>
              </a:ext>
            </a:extLst>
          </p:cNvPr>
          <p:cNvSpPr>
            <a:spLocks noChangeAspect="1"/>
          </p:cNvSpPr>
          <p:nvPr/>
        </p:nvSpPr>
        <p:spPr>
          <a:xfrm>
            <a:off x="1787001" y="575268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Multiplication Sign 11">
            <a:extLst>
              <a:ext uri="{FF2B5EF4-FFF2-40B4-BE49-F238E27FC236}">
                <a16:creationId xmlns:a16="http://schemas.microsoft.com/office/drawing/2014/main" id="{F9924D13-49A7-4C57-9F02-90190AAB1E91}"/>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Multiplication Sign 11">
            <a:extLst>
              <a:ext uri="{FF2B5EF4-FFF2-40B4-BE49-F238E27FC236}">
                <a16:creationId xmlns:a16="http://schemas.microsoft.com/office/drawing/2014/main" id="{2664A5FB-92C3-4A67-978B-D10125EE9987}"/>
              </a:ext>
            </a:extLst>
          </p:cNvPr>
          <p:cNvSpPr>
            <a:spLocks noChangeAspect="1"/>
          </p:cNvSpPr>
          <p:nvPr/>
        </p:nvSpPr>
        <p:spPr>
          <a:xfrm>
            <a:off x="2182017" y="445911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Multiplication Sign 11">
            <a:extLst>
              <a:ext uri="{FF2B5EF4-FFF2-40B4-BE49-F238E27FC236}">
                <a16:creationId xmlns:a16="http://schemas.microsoft.com/office/drawing/2014/main" id="{C0D3D719-DE2E-406F-ABF8-7458263E30F8}"/>
              </a:ext>
            </a:extLst>
          </p:cNvPr>
          <p:cNvSpPr>
            <a:spLocks noChangeAspect="1"/>
          </p:cNvSpPr>
          <p:nvPr/>
        </p:nvSpPr>
        <p:spPr>
          <a:xfrm>
            <a:off x="2617887" y="533390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Multiplication Sign 11">
            <a:extLst>
              <a:ext uri="{FF2B5EF4-FFF2-40B4-BE49-F238E27FC236}">
                <a16:creationId xmlns:a16="http://schemas.microsoft.com/office/drawing/2014/main" id="{D4C7F42C-119B-4946-82FC-F407D5811D4A}"/>
              </a:ext>
            </a:extLst>
          </p:cNvPr>
          <p:cNvSpPr>
            <a:spLocks noChangeAspect="1"/>
          </p:cNvSpPr>
          <p:nvPr/>
        </p:nvSpPr>
        <p:spPr>
          <a:xfrm>
            <a:off x="2399946" y="5299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Multiplication Sign 11">
            <a:extLst>
              <a:ext uri="{FF2B5EF4-FFF2-40B4-BE49-F238E27FC236}">
                <a16:creationId xmlns:a16="http://schemas.microsoft.com/office/drawing/2014/main" id="{A0C73F11-E4A2-4A5B-9A77-23D98235E62A}"/>
              </a:ext>
            </a:extLst>
          </p:cNvPr>
          <p:cNvSpPr>
            <a:spLocks noChangeAspect="1"/>
          </p:cNvSpPr>
          <p:nvPr/>
        </p:nvSpPr>
        <p:spPr>
          <a:xfrm>
            <a:off x="3801916" y="60583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Multiplication Sign 11">
            <a:extLst>
              <a:ext uri="{FF2B5EF4-FFF2-40B4-BE49-F238E27FC236}">
                <a16:creationId xmlns:a16="http://schemas.microsoft.com/office/drawing/2014/main" id="{4A588D5C-0F95-46D0-8117-D6914BC431EB}"/>
              </a:ext>
            </a:extLst>
          </p:cNvPr>
          <p:cNvSpPr>
            <a:spLocks noChangeAspect="1"/>
          </p:cNvSpPr>
          <p:nvPr/>
        </p:nvSpPr>
        <p:spPr>
          <a:xfrm>
            <a:off x="3935469" y="558114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Multiplication Sign 11">
            <a:extLst>
              <a:ext uri="{FF2B5EF4-FFF2-40B4-BE49-F238E27FC236}">
                <a16:creationId xmlns:a16="http://schemas.microsoft.com/office/drawing/2014/main" id="{CF7D2BF0-DC80-437A-84DB-8D939D2B818B}"/>
              </a:ext>
            </a:extLst>
          </p:cNvPr>
          <p:cNvSpPr>
            <a:spLocks noChangeAspect="1"/>
          </p:cNvSpPr>
          <p:nvPr/>
        </p:nvSpPr>
        <p:spPr>
          <a:xfrm>
            <a:off x="3836691" y="593973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Multiplication Sign 11">
            <a:extLst>
              <a:ext uri="{FF2B5EF4-FFF2-40B4-BE49-F238E27FC236}">
                <a16:creationId xmlns:a16="http://schemas.microsoft.com/office/drawing/2014/main" id="{932625FE-0291-4617-B779-CB35ED73A070}"/>
              </a:ext>
            </a:extLst>
          </p:cNvPr>
          <p:cNvSpPr>
            <a:spLocks noChangeAspect="1"/>
          </p:cNvSpPr>
          <p:nvPr/>
        </p:nvSpPr>
        <p:spPr>
          <a:xfrm>
            <a:off x="4107393" y="64775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Multiplication Sign 11">
            <a:extLst>
              <a:ext uri="{FF2B5EF4-FFF2-40B4-BE49-F238E27FC236}">
                <a16:creationId xmlns:a16="http://schemas.microsoft.com/office/drawing/2014/main" id="{CB06409A-C628-4758-996A-440739689449}"/>
              </a:ext>
            </a:extLst>
          </p:cNvPr>
          <p:cNvSpPr>
            <a:spLocks noChangeAspect="1"/>
          </p:cNvSpPr>
          <p:nvPr/>
        </p:nvSpPr>
        <p:spPr>
          <a:xfrm>
            <a:off x="4709373" y="649172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Multiplication Sign 11">
            <a:extLst>
              <a:ext uri="{FF2B5EF4-FFF2-40B4-BE49-F238E27FC236}">
                <a16:creationId xmlns:a16="http://schemas.microsoft.com/office/drawing/2014/main" id="{049158C6-2EA1-4020-81D6-EF2AF7A6F2DE}"/>
              </a:ext>
            </a:extLst>
          </p:cNvPr>
          <p:cNvSpPr>
            <a:spLocks noChangeAspect="1"/>
          </p:cNvSpPr>
          <p:nvPr/>
        </p:nvSpPr>
        <p:spPr>
          <a:xfrm>
            <a:off x="5092990" y="659258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Multiplication Sign 11">
            <a:extLst>
              <a:ext uri="{FF2B5EF4-FFF2-40B4-BE49-F238E27FC236}">
                <a16:creationId xmlns:a16="http://schemas.microsoft.com/office/drawing/2014/main" id="{1F43C70B-E287-499A-B7B9-680A7D000738}"/>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2" name="Oval 71">
            <a:extLst>
              <a:ext uri="{FF2B5EF4-FFF2-40B4-BE49-F238E27FC236}">
                <a16:creationId xmlns:a16="http://schemas.microsoft.com/office/drawing/2014/main" id="{56151D12-A905-41D0-BBA0-89B55FA26EA5}"/>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3" name="Oval 72">
            <a:extLst>
              <a:ext uri="{FF2B5EF4-FFF2-40B4-BE49-F238E27FC236}">
                <a16:creationId xmlns:a16="http://schemas.microsoft.com/office/drawing/2014/main" id="{35407F85-1ADD-47EF-A1F6-52BD3AFA8344}"/>
              </a:ext>
            </a:extLst>
          </p:cNvPr>
          <p:cNvSpPr/>
          <p:nvPr/>
        </p:nvSpPr>
        <p:spPr>
          <a:xfrm>
            <a:off x="5046389" y="654851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74" name="Picture 73">
            <a:extLst>
              <a:ext uri="{FF2B5EF4-FFF2-40B4-BE49-F238E27FC236}">
                <a16:creationId xmlns:a16="http://schemas.microsoft.com/office/drawing/2014/main" id="{1E90A0FC-68D2-4684-8BA9-C265DDAE41ED}"/>
              </a:ext>
            </a:extLst>
          </p:cNvPr>
          <p:cNvPicPr>
            <a:picLocks noChangeAspect="1"/>
          </p:cNvPicPr>
          <p:nvPr/>
        </p:nvPicPr>
        <p:blipFill>
          <a:blip r:embed="rId2"/>
          <a:stretch>
            <a:fillRect/>
          </a:stretch>
        </p:blipFill>
        <p:spPr>
          <a:xfrm>
            <a:off x="128615" y="2365510"/>
            <a:ext cx="2223404" cy="1305877"/>
          </a:xfrm>
          <a:prstGeom prst="rect">
            <a:avLst/>
          </a:prstGeom>
          <a:ln>
            <a:solidFill>
              <a:schemeClr val="tx1"/>
            </a:solidFill>
          </a:ln>
        </p:spPr>
      </p:pic>
      <p:sp>
        <p:nvSpPr>
          <p:cNvPr id="75" name="Speech Bubble: Rectangle 74">
            <a:extLst>
              <a:ext uri="{FF2B5EF4-FFF2-40B4-BE49-F238E27FC236}">
                <a16:creationId xmlns:a16="http://schemas.microsoft.com/office/drawing/2014/main" id="{4A698B75-BE5A-4638-AF65-C8C5740F0BFA}"/>
              </a:ext>
            </a:extLst>
          </p:cNvPr>
          <p:cNvSpPr/>
          <p:nvPr/>
        </p:nvSpPr>
        <p:spPr>
          <a:xfrm>
            <a:off x="128616" y="4099561"/>
            <a:ext cx="1532544" cy="800100"/>
          </a:xfrm>
          <a:prstGeom prst="wedgeRectCallout">
            <a:avLst>
              <a:gd name="adj1" fmla="val 168042"/>
              <a:gd name="adj2" fmla="val -11446"/>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Boundary of a region stored as collection of boundary components</a:t>
            </a:r>
            <a:endParaRPr lang="en-NL" sz="1200" dirty="0">
              <a:solidFill>
                <a:schemeClr val="tx1"/>
              </a:solidFill>
            </a:endParaRPr>
          </a:p>
        </p:txBody>
      </p:sp>
      <p:sp>
        <p:nvSpPr>
          <p:cNvPr id="76" name="Speech Bubble: Rectangle 75">
            <a:extLst>
              <a:ext uri="{FF2B5EF4-FFF2-40B4-BE49-F238E27FC236}">
                <a16:creationId xmlns:a16="http://schemas.microsoft.com/office/drawing/2014/main" id="{72AF8B48-5DBE-4973-8EAC-E389D469AD65}"/>
              </a:ext>
            </a:extLst>
          </p:cNvPr>
          <p:cNvSpPr/>
          <p:nvPr/>
        </p:nvSpPr>
        <p:spPr>
          <a:xfrm>
            <a:off x="193380" y="5962333"/>
            <a:ext cx="1532544" cy="800100"/>
          </a:xfrm>
          <a:prstGeom prst="wedgeRectCallout">
            <a:avLst>
              <a:gd name="adj1" fmla="val 149687"/>
              <a:gd name="adj2" fmla="val -11263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Fixed boundary components where legally necessary or socially desirable </a:t>
            </a:r>
            <a:endParaRPr lang="en-NL" sz="1200" dirty="0">
              <a:solidFill>
                <a:schemeClr val="tx1"/>
              </a:solidFill>
            </a:endParaRPr>
          </a:p>
        </p:txBody>
      </p:sp>
      <p:sp>
        <p:nvSpPr>
          <p:cNvPr id="77" name="Speech Bubble: Rectangle 76">
            <a:extLst>
              <a:ext uri="{FF2B5EF4-FFF2-40B4-BE49-F238E27FC236}">
                <a16:creationId xmlns:a16="http://schemas.microsoft.com/office/drawing/2014/main" id="{1DAB78EA-9185-468C-9EA2-C1A6D3B0A93F}"/>
              </a:ext>
            </a:extLst>
          </p:cNvPr>
          <p:cNvSpPr/>
          <p:nvPr/>
        </p:nvSpPr>
        <p:spPr>
          <a:xfrm>
            <a:off x="4394999" y="2068673"/>
            <a:ext cx="1809944" cy="716927"/>
          </a:xfrm>
          <a:prstGeom prst="wedgeRectCallout">
            <a:avLst>
              <a:gd name="adj1" fmla="val -49720"/>
              <a:gd name="adj2" fmla="val 104661"/>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31</a:t>
            </a:r>
            <a:r>
              <a:rPr lang="en-US" sz="1200" dirty="0">
                <a:solidFill>
                  <a:schemeClr val="tx1"/>
                </a:solidFill>
              </a:rPr>
              <a:t>, start point of line l</a:t>
            </a:r>
            <a:r>
              <a:rPr lang="en-US" sz="1200" baseline="-25000" dirty="0">
                <a:solidFill>
                  <a:schemeClr val="tx1"/>
                </a:solidFill>
              </a:rPr>
              <a:t>1</a:t>
            </a:r>
            <a:r>
              <a:rPr lang="en-US" sz="1200" dirty="0">
                <a:solidFill>
                  <a:schemeClr val="tx1"/>
                </a:solidFill>
              </a:rPr>
              <a:t> coincides with non-fixed point ap</a:t>
            </a:r>
            <a:r>
              <a:rPr lang="en-US" sz="1200" baseline="-25000" dirty="0">
                <a:solidFill>
                  <a:schemeClr val="tx1"/>
                </a:solidFill>
              </a:rPr>
              <a:t>1</a:t>
            </a:r>
            <a:r>
              <a:rPr lang="en-US" sz="1200" dirty="0">
                <a:solidFill>
                  <a:schemeClr val="tx1"/>
                </a:solidFill>
              </a:rPr>
              <a:t> embedded in line l</a:t>
            </a:r>
            <a:r>
              <a:rPr lang="en-US" sz="1200" baseline="-25000" dirty="0">
                <a:solidFill>
                  <a:schemeClr val="tx1"/>
                </a:solidFill>
              </a:rPr>
              <a:t>1</a:t>
            </a:r>
            <a:r>
              <a:rPr lang="en-US" sz="1200" dirty="0">
                <a:solidFill>
                  <a:schemeClr val="tx1"/>
                </a:solidFill>
              </a:rPr>
              <a:t> at time of recording</a:t>
            </a:r>
            <a:endParaRPr lang="en-NL" sz="1200" dirty="0">
              <a:solidFill>
                <a:schemeClr val="tx1"/>
              </a:solidFill>
            </a:endParaRPr>
          </a:p>
        </p:txBody>
      </p:sp>
      <p:sp>
        <p:nvSpPr>
          <p:cNvPr id="78" name="Multiplication Sign 11">
            <a:extLst>
              <a:ext uri="{FF2B5EF4-FFF2-40B4-BE49-F238E27FC236}">
                <a16:creationId xmlns:a16="http://schemas.microsoft.com/office/drawing/2014/main" id="{BD94631E-8828-41F5-97C4-59767FDA4085}"/>
              </a:ext>
            </a:extLst>
          </p:cNvPr>
          <p:cNvSpPr>
            <a:spLocks noChangeAspect="1"/>
          </p:cNvSpPr>
          <p:nvPr/>
        </p:nvSpPr>
        <p:spPr>
          <a:xfrm>
            <a:off x="3688429" y="6445812"/>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5" name="Freeform: Shape 84">
            <a:extLst>
              <a:ext uri="{FF2B5EF4-FFF2-40B4-BE49-F238E27FC236}">
                <a16:creationId xmlns:a16="http://schemas.microsoft.com/office/drawing/2014/main" id="{D725C06E-DB6F-4BE0-90DC-29300F6CEB23}"/>
              </a:ext>
            </a:extLst>
          </p:cNvPr>
          <p:cNvSpPr>
            <a:spLocks noChangeAspect="1"/>
          </p:cNvSpPr>
          <p:nvPr/>
        </p:nvSpPr>
        <p:spPr>
          <a:xfrm>
            <a:off x="4009999" y="31944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79" name="Group 78">
            <a:extLst>
              <a:ext uri="{FF2B5EF4-FFF2-40B4-BE49-F238E27FC236}">
                <a16:creationId xmlns:a16="http://schemas.microsoft.com/office/drawing/2014/main" id="{DE8BE01B-DD00-4B55-B83F-3BBA005967C8}"/>
              </a:ext>
            </a:extLst>
          </p:cNvPr>
          <p:cNvGrpSpPr/>
          <p:nvPr/>
        </p:nvGrpSpPr>
        <p:grpSpPr>
          <a:xfrm>
            <a:off x="2661395" y="3513515"/>
            <a:ext cx="3179462" cy="3198848"/>
            <a:chOff x="2661395" y="3513515"/>
            <a:chExt cx="3179462" cy="3198848"/>
          </a:xfrm>
        </p:grpSpPr>
        <p:pic>
          <p:nvPicPr>
            <p:cNvPr id="80" name="Picture 79">
              <a:extLst>
                <a:ext uri="{FF2B5EF4-FFF2-40B4-BE49-F238E27FC236}">
                  <a16:creationId xmlns:a16="http://schemas.microsoft.com/office/drawing/2014/main" id="{9CB0D6DD-50E7-4781-BDEA-F9E77FC1BD89}"/>
                </a:ext>
              </a:extLst>
            </p:cNvPr>
            <p:cNvPicPr>
              <a:picLocks noChangeAspect="1"/>
            </p:cNvPicPr>
            <p:nvPr/>
          </p:nvPicPr>
          <p:blipFill>
            <a:blip r:embed="rId3"/>
            <a:stretch>
              <a:fillRect/>
            </a:stretch>
          </p:blipFill>
          <p:spPr>
            <a:xfrm>
              <a:off x="2661395" y="3513515"/>
              <a:ext cx="3179462" cy="3198848"/>
            </a:xfrm>
            <a:prstGeom prst="rect">
              <a:avLst/>
            </a:prstGeom>
          </p:spPr>
        </p:pic>
        <p:pic>
          <p:nvPicPr>
            <p:cNvPr id="81" name="Picture 80">
              <a:extLst>
                <a:ext uri="{FF2B5EF4-FFF2-40B4-BE49-F238E27FC236}">
                  <a16:creationId xmlns:a16="http://schemas.microsoft.com/office/drawing/2014/main" id="{157B2ADF-BF14-4E13-8589-3775F518A338}"/>
                </a:ext>
              </a:extLst>
            </p:cNvPr>
            <p:cNvPicPr>
              <a:picLocks noChangeAspect="1"/>
            </p:cNvPicPr>
            <p:nvPr/>
          </p:nvPicPr>
          <p:blipFill>
            <a:blip r:embed="rId4"/>
            <a:stretch>
              <a:fillRect/>
            </a:stretch>
          </p:blipFill>
          <p:spPr>
            <a:xfrm>
              <a:off x="4652847" y="5102999"/>
              <a:ext cx="688237" cy="261724"/>
            </a:xfrm>
            <a:prstGeom prst="rect">
              <a:avLst/>
            </a:prstGeom>
          </p:spPr>
        </p:pic>
      </p:grpSp>
      <p:sp>
        <p:nvSpPr>
          <p:cNvPr id="82" name="Freeform: Shape 81">
            <a:extLst>
              <a:ext uri="{FF2B5EF4-FFF2-40B4-BE49-F238E27FC236}">
                <a16:creationId xmlns:a16="http://schemas.microsoft.com/office/drawing/2014/main" id="{DFF4E0C6-E81F-4828-8D6D-D7BBFBEB78AC}"/>
              </a:ext>
            </a:extLst>
          </p:cNvPr>
          <p:cNvSpPr>
            <a:spLocks noChangeAspect="1"/>
          </p:cNvSpPr>
          <p:nvPr/>
        </p:nvSpPr>
        <p:spPr>
          <a:xfrm>
            <a:off x="4009999" y="3207110"/>
            <a:ext cx="1118599" cy="3429000"/>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52979" h="6791960">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325119" y="4572000"/>
                </a:lnTo>
                <a:lnTo>
                  <a:pt x="507999" y="4734560"/>
                </a:lnTo>
                <a:lnTo>
                  <a:pt x="670559" y="4785360"/>
                </a:lnTo>
                <a:lnTo>
                  <a:pt x="853439" y="4836160"/>
                </a:lnTo>
                <a:lnTo>
                  <a:pt x="1026159" y="4836160"/>
                </a:lnTo>
                <a:lnTo>
                  <a:pt x="1178559" y="4866640"/>
                </a:lnTo>
                <a:lnTo>
                  <a:pt x="1320799" y="4897120"/>
                </a:lnTo>
                <a:lnTo>
                  <a:pt x="1381759" y="4968240"/>
                </a:lnTo>
                <a:lnTo>
                  <a:pt x="1432559" y="5059680"/>
                </a:lnTo>
                <a:lnTo>
                  <a:pt x="1432559" y="5222240"/>
                </a:lnTo>
                <a:lnTo>
                  <a:pt x="1432559" y="5334000"/>
                </a:lnTo>
                <a:lnTo>
                  <a:pt x="1432559" y="5476240"/>
                </a:lnTo>
                <a:lnTo>
                  <a:pt x="1412239" y="5669280"/>
                </a:lnTo>
                <a:lnTo>
                  <a:pt x="1361439" y="5760720"/>
                </a:lnTo>
                <a:lnTo>
                  <a:pt x="1371599" y="5862320"/>
                </a:lnTo>
                <a:lnTo>
                  <a:pt x="1391919" y="6075680"/>
                </a:lnTo>
                <a:lnTo>
                  <a:pt x="1422399" y="6126480"/>
                </a:lnTo>
                <a:lnTo>
                  <a:pt x="1544319" y="6226810"/>
                </a:lnTo>
                <a:lnTo>
                  <a:pt x="1612899" y="6240780"/>
                </a:lnTo>
                <a:lnTo>
                  <a:pt x="1704339" y="6231890"/>
                </a:lnTo>
                <a:lnTo>
                  <a:pt x="1771649" y="6134100"/>
                </a:lnTo>
                <a:lnTo>
                  <a:pt x="1913889" y="6007100"/>
                </a:lnTo>
                <a:lnTo>
                  <a:pt x="2005329" y="6002020"/>
                </a:lnTo>
                <a:lnTo>
                  <a:pt x="2031999" y="6093460"/>
                </a:lnTo>
                <a:lnTo>
                  <a:pt x="2123439" y="6240780"/>
                </a:lnTo>
                <a:lnTo>
                  <a:pt x="2113279" y="6370320"/>
                </a:lnTo>
                <a:lnTo>
                  <a:pt x="2252979" y="6791960"/>
                </a:ln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4" name="Speech Bubble: Rectangle 83">
            <a:extLst>
              <a:ext uri="{FF2B5EF4-FFF2-40B4-BE49-F238E27FC236}">
                <a16:creationId xmlns:a16="http://schemas.microsoft.com/office/drawing/2014/main" id="{521B53B7-7D26-4CF6-BD80-C00B77952A87}"/>
              </a:ext>
            </a:extLst>
          </p:cNvPr>
          <p:cNvSpPr/>
          <p:nvPr/>
        </p:nvSpPr>
        <p:spPr>
          <a:xfrm>
            <a:off x="5046390" y="5372103"/>
            <a:ext cx="1790454" cy="774841"/>
          </a:xfrm>
          <a:prstGeom prst="wedgeRectCallout">
            <a:avLst>
              <a:gd name="adj1" fmla="val -46139"/>
              <a:gd name="adj2" fmla="val 11012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p</a:t>
            </a:r>
            <a:r>
              <a:rPr lang="en-US" sz="1200" baseline="-25000" dirty="0">
                <a:solidFill>
                  <a:schemeClr val="tx1"/>
                </a:solidFill>
              </a:rPr>
              <a:t>49 </a:t>
            </a:r>
            <a:r>
              <a:rPr lang="en-US" sz="1200" dirty="0">
                <a:solidFill>
                  <a:schemeClr val="tx1"/>
                </a:solidFill>
              </a:rPr>
              <a:t>, end point of line l</a:t>
            </a:r>
            <a:r>
              <a:rPr lang="en-US" sz="1200" baseline="-25000" dirty="0">
                <a:solidFill>
                  <a:schemeClr val="tx1"/>
                </a:solidFill>
              </a:rPr>
              <a:t>1</a:t>
            </a:r>
            <a:r>
              <a:rPr lang="en-US" sz="1200" dirty="0">
                <a:solidFill>
                  <a:schemeClr val="tx1"/>
                </a:solidFill>
              </a:rPr>
              <a:t> coincides with non-fixed point ap</a:t>
            </a:r>
            <a:r>
              <a:rPr lang="en-US" sz="1200" baseline="-25000" dirty="0">
                <a:solidFill>
                  <a:schemeClr val="tx1"/>
                </a:solidFill>
              </a:rPr>
              <a:t>22</a:t>
            </a:r>
            <a:r>
              <a:rPr lang="en-US" sz="1200" dirty="0">
                <a:solidFill>
                  <a:schemeClr val="tx1"/>
                </a:solidFill>
              </a:rPr>
              <a:t> embedded in line l</a:t>
            </a:r>
            <a:r>
              <a:rPr lang="en-US" sz="1200" baseline="-25000" dirty="0">
                <a:solidFill>
                  <a:schemeClr val="tx1"/>
                </a:solidFill>
              </a:rPr>
              <a:t>1</a:t>
            </a:r>
            <a:r>
              <a:rPr lang="en-US" sz="1200" dirty="0">
                <a:solidFill>
                  <a:schemeClr val="tx1"/>
                </a:solidFill>
              </a:rPr>
              <a:t> at time of recording</a:t>
            </a:r>
            <a:endParaRPr lang="en-NL" sz="1200" dirty="0">
              <a:solidFill>
                <a:schemeClr val="tx1"/>
              </a:solidFill>
            </a:endParaRPr>
          </a:p>
        </p:txBody>
      </p:sp>
      <p:sp>
        <p:nvSpPr>
          <p:cNvPr id="86" name="Speech Bubble: Rectangle 85">
            <a:extLst>
              <a:ext uri="{FF2B5EF4-FFF2-40B4-BE49-F238E27FC236}">
                <a16:creationId xmlns:a16="http://schemas.microsoft.com/office/drawing/2014/main" id="{7BE5482F-363E-4B0A-8A7C-9F24DCB2A104}"/>
              </a:ext>
            </a:extLst>
          </p:cNvPr>
          <p:cNvSpPr/>
          <p:nvPr/>
        </p:nvSpPr>
        <p:spPr>
          <a:xfrm>
            <a:off x="4847665" y="3459928"/>
            <a:ext cx="1842856" cy="800100"/>
          </a:xfrm>
          <a:prstGeom prst="wedgeRectCallout">
            <a:avLst>
              <a:gd name="adj1" fmla="val -80345"/>
              <a:gd name="adj2" fmla="val 27632"/>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Indeterminate Spatial Unit components identified by an indeterminate or fuzzy shape, l</a:t>
            </a:r>
            <a:r>
              <a:rPr lang="en-US" sz="1200" baseline="-25000" dirty="0">
                <a:solidFill>
                  <a:schemeClr val="tx1"/>
                </a:solidFill>
              </a:rPr>
              <a:t>13</a:t>
            </a:r>
            <a:r>
              <a:rPr lang="en-US" sz="1200" dirty="0">
                <a:solidFill>
                  <a:schemeClr val="tx1"/>
                </a:solidFill>
              </a:rPr>
              <a:t>.</a:t>
            </a:r>
            <a:endParaRPr lang="en-NL" sz="1200" dirty="0">
              <a:solidFill>
                <a:schemeClr val="tx1"/>
              </a:solidFill>
            </a:endParaRPr>
          </a:p>
        </p:txBody>
      </p:sp>
    </p:spTree>
    <p:extLst>
      <p:ext uri="{BB962C8B-B14F-4D97-AF65-F5344CB8AC3E}">
        <p14:creationId xmlns:p14="http://schemas.microsoft.com/office/powerpoint/2010/main" val="3550492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1E90A0FC-68D2-4684-8BA9-C265DDAE41ED}"/>
              </a:ext>
            </a:extLst>
          </p:cNvPr>
          <p:cNvPicPr>
            <a:picLocks noChangeAspect="1"/>
          </p:cNvPicPr>
          <p:nvPr/>
        </p:nvPicPr>
        <p:blipFill>
          <a:blip r:embed="rId2"/>
          <a:stretch>
            <a:fillRect/>
          </a:stretch>
        </p:blipFill>
        <p:spPr>
          <a:xfrm>
            <a:off x="128615" y="2365510"/>
            <a:ext cx="2223404" cy="1305877"/>
          </a:xfrm>
          <a:prstGeom prst="rect">
            <a:avLst/>
          </a:prstGeom>
          <a:ln>
            <a:solidFill>
              <a:schemeClr val="tx1"/>
            </a:solidFill>
          </a:ln>
        </p:spPr>
      </p:pic>
      <p:sp>
        <p:nvSpPr>
          <p:cNvPr id="48" name="Freeform: Shape 47">
            <a:extLst>
              <a:ext uri="{FF2B5EF4-FFF2-40B4-BE49-F238E27FC236}">
                <a16:creationId xmlns:a16="http://schemas.microsoft.com/office/drawing/2014/main" id="{D17C931E-05ED-4D72-AD50-1A171CE49DE4}"/>
              </a:ext>
            </a:extLst>
          </p:cNvPr>
          <p:cNvSpPr/>
          <p:nvPr/>
        </p:nvSpPr>
        <p:spPr>
          <a:xfrm>
            <a:off x="3667297" y="3603222"/>
            <a:ext cx="1157372" cy="2798700"/>
          </a:xfrm>
          <a:custGeom>
            <a:avLst/>
            <a:gdLst>
              <a:gd name="connsiteX0" fmla="*/ 251417 w 1157372"/>
              <a:gd name="connsiteY0" fmla="*/ 61 h 2516026"/>
              <a:gd name="connsiteX1" fmla="*/ 64512 w 1157372"/>
              <a:gd name="connsiteY1" fmla="*/ 71947 h 2516026"/>
              <a:gd name="connsiteX2" fmla="*/ -186 w 1157372"/>
              <a:gd name="connsiteY2" fmla="*/ 222909 h 2516026"/>
              <a:gd name="connsiteX3" fmla="*/ 244228 w 1157372"/>
              <a:gd name="connsiteY3" fmla="*/ 488889 h 2516026"/>
              <a:gd name="connsiteX4" fmla="*/ 294549 w 1157372"/>
              <a:gd name="connsiteY4" fmla="*/ 639851 h 2516026"/>
              <a:gd name="connsiteX5" fmla="*/ 215473 w 1157372"/>
              <a:gd name="connsiteY5" fmla="*/ 769246 h 2516026"/>
              <a:gd name="connsiteX6" fmla="*/ 186719 w 1157372"/>
              <a:gd name="connsiteY6" fmla="*/ 862699 h 2516026"/>
              <a:gd name="connsiteX7" fmla="*/ 129210 w 1157372"/>
              <a:gd name="connsiteY7" fmla="*/ 977717 h 2516026"/>
              <a:gd name="connsiteX8" fmla="*/ 143587 w 1157372"/>
              <a:gd name="connsiteY8" fmla="*/ 1071169 h 2516026"/>
              <a:gd name="connsiteX9" fmla="*/ 143587 w 1157372"/>
              <a:gd name="connsiteY9" fmla="*/ 1071169 h 2516026"/>
              <a:gd name="connsiteX10" fmla="*/ 208285 w 1157372"/>
              <a:gd name="connsiteY10" fmla="*/ 1250886 h 2516026"/>
              <a:gd name="connsiteX11" fmla="*/ 244228 w 1157372"/>
              <a:gd name="connsiteY11" fmla="*/ 1308395 h 2516026"/>
              <a:gd name="connsiteX12" fmla="*/ 316114 w 1157372"/>
              <a:gd name="connsiteY12" fmla="*/ 1480922 h 2516026"/>
              <a:gd name="connsiteX13" fmla="*/ 316114 w 1157372"/>
              <a:gd name="connsiteY13" fmla="*/ 1574375 h 2516026"/>
              <a:gd name="connsiteX14" fmla="*/ 344869 w 1157372"/>
              <a:gd name="connsiteY14" fmla="*/ 1768468 h 2516026"/>
              <a:gd name="connsiteX15" fmla="*/ 344869 w 1157372"/>
              <a:gd name="connsiteY15" fmla="*/ 1883487 h 2516026"/>
              <a:gd name="connsiteX16" fmla="*/ 495831 w 1157372"/>
              <a:gd name="connsiteY16" fmla="*/ 1998505 h 2516026"/>
              <a:gd name="connsiteX17" fmla="*/ 495831 w 1157372"/>
              <a:gd name="connsiteY17" fmla="*/ 1998505 h 2516026"/>
              <a:gd name="connsiteX18" fmla="*/ 567717 w 1157372"/>
              <a:gd name="connsiteY18" fmla="*/ 2250108 h 2516026"/>
              <a:gd name="connsiteX19" fmla="*/ 682736 w 1157372"/>
              <a:gd name="connsiteY19" fmla="*/ 2350749 h 2516026"/>
              <a:gd name="connsiteX20" fmla="*/ 797754 w 1157372"/>
              <a:gd name="connsiteY20" fmla="*/ 2336371 h 2516026"/>
              <a:gd name="connsiteX21" fmla="*/ 840886 w 1157372"/>
              <a:gd name="connsiteY21" fmla="*/ 2401069 h 2516026"/>
              <a:gd name="connsiteX22" fmla="*/ 919961 w 1157372"/>
              <a:gd name="connsiteY22" fmla="*/ 2516088 h 2516026"/>
              <a:gd name="connsiteX23" fmla="*/ 1013413 w 1157372"/>
              <a:gd name="connsiteY23" fmla="*/ 2480144 h 2516026"/>
              <a:gd name="connsiteX24" fmla="*/ 1078111 w 1157372"/>
              <a:gd name="connsiteY24" fmla="*/ 2242919 h 2516026"/>
              <a:gd name="connsiteX25" fmla="*/ 1142809 w 1157372"/>
              <a:gd name="connsiteY25" fmla="*/ 2106335 h 2516026"/>
              <a:gd name="connsiteX26" fmla="*/ 1157186 w 1157372"/>
              <a:gd name="connsiteY26" fmla="*/ 1940996 h 2516026"/>
              <a:gd name="connsiteX27" fmla="*/ 1034979 w 1157372"/>
              <a:gd name="connsiteY27" fmla="*/ 1790034 h 2516026"/>
              <a:gd name="connsiteX28" fmla="*/ 840886 w 1157372"/>
              <a:gd name="connsiteY28" fmla="*/ 1718148 h 2516026"/>
              <a:gd name="connsiteX29" fmla="*/ 639604 w 1157372"/>
              <a:gd name="connsiteY29" fmla="*/ 1689393 h 2516026"/>
              <a:gd name="connsiteX30" fmla="*/ 538963 w 1157372"/>
              <a:gd name="connsiteY30" fmla="*/ 1610318 h 2516026"/>
              <a:gd name="connsiteX31" fmla="*/ 488642 w 1157372"/>
              <a:gd name="connsiteY31" fmla="*/ 1401847 h 2516026"/>
              <a:gd name="connsiteX32" fmla="*/ 452699 w 1157372"/>
              <a:gd name="connsiteY32" fmla="*/ 1294018 h 2516026"/>
              <a:gd name="connsiteX33" fmla="*/ 459887 w 1157372"/>
              <a:gd name="connsiteY33" fmla="*/ 1200565 h 2516026"/>
              <a:gd name="connsiteX34" fmla="*/ 531774 w 1157372"/>
              <a:gd name="connsiteY34" fmla="*/ 1063981 h 2516026"/>
              <a:gd name="connsiteX35" fmla="*/ 589283 w 1157372"/>
              <a:gd name="connsiteY35" fmla="*/ 927397 h 2516026"/>
              <a:gd name="connsiteX36" fmla="*/ 639604 w 1157372"/>
              <a:gd name="connsiteY36" fmla="*/ 733303 h 2516026"/>
              <a:gd name="connsiteX37" fmla="*/ 653981 w 1157372"/>
              <a:gd name="connsiteY37" fmla="*/ 388248 h 2516026"/>
              <a:gd name="connsiteX38" fmla="*/ 596472 w 1157372"/>
              <a:gd name="connsiteY38" fmla="*/ 316361 h 2516026"/>
              <a:gd name="connsiteX39" fmla="*/ 510208 w 1157372"/>
              <a:gd name="connsiteY39" fmla="*/ 222909 h 2516026"/>
              <a:gd name="connsiteX40" fmla="*/ 409567 w 1157372"/>
              <a:gd name="connsiteY40" fmla="*/ 129457 h 2516026"/>
              <a:gd name="connsiteX41" fmla="*/ 395190 w 1157372"/>
              <a:gd name="connsiteY41" fmla="*/ 36004 h 2516026"/>
              <a:gd name="connsiteX42" fmla="*/ 251417 w 1157372"/>
              <a:gd name="connsiteY42" fmla="*/ 61 h 2516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7372" h="2516026">
                <a:moveTo>
                  <a:pt x="251417" y="61"/>
                </a:moveTo>
                <a:lnTo>
                  <a:pt x="64512" y="71947"/>
                </a:lnTo>
                <a:cubicBezTo>
                  <a:pt x="42946" y="122268"/>
                  <a:pt x="14191" y="93513"/>
                  <a:pt x="-186" y="222909"/>
                </a:cubicBezTo>
                <a:cubicBezTo>
                  <a:pt x="95664" y="397834"/>
                  <a:pt x="162756" y="400228"/>
                  <a:pt x="244228" y="488889"/>
                </a:cubicBezTo>
                <a:lnTo>
                  <a:pt x="294549" y="639851"/>
                </a:lnTo>
                <a:lnTo>
                  <a:pt x="215473" y="769246"/>
                </a:lnTo>
                <a:lnTo>
                  <a:pt x="186719" y="862699"/>
                </a:lnTo>
                <a:lnTo>
                  <a:pt x="129210" y="977717"/>
                </a:lnTo>
                <a:lnTo>
                  <a:pt x="143587" y="1071169"/>
                </a:lnTo>
                <a:lnTo>
                  <a:pt x="143587" y="1071169"/>
                </a:lnTo>
                <a:lnTo>
                  <a:pt x="208285" y="1250886"/>
                </a:lnTo>
                <a:lnTo>
                  <a:pt x="244228" y="1308395"/>
                </a:lnTo>
                <a:lnTo>
                  <a:pt x="316114" y="1480922"/>
                </a:lnTo>
                <a:lnTo>
                  <a:pt x="316114" y="1574375"/>
                </a:lnTo>
                <a:lnTo>
                  <a:pt x="344869" y="1768468"/>
                </a:lnTo>
                <a:lnTo>
                  <a:pt x="344869" y="1883487"/>
                </a:lnTo>
                <a:lnTo>
                  <a:pt x="495831" y="1998505"/>
                </a:lnTo>
                <a:lnTo>
                  <a:pt x="495831" y="1998505"/>
                </a:lnTo>
                <a:lnTo>
                  <a:pt x="567717" y="2250108"/>
                </a:lnTo>
                <a:lnTo>
                  <a:pt x="682736" y="2350749"/>
                </a:lnTo>
                <a:lnTo>
                  <a:pt x="797754" y="2336371"/>
                </a:lnTo>
                <a:lnTo>
                  <a:pt x="840886" y="2401069"/>
                </a:lnTo>
                <a:lnTo>
                  <a:pt x="919961" y="2516088"/>
                </a:lnTo>
                <a:lnTo>
                  <a:pt x="1013413" y="2480144"/>
                </a:lnTo>
                <a:lnTo>
                  <a:pt x="1078111" y="2242919"/>
                </a:lnTo>
                <a:lnTo>
                  <a:pt x="1142809" y="2106335"/>
                </a:lnTo>
                <a:lnTo>
                  <a:pt x="1157186" y="1940996"/>
                </a:lnTo>
                <a:lnTo>
                  <a:pt x="1034979" y="1790034"/>
                </a:lnTo>
                <a:lnTo>
                  <a:pt x="840886" y="1718148"/>
                </a:lnTo>
                <a:lnTo>
                  <a:pt x="639604" y="1689393"/>
                </a:lnTo>
                <a:lnTo>
                  <a:pt x="538963" y="1610318"/>
                </a:lnTo>
                <a:lnTo>
                  <a:pt x="488642" y="1401847"/>
                </a:lnTo>
                <a:lnTo>
                  <a:pt x="452699" y="1294018"/>
                </a:lnTo>
                <a:lnTo>
                  <a:pt x="459887" y="1200565"/>
                </a:lnTo>
                <a:lnTo>
                  <a:pt x="531774" y="1063981"/>
                </a:lnTo>
                <a:lnTo>
                  <a:pt x="589283" y="927397"/>
                </a:lnTo>
                <a:lnTo>
                  <a:pt x="639604" y="733303"/>
                </a:lnTo>
                <a:lnTo>
                  <a:pt x="653981" y="388248"/>
                </a:lnTo>
                <a:lnTo>
                  <a:pt x="596472" y="316361"/>
                </a:lnTo>
                <a:lnTo>
                  <a:pt x="510208" y="222909"/>
                </a:lnTo>
                <a:lnTo>
                  <a:pt x="409567" y="129457"/>
                </a:lnTo>
                <a:lnTo>
                  <a:pt x="395190" y="36004"/>
                </a:lnTo>
                <a:lnTo>
                  <a:pt x="251417" y="61"/>
                </a:lnTo>
                <a:close/>
              </a:path>
            </a:pathLst>
          </a:custGeom>
          <a:ln w="17939" cap="flat">
            <a:solidFill>
              <a:srgbClr val="2F5597"/>
            </a:solidFill>
            <a:prstDash val="solid"/>
            <a:miter/>
          </a:ln>
        </p:spPr>
        <p:txBody>
          <a:bodyPr rtlCol="0" anchor="ctr"/>
          <a:lstStyle/>
          <a:p>
            <a:endParaRPr lang="en-NL"/>
          </a:p>
        </p:txBody>
      </p:sp>
      <p:sp>
        <p:nvSpPr>
          <p:cNvPr id="83" name="Freeform: Shape 82">
            <a:extLst>
              <a:ext uri="{FF2B5EF4-FFF2-40B4-BE49-F238E27FC236}">
                <a16:creationId xmlns:a16="http://schemas.microsoft.com/office/drawing/2014/main" id="{EC99EF8B-9316-4505-BCC6-BBD16361ECDF}"/>
              </a:ext>
            </a:extLst>
          </p:cNvPr>
          <p:cNvSpPr/>
          <p:nvPr/>
        </p:nvSpPr>
        <p:spPr>
          <a:xfrm>
            <a:off x="1357944" y="3189413"/>
            <a:ext cx="3659021" cy="3562346"/>
          </a:xfrm>
          <a:custGeom>
            <a:avLst/>
            <a:gdLst>
              <a:gd name="connsiteX0" fmla="*/ 157914 w 3659021"/>
              <a:gd name="connsiteY0" fmla="*/ 2251660 h 3202542"/>
              <a:gd name="connsiteX1" fmla="*/ 1346046 w 3659021"/>
              <a:gd name="connsiteY1" fmla="*/ 531823 h 3202542"/>
              <a:gd name="connsiteX2" fmla="*/ 1805969 w 3659021"/>
              <a:gd name="connsiteY2" fmla="*/ 225221 h 3202542"/>
              <a:gd name="connsiteX3" fmla="*/ 1820343 w 3659021"/>
              <a:gd name="connsiteY3" fmla="*/ 24014 h 3202542"/>
              <a:gd name="connsiteX4" fmla="*/ 2965347 w 3659021"/>
              <a:gd name="connsiteY4" fmla="*/ 61 h 3202542"/>
              <a:gd name="connsiteX5" fmla="*/ 2922251 w 3659021"/>
              <a:gd name="connsiteY5" fmla="*/ 124618 h 3202542"/>
              <a:gd name="connsiteX6" fmla="*/ 2826423 w 3659021"/>
              <a:gd name="connsiteY6" fmla="*/ 210849 h 3202542"/>
              <a:gd name="connsiteX7" fmla="*/ 2749770 w 3659021"/>
              <a:gd name="connsiteY7" fmla="*/ 311453 h 3202542"/>
              <a:gd name="connsiteX8" fmla="*/ 2687488 w 3659021"/>
              <a:gd name="connsiteY8" fmla="*/ 445592 h 3202542"/>
              <a:gd name="connsiteX9" fmla="*/ 2658744 w 3659021"/>
              <a:gd name="connsiteY9" fmla="*/ 560567 h 3202542"/>
              <a:gd name="connsiteX10" fmla="*/ 2692279 w 3659021"/>
              <a:gd name="connsiteY10" fmla="*/ 689912 h 3202542"/>
              <a:gd name="connsiteX11" fmla="*/ 2812053 w 3659021"/>
              <a:gd name="connsiteY11" fmla="*/ 752191 h 3202542"/>
              <a:gd name="connsiteX12" fmla="*/ 2845588 w 3659021"/>
              <a:gd name="connsiteY12" fmla="*/ 838423 h 3202542"/>
              <a:gd name="connsiteX13" fmla="*/ 2864749 w 3659021"/>
              <a:gd name="connsiteY13" fmla="*/ 1025259 h 3202542"/>
              <a:gd name="connsiteX14" fmla="*/ 2859958 w 3659021"/>
              <a:gd name="connsiteY14" fmla="*/ 1140234 h 3202542"/>
              <a:gd name="connsiteX15" fmla="*/ 2807261 w 3659021"/>
              <a:gd name="connsiteY15" fmla="*/ 1255210 h 3202542"/>
              <a:gd name="connsiteX16" fmla="*/ 2725814 w 3659021"/>
              <a:gd name="connsiteY16" fmla="*/ 1365394 h 3202542"/>
              <a:gd name="connsiteX17" fmla="*/ 2644370 w 3659021"/>
              <a:gd name="connsiteY17" fmla="*/ 1485160 h 3202542"/>
              <a:gd name="connsiteX18" fmla="*/ 2606044 w 3659021"/>
              <a:gd name="connsiteY18" fmla="*/ 1585762 h 3202542"/>
              <a:gd name="connsiteX19" fmla="*/ 2596461 w 3659021"/>
              <a:gd name="connsiteY19" fmla="*/ 1748646 h 3202542"/>
              <a:gd name="connsiteX20" fmla="*/ 2610835 w 3659021"/>
              <a:gd name="connsiteY20" fmla="*/ 1854038 h 3202542"/>
              <a:gd name="connsiteX21" fmla="*/ 2653953 w 3659021"/>
              <a:gd name="connsiteY21" fmla="*/ 1983387 h 3202542"/>
              <a:gd name="connsiteX22" fmla="*/ 2697070 w 3659021"/>
              <a:gd name="connsiteY22" fmla="*/ 2093571 h 3202542"/>
              <a:gd name="connsiteX23" fmla="*/ 2749770 w 3659021"/>
              <a:gd name="connsiteY23" fmla="*/ 2155850 h 3202542"/>
              <a:gd name="connsiteX24" fmla="*/ 2836005 w 3659021"/>
              <a:gd name="connsiteY24" fmla="*/ 2232499 h 3202542"/>
              <a:gd name="connsiteX25" fmla="*/ 2912658 w 3659021"/>
              <a:gd name="connsiteY25" fmla="*/ 2256452 h 3202542"/>
              <a:gd name="connsiteX26" fmla="*/ 2998882 w 3659021"/>
              <a:gd name="connsiteY26" fmla="*/ 2280404 h 3202542"/>
              <a:gd name="connsiteX27" fmla="*/ 3080329 w 3659021"/>
              <a:gd name="connsiteY27" fmla="*/ 2280404 h 3202542"/>
              <a:gd name="connsiteX28" fmla="*/ 3152216 w 3659021"/>
              <a:gd name="connsiteY28" fmla="*/ 2294778 h 3202542"/>
              <a:gd name="connsiteX29" fmla="*/ 3219286 w 3659021"/>
              <a:gd name="connsiteY29" fmla="*/ 2309148 h 3202542"/>
              <a:gd name="connsiteX30" fmla="*/ 3248004 w 3659021"/>
              <a:gd name="connsiteY30" fmla="*/ 2342683 h 3202542"/>
              <a:gd name="connsiteX31" fmla="*/ 3271979 w 3659021"/>
              <a:gd name="connsiteY31" fmla="*/ 2385801 h 3202542"/>
              <a:gd name="connsiteX32" fmla="*/ 3271979 w 3659021"/>
              <a:gd name="connsiteY32" fmla="*/ 2462450 h 3202542"/>
              <a:gd name="connsiteX33" fmla="*/ 3271979 w 3659021"/>
              <a:gd name="connsiteY33" fmla="*/ 2515146 h 3202542"/>
              <a:gd name="connsiteX34" fmla="*/ 3271979 w 3659021"/>
              <a:gd name="connsiteY34" fmla="*/ 2582216 h 3202542"/>
              <a:gd name="connsiteX35" fmla="*/ 3262382 w 3659021"/>
              <a:gd name="connsiteY35" fmla="*/ 2673239 h 3202542"/>
              <a:gd name="connsiteX36" fmla="*/ 3238444 w 3659021"/>
              <a:gd name="connsiteY36" fmla="*/ 2716352 h 3202542"/>
              <a:gd name="connsiteX37" fmla="*/ 3243224 w 3659021"/>
              <a:gd name="connsiteY37" fmla="*/ 2764261 h 3202542"/>
              <a:gd name="connsiteX38" fmla="*/ 3252821 w 3659021"/>
              <a:gd name="connsiteY38" fmla="*/ 2864863 h 3202542"/>
              <a:gd name="connsiteX39" fmla="*/ 3267198 w 3659021"/>
              <a:gd name="connsiteY39" fmla="*/ 2888815 h 3202542"/>
              <a:gd name="connsiteX40" fmla="*/ 3324671 w 3659021"/>
              <a:gd name="connsiteY40" fmla="*/ 2936124 h 3202542"/>
              <a:gd name="connsiteX41" fmla="*/ 3357020 w 3659021"/>
              <a:gd name="connsiteY41" fmla="*/ 2942712 h 3202542"/>
              <a:gd name="connsiteX42" fmla="*/ 3400116 w 3659021"/>
              <a:gd name="connsiteY42" fmla="*/ 2938518 h 3202542"/>
              <a:gd name="connsiteX43" fmla="*/ 3431854 w 3659021"/>
              <a:gd name="connsiteY43" fmla="*/ 2892410 h 3202542"/>
              <a:gd name="connsiteX44" fmla="*/ 3498924 w 3659021"/>
              <a:gd name="connsiteY44" fmla="*/ 2832528 h 3202542"/>
              <a:gd name="connsiteX45" fmla="*/ 3542056 w 3659021"/>
              <a:gd name="connsiteY45" fmla="*/ 2830131 h 3202542"/>
              <a:gd name="connsiteX46" fmla="*/ 3554636 w 3659021"/>
              <a:gd name="connsiteY46" fmla="*/ 2873248 h 3202542"/>
              <a:gd name="connsiteX47" fmla="*/ 3597768 w 3659021"/>
              <a:gd name="connsiteY47" fmla="*/ 2942712 h 3202542"/>
              <a:gd name="connsiteX48" fmla="*/ 3592952 w 3659021"/>
              <a:gd name="connsiteY48" fmla="*/ 3003791 h 3202542"/>
              <a:gd name="connsiteX49" fmla="*/ 3658836 w 3659021"/>
              <a:gd name="connsiteY49" fmla="*/ 3202603 h 3202542"/>
              <a:gd name="connsiteX50" fmla="*/ 3288153 w 3659021"/>
              <a:gd name="connsiteY50" fmla="*/ 3100801 h 3202542"/>
              <a:gd name="connsiteX51" fmla="*/ 2735396 w 3659021"/>
              <a:gd name="connsiteY51" fmla="*/ 3090022 h 3202542"/>
              <a:gd name="connsiteX52" fmla="*/ 2452987 w 3659021"/>
              <a:gd name="connsiteY52" fmla="*/ 3079936 h 3202542"/>
              <a:gd name="connsiteX53" fmla="*/ 2533521 w 3659021"/>
              <a:gd name="connsiteY53" fmla="*/ 2644513 h 3202542"/>
              <a:gd name="connsiteX54" fmla="*/ 2515366 w 3659021"/>
              <a:gd name="connsiteY54" fmla="*/ 2639973 h 3202542"/>
              <a:gd name="connsiteX55" fmla="*/ 2606547 w 3659021"/>
              <a:gd name="connsiteY55" fmla="*/ 2210563 h 3202542"/>
              <a:gd name="connsiteX56" fmla="*/ 683393 w 3659021"/>
              <a:gd name="connsiteY56" fmla="*/ 1859836 h 3202542"/>
              <a:gd name="connsiteX57" fmla="*/ 575977 w 3659021"/>
              <a:gd name="connsiteY57" fmla="*/ 2528510 h 3202542"/>
              <a:gd name="connsiteX58" fmla="*/ 47723 w 3659021"/>
              <a:gd name="connsiteY58" fmla="*/ 2438497 h 3202542"/>
              <a:gd name="connsiteX59" fmla="*/ -186 w 3659021"/>
              <a:gd name="connsiteY59" fmla="*/ 2409753 h 3202542"/>
              <a:gd name="connsiteX60" fmla="*/ 157914 w 3659021"/>
              <a:gd name="connsiteY60" fmla="*/ 2251660 h 320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659021" h="3202542">
                <a:moveTo>
                  <a:pt x="157914" y="2251660"/>
                </a:moveTo>
                <a:lnTo>
                  <a:pt x="1346046" y="531823"/>
                </a:lnTo>
                <a:lnTo>
                  <a:pt x="1805969" y="225221"/>
                </a:lnTo>
                <a:lnTo>
                  <a:pt x="1820343" y="24014"/>
                </a:lnTo>
                <a:lnTo>
                  <a:pt x="2965347" y="61"/>
                </a:lnTo>
                <a:cubicBezTo>
                  <a:pt x="2955786" y="103858"/>
                  <a:pt x="2936628" y="83099"/>
                  <a:pt x="2922251" y="124618"/>
                </a:cubicBezTo>
                <a:lnTo>
                  <a:pt x="2826423" y="210849"/>
                </a:lnTo>
                <a:lnTo>
                  <a:pt x="2749770" y="311453"/>
                </a:lnTo>
                <a:lnTo>
                  <a:pt x="2687488" y="445592"/>
                </a:lnTo>
                <a:lnTo>
                  <a:pt x="2658744" y="560567"/>
                </a:lnTo>
                <a:lnTo>
                  <a:pt x="2692279" y="689912"/>
                </a:lnTo>
                <a:lnTo>
                  <a:pt x="2812053" y="752191"/>
                </a:lnTo>
                <a:lnTo>
                  <a:pt x="2845588" y="838423"/>
                </a:lnTo>
                <a:lnTo>
                  <a:pt x="2864749" y="1025259"/>
                </a:lnTo>
                <a:lnTo>
                  <a:pt x="2859958" y="1140234"/>
                </a:lnTo>
                <a:lnTo>
                  <a:pt x="2807261" y="1255210"/>
                </a:lnTo>
                <a:lnTo>
                  <a:pt x="2725814" y="1365394"/>
                </a:lnTo>
                <a:lnTo>
                  <a:pt x="2644370" y="1485160"/>
                </a:lnTo>
                <a:lnTo>
                  <a:pt x="2606044" y="1585762"/>
                </a:lnTo>
                <a:lnTo>
                  <a:pt x="2596461" y="1748646"/>
                </a:lnTo>
                <a:lnTo>
                  <a:pt x="2610835" y="1854038"/>
                </a:lnTo>
                <a:lnTo>
                  <a:pt x="2653953" y="1983387"/>
                </a:lnTo>
                <a:lnTo>
                  <a:pt x="2697070" y="2093571"/>
                </a:lnTo>
                <a:lnTo>
                  <a:pt x="2749770" y="2155850"/>
                </a:lnTo>
                <a:lnTo>
                  <a:pt x="2836005" y="2232499"/>
                </a:lnTo>
                <a:lnTo>
                  <a:pt x="2912658" y="2256452"/>
                </a:lnTo>
                <a:lnTo>
                  <a:pt x="2998882" y="2280404"/>
                </a:lnTo>
                <a:lnTo>
                  <a:pt x="3080329" y="2280404"/>
                </a:lnTo>
                <a:lnTo>
                  <a:pt x="3152216" y="2294778"/>
                </a:lnTo>
                <a:lnTo>
                  <a:pt x="3219286" y="2309148"/>
                </a:lnTo>
                <a:lnTo>
                  <a:pt x="3248004" y="2342683"/>
                </a:lnTo>
                <a:lnTo>
                  <a:pt x="3271979" y="2385801"/>
                </a:lnTo>
                <a:lnTo>
                  <a:pt x="3271979" y="2462450"/>
                </a:lnTo>
                <a:lnTo>
                  <a:pt x="3271979" y="2515146"/>
                </a:lnTo>
                <a:lnTo>
                  <a:pt x="3271979" y="2582216"/>
                </a:lnTo>
                <a:lnTo>
                  <a:pt x="3262382" y="2673239"/>
                </a:lnTo>
                <a:lnTo>
                  <a:pt x="3238444" y="2716352"/>
                </a:lnTo>
                <a:lnTo>
                  <a:pt x="3243224" y="2764261"/>
                </a:lnTo>
                <a:lnTo>
                  <a:pt x="3252821" y="2864863"/>
                </a:lnTo>
                <a:lnTo>
                  <a:pt x="3267198" y="2888815"/>
                </a:lnTo>
                <a:lnTo>
                  <a:pt x="3324671" y="2936124"/>
                </a:lnTo>
                <a:lnTo>
                  <a:pt x="3357020" y="2942712"/>
                </a:lnTo>
                <a:lnTo>
                  <a:pt x="3400116" y="2938518"/>
                </a:lnTo>
                <a:lnTo>
                  <a:pt x="3431854" y="2892410"/>
                </a:lnTo>
                <a:lnTo>
                  <a:pt x="3498924" y="2832528"/>
                </a:lnTo>
                <a:lnTo>
                  <a:pt x="3542056" y="2830131"/>
                </a:lnTo>
                <a:lnTo>
                  <a:pt x="3554636" y="2873248"/>
                </a:lnTo>
                <a:lnTo>
                  <a:pt x="3597768" y="2942712"/>
                </a:lnTo>
                <a:lnTo>
                  <a:pt x="3592952" y="3003791"/>
                </a:lnTo>
                <a:lnTo>
                  <a:pt x="3658836" y="3202603"/>
                </a:lnTo>
                <a:lnTo>
                  <a:pt x="3288153" y="3100801"/>
                </a:lnTo>
                <a:lnTo>
                  <a:pt x="2735396" y="3090022"/>
                </a:lnTo>
                <a:lnTo>
                  <a:pt x="2452987" y="3079936"/>
                </a:lnTo>
                <a:lnTo>
                  <a:pt x="2533521" y="2644513"/>
                </a:lnTo>
                <a:lnTo>
                  <a:pt x="2515366" y="2639973"/>
                </a:lnTo>
                <a:lnTo>
                  <a:pt x="2606547" y="2210563"/>
                </a:lnTo>
                <a:lnTo>
                  <a:pt x="683393" y="1859836"/>
                </a:lnTo>
                <a:lnTo>
                  <a:pt x="575977" y="2528510"/>
                </a:lnTo>
                <a:lnTo>
                  <a:pt x="47723" y="2438497"/>
                </a:lnTo>
                <a:lnTo>
                  <a:pt x="-186" y="2409753"/>
                </a:lnTo>
                <a:lnTo>
                  <a:pt x="157914" y="2251660"/>
                </a:lnTo>
                <a:close/>
              </a:path>
            </a:pathLst>
          </a:custGeom>
          <a:solidFill>
            <a:srgbClr val="FFD966">
              <a:alpha val="61000"/>
            </a:srgbClr>
          </a:solidFill>
          <a:ln w="5980" cap="flat">
            <a:solidFill>
              <a:srgbClr val="41719C"/>
            </a:solidFill>
            <a:prstDash val="solid"/>
            <a:miter/>
          </a:ln>
        </p:spPr>
        <p:txBody>
          <a:bodyPr rtlCol="0" anchor="ctr"/>
          <a:lstStyle/>
          <a:p>
            <a:endParaRPr lang="en-NL"/>
          </a:p>
        </p:txBody>
      </p:sp>
      <p:sp>
        <p:nvSpPr>
          <p:cNvPr id="87" name="Freeform: Shape 86">
            <a:extLst>
              <a:ext uri="{FF2B5EF4-FFF2-40B4-BE49-F238E27FC236}">
                <a16:creationId xmlns:a16="http://schemas.microsoft.com/office/drawing/2014/main" id="{E6EB7F7E-EB95-4BB0-8894-13F5CCE4ABBB}"/>
              </a:ext>
            </a:extLst>
          </p:cNvPr>
          <p:cNvSpPr/>
          <p:nvPr/>
        </p:nvSpPr>
        <p:spPr>
          <a:xfrm>
            <a:off x="4006961" y="3121445"/>
            <a:ext cx="1053136" cy="3710277"/>
          </a:xfrm>
          <a:custGeom>
            <a:avLst/>
            <a:gdLst>
              <a:gd name="connsiteX0" fmla="*/ 362050 w 1053136"/>
              <a:gd name="connsiteY0" fmla="*/ 61 h 3335532"/>
              <a:gd name="connsiteX1" fmla="*/ 360253 w 1053136"/>
              <a:gd name="connsiteY1" fmla="*/ 73784 h 3335532"/>
              <a:gd name="connsiteX2" fmla="*/ 342281 w 1053136"/>
              <a:gd name="connsiteY2" fmla="*/ 154700 h 3335532"/>
              <a:gd name="connsiteX3" fmla="*/ 320751 w 1053136"/>
              <a:gd name="connsiteY3" fmla="*/ 181672 h 3335532"/>
              <a:gd name="connsiteX4" fmla="*/ 286677 w 1053136"/>
              <a:gd name="connsiteY4" fmla="*/ 210442 h 3335532"/>
              <a:gd name="connsiteX5" fmla="*/ 241794 w 1053136"/>
              <a:gd name="connsiteY5" fmla="*/ 258992 h 3335532"/>
              <a:gd name="connsiteX6" fmla="*/ 205905 w 1053136"/>
              <a:gd name="connsiteY6" fmla="*/ 289560 h 3335532"/>
              <a:gd name="connsiteX7" fmla="*/ 161041 w 1053136"/>
              <a:gd name="connsiteY7" fmla="*/ 359687 h 3335532"/>
              <a:gd name="connsiteX8" fmla="*/ 116173 w 1053136"/>
              <a:gd name="connsiteY8" fmla="*/ 442400 h 3335532"/>
              <a:gd name="connsiteX9" fmla="*/ 89255 w 1053136"/>
              <a:gd name="connsiteY9" fmla="*/ 510732 h 3335532"/>
              <a:gd name="connsiteX10" fmla="*/ 65924 w 1053136"/>
              <a:gd name="connsiteY10" fmla="*/ 600637 h 3335532"/>
              <a:gd name="connsiteX11" fmla="*/ 62337 w 1053136"/>
              <a:gd name="connsiteY11" fmla="*/ 625811 h 3335532"/>
              <a:gd name="connsiteX12" fmla="*/ 76693 w 1053136"/>
              <a:gd name="connsiteY12" fmla="*/ 670765 h 3335532"/>
              <a:gd name="connsiteX13" fmla="*/ 96433 w 1053136"/>
              <a:gd name="connsiteY13" fmla="*/ 735496 h 3335532"/>
              <a:gd name="connsiteX14" fmla="*/ 117970 w 1053136"/>
              <a:gd name="connsiteY14" fmla="*/ 751681 h 3335532"/>
              <a:gd name="connsiteX15" fmla="*/ 184368 w 1053136"/>
              <a:gd name="connsiteY15" fmla="*/ 793037 h 3335532"/>
              <a:gd name="connsiteX16" fmla="*/ 222054 w 1053136"/>
              <a:gd name="connsiteY16" fmla="*/ 827201 h 3335532"/>
              <a:gd name="connsiteX17" fmla="*/ 245385 w 1053136"/>
              <a:gd name="connsiteY17" fmla="*/ 881145 h 3335532"/>
              <a:gd name="connsiteX18" fmla="*/ 261534 w 1053136"/>
              <a:gd name="connsiteY18" fmla="*/ 976445 h 3335532"/>
              <a:gd name="connsiteX19" fmla="*/ 266919 w 1053136"/>
              <a:gd name="connsiteY19" fmla="*/ 1080738 h 3335532"/>
              <a:gd name="connsiteX20" fmla="*/ 263332 w 1053136"/>
              <a:gd name="connsiteY20" fmla="*/ 1183230 h 3335532"/>
              <a:gd name="connsiteX21" fmla="*/ 213083 w 1053136"/>
              <a:gd name="connsiteY21" fmla="*/ 1309099 h 3335532"/>
              <a:gd name="connsiteX22" fmla="*/ 112586 w 1053136"/>
              <a:gd name="connsiteY22" fmla="*/ 1451154 h 3335532"/>
              <a:gd name="connsiteX23" fmla="*/ 55159 w 1053136"/>
              <a:gd name="connsiteY23" fmla="*/ 1533867 h 3335532"/>
              <a:gd name="connsiteX24" fmla="*/ 8498 w 1053136"/>
              <a:gd name="connsiteY24" fmla="*/ 1652544 h 3335532"/>
              <a:gd name="connsiteX25" fmla="*/ 1320 w 1053136"/>
              <a:gd name="connsiteY25" fmla="*/ 1787403 h 3335532"/>
              <a:gd name="connsiteX26" fmla="*/ 17473 w 1053136"/>
              <a:gd name="connsiteY26" fmla="*/ 1929454 h 3335532"/>
              <a:gd name="connsiteX27" fmla="*/ 107201 w 1053136"/>
              <a:gd name="connsiteY27" fmla="*/ 2159617 h 3335532"/>
              <a:gd name="connsiteX28" fmla="*/ 240001 w 1053136"/>
              <a:gd name="connsiteY28" fmla="*/ 2281889 h 3335532"/>
              <a:gd name="connsiteX29" fmla="*/ 374594 w 1053136"/>
              <a:gd name="connsiteY29" fmla="*/ 2332238 h 3335532"/>
              <a:gd name="connsiteX30" fmla="*/ 625837 w 1053136"/>
              <a:gd name="connsiteY30" fmla="*/ 2378989 h 3335532"/>
              <a:gd name="connsiteX31" fmla="*/ 658150 w 1053136"/>
              <a:gd name="connsiteY31" fmla="*/ 2458104 h 3335532"/>
              <a:gd name="connsiteX32" fmla="*/ 658150 w 1053136"/>
              <a:gd name="connsiteY32" fmla="*/ 2711640 h 3335532"/>
              <a:gd name="connsiteX33" fmla="*/ 636620 w 1053136"/>
              <a:gd name="connsiteY33" fmla="*/ 2785367 h 3335532"/>
              <a:gd name="connsiteX34" fmla="*/ 650962 w 1053136"/>
              <a:gd name="connsiteY34" fmla="*/ 2943600 h 3335532"/>
              <a:gd name="connsiteX35" fmla="*/ 679680 w 1053136"/>
              <a:gd name="connsiteY35" fmla="*/ 2966978 h 3335532"/>
              <a:gd name="connsiteX36" fmla="*/ 724537 w 1053136"/>
              <a:gd name="connsiteY36" fmla="*/ 2970572 h 3335532"/>
              <a:gd name="connsiteX37" fmla="*/ 776583 w 1053136"/>
              <a:gd name="connsiteY37" fmla="*/ 2929216 h 3335532"/>
              <a:gd name="connsiteX38" fmla="*/ 848362 w 1053136"/>
              <a:gd name="connsiteY38" fmla="*/ 2860888 h 3335532"/>
              <a:gd name="connsiteX39" fmla="*/ 896813 w 1053136"/>
              <a:gd name="connsiteY39" fmla="*/ 2875272 h 3335532"/>
              <a:gd name="connsiteX40" fmla="*/ 966795 w 1053136"/>
              <a:gd name="connsiteY40" fmla="*/ 3006537 h 3335532"/>
              <a:gd name="connsiteX41" fmla="*/ 991919 w 1053136"/>
              <a:gd name="connsiteY41" fmla="*/ 3125211 h 3335532"/>
              <a:gd name="connsiteX42" fmla="*/ 1052951 w 1053136"/>
              <a:gd name="connsiteY42" fmla="*/ 3335593 h 333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3136" h="3335532">
                <a:moveTo>
                  <a:pt x="362050" y="61"/>
                </a:moveTo>
                <a:cubicBezTo>
                  <a:pt x="362768" y="24036"/>
                  <a:pt x="363523" y="48011"/>
                  <a:pt x="360253" y="73784"/>
                </a:cubicBezTo>
                <a:cubicBezTo>
                  <a:pt x="356946" y="99558"/>
                  <a:pt x="348858" y="136719"/>
                  <a:pt x="342281" y="154700"/>
                </a:cubicBezTo>
                <a:cubicBezTo>
                  <a:pt x="335703" y="172682"/>
                  <a:pt x="330024" y="172382"/>
                  <a:pt x="320751" y="181672"/>
                </a:cubicBezTo>
                <a:cubicBezTo>
                  <a:pt x="311478" y="190962"/>
                  <a:pt x="299832" y="197556"/>
                  <a:pt x="286677" y="210442"/>
                </a:cubicBezTo>
                <a:cubicBezTo>
                  <a:pt x="273486" y="223329"/>
                  <a:pt x="255255" y="245806"/>
                  <a:pt x="241794" y="258992"/>
                </a:cubicBezTo>
                <a:cubicBezTo>
                  <a:pt x="228337" y="272178"/>
                  <a:pt x="219362" y="272777"/>
                  <a:pt x="205905" y="289560"/>
                </a:cubicBezTo>
                <a:cubicBezTo>
                  <a:pt x="192444" y="306343"/>
                  <a:pt x="175993" y="334214"/>
                  <a:pt x="161041" y="359687"/>
                </a:cubicBezTo>
                <a:cubicBezTo>
                  <a:pt x="146085" y="385161"/>
                  <a:pt x="128138" y="417229"/>
                  <a:pt x="116173" y="442400"/>
                </a:cubicBezTo>
                <a:cubicBezTo>
                  <a:pt x="104211" y="467575"/>
                  <a:pt x="97630" y="484357"/>
                  <a:pt x="89255" y="510732"/>
                </a:cubicBezTo>
                <a:cubicBezTo>
                  <a:pt x="80880" y="537103"/>
                  <a:pt x="70414" y="581457"/>
                  <a:pt x="65924" y="600637"/>
                </a:cubicBezTo>
                <a:cubicBezTo>
                  <a:pt x="61438" y="619816"/>
                  <a:pt x="60543" y="614122"/>
                  <a:pt x="62337" y="625811"/>
                </a:cubicBezTo>
                <a:cubicBezTo>
                  <a:pt x="64130" y="637500"/>
                  <a:pt x="71010" y="652481"/>
                  <a:pt x="76693" y="670765"/>
                </a:cubicBezTo>
                <a:cubicBezTo>
                  <a:pt x="82375" y="689046"/>
                  <a:pt x="89553" y="722010"/>
                  <a:pt x="96433" y="735496"/>
                </a:cubicBezTo>
                <a:cubicBezTo>
                  <a:pt x="103312" y="748981"/>
                  <a:pt x="103312" y="742091"/>
                  <a:pt x="117970" y="751681"/>
                </a:cubicBezTo>
                <a:cubicBezTo>
                  <a:pt x="132624" y="761270"/>
                  <a:pt x="167022" y="780450"/>
                  <a:pt x="184368" y="793037"/>
                </a:cubicBezTo>
                <a:cubicBezTo>
                  <a:pt x="201718" y="805624"/>
                  <a:pt x="211886" y="812515"/>
                  <a:pt x="222054" y="827201"/>
                </a:cubicBezTo>
                <a:cubicBezTo>
                  <a:pt x="232226" y="841888"/>
                  <a:pt x="238804" y="856272"/>
                  <a:pt x="245385" y="881145"/>
                </a:cubicBezTo>
                <a:cubicBezTo>
                  <a:pt x="251966" y="906017"/>
                  <a:pt x="259144" y="956068"/>
                  <a:pt x="261534" y="976445"/>
                </a:cubicBezTo>
                <a:cubicBezTo>
                  <a:pt x="263928" y="996824"/>
                  <a:pt x="267221" y="1066353"/>
                  <a:pt x="266919" y="1080738"/>
                </a:cubicBezTo>
                <a:cubicBezTo>
                  <a:pt x="266620" y="1095122"/>
                  <a:pt x="268116" y="1157757"/>
                  <a:pt x="263332" y="1183230"/>
                </a:cubicBezTo>
                <a:cubicBezTo>
                  <a:pt x="258544" y="1208703"/>
                  <a:pt x="233722" y="1271039"/>
                  <a:pt x="213083" y="1309099"/>
                </a:cubicBezTo>
                <a:cubicBezTo>
                  <a:pt x="179882" y="1357950"/>
                  <a:pt x="142792" y="1404403"/>
                  <a:pt x="112586" y="1451154"/>
                </a:cubicBezTo>
                <a:cubicBezTo>
                  <a:pt x="89553" y="1484420"/>
                  <a:pt x="68616" y="1510791"/>
                  <a:pt x="55159" y="1533867"/>
                </a:cubicBezTo>
                <a:cubicBezTo>
                  <a:pt x="23752" y="1593806"/>
                  <a:pt x="17771" y="1591106"/>
                  <a:pt x="8498" y="1652544"/>
                </a:cubicBezTo>
                <a:cubicBezTo>
                  <a:pt x="723" y="1692103"/>
                  <a:pt x="-2267" y="1730163"/>
                  <a:pt x="1320" y="1787403"/>
                </a:cubicBezTo>
                <a:cubicBezTo>
                  <a:pt x="1920" y="1819170"/>
                  <a:pt x="13584" y="1905182"/>
                  <a:pt x="17473" y="1929454"/>
                </a:cubicBezTo>
                <a:cubicBezTo>
                  <a:pt x="21362" y="1953731"/>
                  <a:pt x="87461" y="2114063"/>
                  <a:pt x="107201" y="2159617"/>
                </a:cubicBezTo>
                <a:cubicBezTo>
                  <a:pt x="126941" y="2205168"/>
                  <a:pt x="225645" y="2266304"/>
                  <a:pt x="240001" y="2281889"/>
                </a:cubicBezTo>
                <a:cubicBezTo>
                  <a:pt x="274097" y="2306463"/>
                  <a:pt x="313886" y="2315452"/>
                  <a:pt x="374594" y="2332238"/>
                </a:cubicBezTo>
                <a:cubicBezTo>
                  <a:pt x="467615" y="2336433"/>
                  <a:pt x="525627" y="2349318"/>
                  <a:pt x="625837" y="2378989"/>
                </a:cubicBezTo>
                <a:cubicBezTo>
                  <a:pt x="661421" y="2417646"/>
                  <a:pt x="644671" y="2431732"/>
                  <a:pt x="658150" y="2458104"/>
                </a:cubicBezTo>
                <a:lnTo>
                  <a:pt x="658150" y="2711640"/>
                </a:lnTo>
                <a:lnTo>
                  <a:pt x="636620" y="2785367"/>
                </a:lnTo>
                <a:lnTo>
                  <a:pt x="650962" y="2943600"/>
                </a:lnTo>
                <a:lnTo>
                  <a:pt x="679680" y="2966978"/>
                </a:lnTo>
                <a:lnTo>
                  <a:pt x="724537" y="2970572"/>
                </a:lnTo>
                <a:lnTo>
                  <a:pt x="776583" y="2929216"/>
                </a:lnTo>
                <a:lnTo>
                  <a:pt x="848362" y="2860888"/>
                </a:lnTo>
                <a:lnTo>
                  <a:pt x="896813" y="2875272"/>
                </a:lnTo>
                <a:cubicBezTo>
                  <a:pt x="911191" y="2887557"/>
                  <a:pt x="950045" y="2962481"/>
                  <a:pt x="966795" y="3006537"/>
                </a:cubicBezTo>
                <a:cubicBezTo>
                  <a:pt x="983544" y="3050589"/>
                  <a:pt x="971611" y="3061979"/>
                  <a:pt x="991919" y="3125211"/>
                </a:cubicBezTo>
                <a:lnTo>
                  <a:pt x="1052951" y="3335593"/>
                </a:lnTo>
              </a:path>
            </a:pathLst>
          </a:custGeom>
          <a:noFill/>
          <a:ln w="26909" cap="flat">
            <a:solidFill>
              <a:srgbClr val="00B0F0"/>
            </a:solidFill>
            <a:prstDash val="solid"/>
            <a:miter/>
          </a:ln>
        </p:spPr>
        <p:txBody>
          <a:bodyPr rtlCol="0" anchor="ctr"/>
          <a:lstStyle/>
          <a:p>
            <a:endParaRPr lang="en-NL"/>
          </a:p>
        </p:txBody>
      </p:sp>
      <p:sp>
        <p:nvSpPr>
          <p:cNvPr id="88" name="Freeform: Shape 87">
            <a:extLst>
              <a:ext uri="{FF2B5EF4-FFF2-40B4-BE49-F238E27FC236}">
                <a16:creationId xmlns:a16="http://schemas.microsoft.com/office/drawing/2014/main" id="{D3906547-F7A6-4C0A-BEB9-C6268337BA8A}"/>
              </a:ext>
            </a:extLst>
          </p:cNvPr>
          <p:cNvSpPr/>
          <p:nvPr/>
        </p:nvSpPr>
        <p:spPr>
          <a:xfrm>
            <a:off x="4048302" y="3145434"/>
            <a:ext cx="2070330" cy="3606325"/>
          </a:xfrm>
          <a:custGeom>
            <a:avLst/>
            <a:gdLst>
              <a:gd name="connsiteX0" fmla="*/ 2070144 w 2070330"/>
              <a:gd name="connsiteY0" fmla="*/ 3220305 h 3242079"/>
              <a:gd name="connsiteX1" fmla="*/ 2070144 w 2070330"/>
              <a:gd name="connsiteY1" fmla="*/ 754804 h 3242079"/>
              <a:gd name="connsiteX2" fmla="*/ 1465400 w 2070330"/>
              <a:gd name="connsiteY2" fmla="*/ 747889 h 3242079"/>
              <a:gd name="connsiteX3" fmla="*/ 1401600 w 2070330"/>
              <a:gd name="connsiteY3" fmla="*/ 16833 h 3242079"/>
              <a:gd name="connsiteX4" fmla="*/ 368843 w 2070330"/>
              <a:gd name="connsiteY4" fmla="*/ 61 h 3242079"/>
              <a:gd name="connsiteX5" fmla="*/ 325711 w 2070330"/>
              <a:gd name="connsiteY5" fmla="*/ 124654 h 3242079"/>
              <a:gd name="connsiteX6" fmla="*/ 229851 w 2070330"/>
              <a:gd name="connsiteY6" fmla="*/ 210910 h 3242079"/>
              <a:gd name="connsiteX7" fmla="*/ 153173 w 2070330"/>
              <a:gd name="connsiteY7" fmla="*/ 311543 h 3242079"/>
              <a:gd name="connsiteX8" fmla="*/ 90869 w 2070330"/>
              <a:gd name="connsiteY8" fmla="*/ 445721 h 3242079"/>
              <a:gd name="connsiteX9" fmla="*/ 62114 w 2070330"/>
              <a:gd name="connsiteY9" fmla="*/ 560729 h 3242079"/>
              <a:gd name="connsiteX10" fmla="*/ 95664 w 2070330"/>
              <a:gd name="connsiteY10" fmla="*/ 690114 h 3242079"/>
              <a:gd name="connsiteX11" fmla="*/ 215473 w 2070330"/>
              <a:gd name="connsiteY11" fmla="*/ 752410 h 3242079"/>
              <a:gd name="connsiteX12" fmla="*/ 249009 w 2070330"/>
              <a:gd name="connsiteY12" fmla="*/ 838667 h 3242079"/>
              <a:gd name="connsiteX13" fmla="*/ 268202 w 2070330"/>
              <a:gd name="connsiteY13" fmla="*/ 1025557 h 3242079"/>
              <a:gd name="connsiteX14" fmla="*/ 263386 w 2070330"/>
              <a:gd name="connsiteY14" fmla="*/ 1140565 h 3242079"/>
              <a:gd name="connsiteX15" fmla="*/ 210682 w 2070330"/>
              <a:gd name="connsiteY15" fmla="*/ 1255573 h 3242079"/>
              <a:gd name="connsiteX16" fmla="*/ 129210 w 2070330"/>
              <a:gd name="connsiteY16" fmla="*/ 1365789 h 3242079"/>
              <a:gd name="connsiteX17" fmla="*/ 47737 w 2070330"/>
              <a:gd name="connsiteY17" fmla="*/ 1485591 h 3242079"/>
              <a:gd name="connsiteX18" fmla="*/ 9400 w 2070330"/>
              <a:gd name="connsiteY18" fmla="*/ 1586225 h 3242079"/>
              <a:gd name="connsiteX19" fmla="*/ -186 w 2070330"/>
              <a:gd name="connsiteY19" fmla="*/ 1749152 h 3242079"/>
              <a:gd name="connsiteX20" fmla="*/ 14191 w 2070330"/>
              <a:gd name="connsiteY20" fmla="*/ 1854577 h 3242079"/>
              <a:gd name="connsiteX21" fmla="*/ 57323 w 2070330"/>
              <a:gd name="connsiteY21" fmla="*/ 1983962 h 3242079"/>
              <a:gd name="connsiteX22" fmla="*/ 100455 w 2070330"/>
              <a:gd name="connsiteY22" fmla="*/ 2094179 h 3242079"/>
              <a:gd name="connsiteX23" fmla="*/ 153173 w 2070330"/>
              <a:gd name="connsiteY23" fmla="*/ 2156476 h 3242079"/>
              <a:gd name="connsiteX24" fmla="*/ 239437 w 2070330"/>
              <a:gd name="connsiteY24" fmla="*/ 2233150 h 3242079"/>
              <a:gd name="connsiteX25" fmla="*/ 316114 w 2070330"/>
              <a:gd name="connsiteY25" fmla="*/ 2257109 h 3242079"/>
              <a:gd name="connsiteX26" fmla="*/ 402378 w 2070330"/>
              <a:gd name="connsiteY26" fmla="*/ 2281069 h 3242079"/>
              <a:gd name="connsiteX27" fmla="*/ 483862 w 2070330"/>
              <a:gd name="connsiteY27" fmla="*/ 2281069 h 3242079"/>
              <a:gd name="connsiteX28" fmla="*/ 555748 w 2070330"/>
              <a:gd name="connsiteY28" fmla="*/ 2295443 h 3242079"/>
              <a:gd name="connsiteX29" fmla="*/ 622818 w 2070330"/>
              <a:gd name="connsiteY29" fmla="*/ 2309820 h 3242079"/>
              <a:gd name="connsiteX30" fmla="*/ 651573 w 2070330"/>
              <a:gd name="connsiteY30" fmla="*/ 2343366 h 3242079"/>
              <a:gd name="connsiteX31" fmla="*/ 675547 w 2070330"/>
              <a:gd name="connsiteY31" fmla="*/ 2386494 h 3242079"/>
              <a:gd name="connsiteX32" fmla="*/ 675547 w 2070330"/>
              <a:gd name="connsiteY32" fmla="*/ 2463165 h 3242079"/>
              <a:gd name="connsiteX33" fmla="*/ 675547 w 2070330"/>
              <a:gd name="connsiteY33" fmla="*/ 2515879 h 3242079"/>
              <a:gd name="connsiteX34" fmla="*/ 675547 w 2070330"/>
              <a:gd name="connsiteY34" fmla="*/ 2582967 h 3242079"/>
              <a:gd name="connsiteX35" fmla="*/ 665950 w 2070330"/>
              <a:gd name="connsiteY35" fmla="*/ 2674015 h 3242079"/>
              <a:gd name="connsiteX36" fmla="*/ 642012 w 2070330"/>
              <a:gd name="connsiteY36" fmla="*/ 2717143 h 3242079"/>
              <a:gd name="connsiteX37" fmla="*/ 646792 w 2070330"/>
              <a:gd name="connsiteY37" fmla="*/ 2765063 h 3242079"/>
              <a:gd name="connsiteX38" fmla="*/ 656389 w 2070330"/>
              <a:gd name="connsiteY38" fmla="*/ 2865697 h 3242079"/>
              <a:gd name="connsiteX39" fmla="*/ 670767 w 2070330"/>
              <a:gd name="connsiteY39" fmla="*/ 2889656 h 3242079"/>
              <a:gd name="connsiteX40" fmla="*/ 685144 w 2070330"/>
              <a:gd name="connsiteY40" fmla="*/ 2884865 h 3242079"/>
              <a:gd name="connsiteX41" fmla="*/ 757030 w 2070330"/>
              <a:gd name="connsiteY41" fmla="*/ 2832151 h 3242079"/>
              <a:gd name="connsiteX42" fmla="*/ 800162 w 2070330"/>
              <a:gd name="connsiteY42" fmla="*/ 2793814 h 3242079"/>
              <a:gd name="connsiteX43" fmla="*/ 833697 w 2070330"/>
              <a:gd name="connsiteY43" fmla="*/ 2774649 h 3242079"/>
              <a:gd name="connsiteX44" fmla="*/ 857671 w 2070330"/>
              <a:gd name="connsiteY44" fmla="*/ 2779440 h 3242079"/>
              <a:gd name="connsiteX45" fmla="*/ 886426 w 2070330"/>
              <a:gd name="connsiteY45" fmla="*/ 2812982 h 3242079"/>
              <a:gd name="connsiteX46" fmla="*/ 915181 w 2070330"/>
              <a:gd name="connsiteY46" fmla="*/ 2870488 h 3242079"/>
              <a:gd name="connsiteX47" fmla="*/ 958312 w 2070330"/>
              <a:gd name="connsiteY47" fmla="*/ 2932785 h 3242079"/>
              <a:gd name="connsiteX48" fmla="*/ 996628 w 2070330"/>
              <a:gd name="connsiteY48" fmla="*/ 3004664 h 3242079"/>
              <a:gd name="connsiteX49" fmla="*/ 1001444 w 2070330"/>
              <a:gd name="connsiteY49" fmla="*/ 3102900 h 3242079"/>
              <a:gd name="connsiteX50" fmla="*/ 1026892 w 2070330"/>
              <a:gd name="connsiteY50" fmla="*/ 3242141 h 3242079"/>
              <a:gd name="connsiteX51" fmla="*/ 2070144 w 2070330"/>
              <a:gd name="connsiteY51" fmla="*/ 3220305 h 3242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70330" h="3242079">
                <a:moveTo>
                  <a:pt x="2070144" y="3220305"/>
                </a:moveTo>
                <a:lnTo>
                  <a:pt x="2070144" y="754804"/>
                </a:lnTo>
                <a:lnTo>
                  <a:pt x="1465400" y="747889"/>
                </a:lnTo>
                <a:lnTo>
                  <a:pt x="1401600" y="16833"/>
                </a:lnTo>
                <a:lnTo>
                  <a:pt x="368843" y="61"/>
                </a:lnTo>
                <a:cubicBezTo>
                  <a:pt x="359246" y="103888"/>
                  <a:pt x="340089" y="83123"/>
                  <a:pt x="325711" y="124654"/>
                </a:cubicBezTo>
                <a:lnTo>
                  <a:pt x="229851" y="210910"/>
                </a:lnTo>
                <a:lnTo>
                  <a:pt x="153173" y="311543"/>
                </a:lnTo>
                <a:lnTo>
                  <a:pt x="90869" y="445721"/>
                </a:lnTo>
                <a:lnTo>
                  <a:pt x="62114" y="560729"/>
                </a:lnTo>
                <a:lnTo>
                  <a:pt x="95664" y="690114"/>
                </a:lnTo>
                <a:lnTo>
                  <a:pt x="215473" y="752410"/>
                </a:lnTo>
                <a:lnTo>
                  <a:pt x="249009" y="838667"/>
                </a:lnTo>
                <a:lnTo>
                  <a:pt x="268202" y="1025557"/>
                </a:lnTo>
                <a:lnTo>
                  <a:pt x="263386" y="1140565"/>
                </a:lnTo>
                <a:lnTo>
                  <a:pt x="210682" y="1255573"/>
                </a:lnTo>
                <a:lnTo>
                  <a:pt x="129210" y="1365789"/>
                </a:lnTo>
                <a:lnTo>
                  <a:pt x="47737" y="1485591"/>
                </a:lnTo>
                <a:lnTo>
                  <a:pt x="9400" y="1586225"/>
                </a:lnTo>
                <a:lnTo>
                  <a:pt x="-186" y="1749152"/>
                </a:lnTo>
                <a:lnTo>
                  <a:pt x="14191" y="1854577"/>
                </a:lnTo>
                <a:lnTo>
                  <a:pt x="57323" y="1983962"/>
                </a:lnTo>
                <a:lnTo>
                  <a:pt x="100455" y="2094179"/>
                </a:lnTo>
                <a:lnTo>
                  <a:pt x="153173" y="2156476"/>
                </a:lnTo>
                <a:lnTo>
                  <a:pt x="239437" y="2233150"/>
                </a:lnTo>
                <a:lnTo>
                  <a:pt x="316114" y="2257109"/>
                </a:lnTo>
                <a:lnTo>
                  <a:pt x="402378" y="2281069"/>
                </a:lnTo>
                <a:lnTo>
                  <a:pt x="483862" y="2281069"/>
                </a:lnTo>
                <a:lnTo>
                  <a:pt x="555748" y="2295443"/>
                </a:lnTo>
                <a:lnTo>
                  <a:pt x="622818" y="2309820"/>
                </a:lnTo>
                <a:lnTo>
                  <a:pt x="651573" y="2343366"/>
                </a:lnTo>
                <a:lnTo>
                  <a:pt x="675547" y="2386494"/>
                </a:lnTo>
                <a:lnTo>
                  <a:pt x="675547" y="2463165"/>
                </a:lnTo>
                <a:lnTo>
                  <a:pt x="675547" y="2515879"/>
                </a:lnTo>
                <a:lnTo>
                  <a:pt x="675547" y="2582967"/>
                </a:lnTo>
                <a:lnTo>
                  <a:pt x="665950" y="2674015"/>
                </a:lnTo>
                <a:lnTo>
                  <a:pt x="642012" y="2717143"/>
                </a:lnTo>
                <a:lnTo>
                  <a:pt x="646792" y="2765063"/>
                </a:lnTo>
                <a:lnTo>
                  <a:pt x="656389" y="2865697"/>
                </a:lnTo>
                <a:lnTo>
                  <a:pt x="670767" y="2889656"/>
                </a:lnTo>
                <a:lnTo>
                  <a:pt x="685144" y="2884865"/>
                </a:lnTo>
                <a:lnTo>
                  <a:pt x="757030" y="2832151"/>
                </a:lnTo>
                <a:lnTo>
                  <a:pt x="800162" y="2793814"/>
                </a:lnTo>
                <a:lnTo>
                  <a:pt x="833697" y="2774649"/>
                </a:lnTo>
                <a:lnTo>
                  <a:pt x="857671" y="2779440"/>
                </a:lnTo>
                <a:lnTo>
                  <a:pt x="886426" y="2812982"/>
                </a:lnTo>
                <a:lnTo>
                  <a:pt x="915181" y="2870488"/>
                </a:lnTo>
                <a:lnTo>
                  <a:pt x="958312" y="2932785"/>
                </a:lnTo>
                <a:lnTo>
                  <a:pt x="996628" y="3004664"/>
                </a:lnTo>
                <a:lnTo>
                  <a:pt x="1001444" y="3102900"/>
                </a:lnTo>
                <a:lnTo>
                  <a:pt x="1026892" y="3242141"/>
                </a:lnTo>
                <a:lnTo>
                  <a:pt x="2070144" y="3220305"/>
                </a:lnTo>
                <a:close/>
              </a:path>
            </a:pathLst>
          </a:custGeom>
          <a:solidFill>
            <a:srgbClr val="F8CBAD">
              <a:alpha val="61000"/>
            </a:srgbClr>
          </a:solidFill>
          <a:ln w="5980" cap="flat">
            <a:solidFill>
              <a:srgbClr val="41719C"/>
            </a:solidFill>
            <a:prstDash val="solid"/>
            <a:miter/>
          </a:ln>
        </p:spPr>
        <p:txBody>
          <a:bodyPr rtlCol="0" anchor="ctr"/>
          <a:lstStyle/>
          <a:p>
            <a:endParaRPr lang="en-NL"/>
          </a:p>
        </p:txBody>
      </p:sp>
      <p:pic>
        <p:nvPicPr>
          <p:cNvPr id="89" name="Picture 88">
            <a:extLst>
              <a:ext uri="{FF2B5EF4-FFF2-40B4-BE49-F238E27FC236}">
                <a16:creationId xmlns:a16="http://schemas.microsoft.com/office/drawing/2014/main" id="{FF45D406-7CCE-48F4-8684-F2EC7EF55E32}"/>
              </a:ext>
            </a:extLst>
          </p:cNvPr>
          <p:cNvPicPr>
            <a:picLocks noChangeAspect="1"/>
          </p:cNvPicPr>
          <p:nvPr/>
        </p:nvPicPr>
        <p:blipFill>
          <a:blip r:embed="rId3"/>
          <a:stretch>
            <a:fillRect/>
          </a:stretch>
        </p:blipFill>
        <p:spPr>
          <a:xfrm>
            <a:off x="1976168" y="5756222"/>
            <a:ext cx="43131" cy="47977"/>
          </a:xfrm>
          <a:custGeom>
            <a:avLst/>
            <a:gdLst>
              <a:gd name="connsiteX0" fmla="*/ 174 w 43131"/>
              <a:gd name="connsiteY0" fmla="*/ 706 h 43131"/>
              <a:gd name="connsiteX1" fmla="*/ 43306 w 43131"/>
              <a:gd name="connsiteY1" fmla="*/ 706 h 43131"/>
              <a:gd name="connsiteX2" fmla="*/ 43306 w 43131"/>
              <a:gd name="connsiteY2" fmla="*/ 43838 h 43131"/>
              <a:gd name="connsiteX3" fmla="*/ 174 w 43131"/>
              <a:gd name="connsiteY3" fmla="*/ 43838 h 43131"/>
            </a:gdLst>
            <a:ahLst/>
            <a:cxnLst>
              <a:cxn ang="0">
                <a:pos x="connsiteX0" y="connsiteY0"/>
              </a:cxn>
              <a:cxn ang="0">
                <a:pos x="connsiteX1" y="connsiteY1"/>
              </a:cxn>
              <a:cxn ang="0">
                <a:pos x="connsiteX2" y="connsiteY2"/>
              </a:cxn>
              <a:cxn ang="0">
                <a:pos x="connsiteX3" y="connsiteY3"/>
              </a:cxn>
            </a:cxnLst>
            <a:rect l="l" t="t" r="r" b="b"/>
            <a:pathLst>
              <a:path w="43131" h="43131">
                <a:moveTo>
                  <a:pt x="174" y="706"/>
                </a:moveTo>
                <a:lnTo>
                  <a:pt x="43306" y="706"/>
                </a:lnTo>
                <a:lnTo>
                  <a:pt x="43306" y="43838"/>
                </a:lnTo>
                <a:lnTo>
                  <a:pt x="174" y="43838"/>
                </a:lnTo>
                <a:close/>
              </a:path>
            </a:pathLst>
          </a:custGeom>
        </p:spPr>
      </p:pic>
      <p:pic>
        <p:nvPicPr>
          <p:cNvPr id="90" name="Picture 89">
            <a:extLst>
              <a:ext uri="{FF2B5EF4-FFF2-40B4-BE49-F238E27FC236}">
                <a16:creationId xmlns:a16="http://schemas.microsoft.com/office/drawing/2014/main" id="{9AC971CE-9305-4B92-9E12-DA4CDEF97B4F}"/>
              </a:ext>
            </a:extLst>
          </p:cNvPr>
          <p:cNvPicPr>
            <a:picLocks noChangeAspect="1"/>
          </p:cNvPicPr>
          <p:nvPr/>
        </p:nvPicPr>
        <p:blipFill>
          <a:blip r:embed="rId4"/>
          <a:stretch>
            <a:fillRect/>
          </a:stretch>
        </p:blipFill>
        <p:spPr>
          <a:xfrm>
            <a:off x="5164333" y="3737160"/>
            <a:ext cx="370215" cy="499768"/>
          </a:xfrm>
          <a:custGeom>
            <a:avLst/>
            <a:gdLst>
              <a:gd name="connsiteX0" fmla="*/ 1061 w 370215"/>
              <a:gd name="connsiteY0" fmla="*/ 201 h 449290"/>
              <a:gd name="connsiteX1" fmla="*/ 371276 w 370215"/>
              <a:gd name="connsiteY1" fmla="*/ 201 h 449290"/>
              <a:gd name="connsiteX2" fmla="*/ 371276 w 370215"/>
              <a:gd name="connsiteY2" fmla="*/ 449491 h 449290"/>
              <a:gd name="connsiteX3" fmla="*/ 1061 w 370215"/>
              <a:gd name="connsiteY3" fmla="*/ 449491 h 449290"/>
            </a:gdLst>
            <a:ahLst/>
            <a:cxnLst>
              <a:cxn ang="0">
                <a:pos x="connsiteX0" y="connsiteY0"/>
              </a:cxn>
              <a:cxn ang="0">
                <a:pos x="connsiteX1" y="connsiteY1"/>
              </a:cxn>
              <a:cxn ang="0">
                <a:pos x="connsiteX2" y="connsiteY2"/>
              </a:cxn>
              <a:cxn ang="0">
                <a:pos x="connsiteX3" y="connsiteY3"/>
              </a:cxn>
            </a:cxnLst>
            <a:rect l="l" t="t" r="r" b="b"/>
            <a:pathLst>
              <a:path w="370215" h="449290">
                <a:moveTo>
                  <a:pt x="1061" y="201"/>
                </a:moveTo>
                <a:lnTo>
                  <a:pt x="371276" y="201"/>
                </a:lnTo>
                <a:lnTo>
                  <a:pt x="371276" y="449491"/>
                </a:lnTo>
                <a:lnTo>
                  <a:pt x="1061" y="449491"/>
                </a:lnTo>
                <a:close/>
              </a:path>
            </a:pathLst>
          </a:custGeom>
        </p:spPr>
      </p:pic>
      <p:sp>
        <p:nvSpPr>
          <p:cNvPr id="91" name="TextBox 90">
            <a:extLst>
              <a:ext uri="{FF2B5EF4-FFF2-40B4-BE49-F238E27FC236}">
                <a16:creationId xmlns:a16="http://schemas.microsoft.com/office/drawing/2014/main" id="{829ABBC8-E8A1-4EF9-9DD5-1732F66BD3DF}"/>
              </a:ext>
            </a:extLst>
          </p:cNvPr>
          <p:cNvSpPr txBox="1"/>
          <p:nvPr/>
        </p:nvSpPr>
        <p:spPr>
          <a:xfrm>
            <a:off x="3745678" y="4609873"/>
            <a:ext cx="499180" cy="249643"/>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Woody</a:t>
            </a:r>
          </a:p>
        </p:txBody>
      </p:sp>
      <p:sp>
        <p:nvSpPr>
          <p:cNvPr id="92" name="TextBox 91">
            <a:extLst>
              <a:ext uri="{FF2B5EF4-FFF2-40B4-BE49-F238E27FC236}">
                <a16:creationId xmlns:a16="http://schemas.microsoft.com/office/drawing/2014/main" id="{A9B491ED-CCB5-4F0D-96AE-567B57D9DEB9}"/>
              </a:ext>
            </a:extLst>
          </p:cNvPr>
          <p:cNvSpPr txBox="1"/>
          <p:nvPr/>
        </p:nvSpPr>
        <p:spPr>
          <a:xfrm>
            <a:off x="4081118" y="4609873"/>
            <a:ext cx="653736" cy="249643"/>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Grassbasin</a:t>
            </a:r>
          </a:p>
        </p:txBody>
      </p:sp>
      <p:sp>
        <p:nvSpPr>
          <p:cNvPr id="93" name="Freeform: Shape 92">
            <a:extLst>
              <a:ext uri="{FF2B5EF4-FFF2-40B4-BE49-F238E27FC236}">
                <a16:creationId xmlns:a16="http://schemas.microsoft.com/office/drawing/2014/main" id="{D7D1CD9E-45BE-4728-969D-F770F532DBDF}"/>
              </a:ext>
            </a:extLst>
          </p:cNvPr>
          <p:cNvSpPr/>
          <p:nvPr/>
        </p:nvSpPr>
        <p:spPr>
          <a:xfrm>
            <a:off x="4864206" y="3195411"/>
            <a:ext cx="1254426" cy="1319389"/>
          </a:xfrm>
          <a:custGeom>
            <a:avLst/>
            <a:gdLst>
              <a:gd name="connsiteX0" fmla="*/ 7902 w 1254426"/>
              <a:gd name="connsiteY0" fmla="*/ 602362 h 1186128"/>
              <a:gd name="connsiteX1" fmla="*/ 117637 w 1254426"/>
              <a:gd name="connsiteY1" fmla="*/ 107509 h 1186128"/>
              <a:gd name="connsiteX2" fmla="*/ 579399 w 1254426"/>
              <a:gd name="connsiteY2" fmla="*/ 61 h 1186128"/>
              <a:gd name="connsiteX3" fmla="*/ 645032 w 1254426"/>
              <a:gd name="connsiteY3" fmla="*/ 737436 h 1186128"/>
              <a:gd name="connsiteX4" fmla="*/ 1246218 w 1254426"/>
              <a:gd name="connsiteY4" fmla="*/ 744636 h 1186128"/>
              <a:gd name="connsiteX5" fmla="*/ 1251718 w 1254426"/>
              <a:gd name="connsiteY5" fmla="*/ 953322 h 1186128"/>
              <a:gd name="connsiteX6" fmla="*/ 1212036 w 1254426"/>
              <a:gd name="connsiteY6" fmla="*/ 1172986 h 1186128"/>
              <a:gd name="connsiteX7" fmla="*/ 801636 w 1254426"/>
              <a:gd name="connsiteY7" fmla="*/ 1100992 h 1186128"/>
              <a:gd name="connsiteX8" fmla="*/ 541623 w 1254426"/>
              <a:gd name="connsiteY8" fmla="*/ 1084080 h 1186128"/>
              <a:gd name="connsiteX9" fmla="*/ 290416 w 1254426"/>
              <a:gd name="connsiteY9" fmla="*/ 978608 h 1186128"/>
              <a:gd name="connsiteX10" fmla="*/ 7902 w 1254426"/>
              <a:gd name="connsiteY10" fmla="*/ 602362 h 118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426" h="1186128">
                <a:moveTo>
                  <a:pt x="7902" y="602362"/>
                </a:moveTo>
                <a:cubicBezTo>
                  <a:pt x="-20889" y="457180"/>
                  <a:pt x="29863" y="180596"/>
                  <a:pt x="117637" y="107509"/>
                </a:cubicBezTo>
                <a:cubicBezTo>
                  <a:pt x="205374" y="34422"/>
                  <a:pt x="427000" y="61"/>
                  <a:pt x="579399" y="61"/>
                </a:cubicBezTo>
                <a:cubicBezTo>
                  <a:pt x="609412" y="360018"/>
                  <a:pt x="614875" y="513165"/>
                  <a:pt x="645032" y="737436"/>
                </a:cubicBezTo>
                <a:lnTo>
                  <a:pt x="1246218" y="744636"/>
                </a:lnTo>
                <a:cubicBezTo>
                  <a:pt x="1250136" y="867907"/>
                  <a:pt x="1249921" y="882830"/>
                  <a:pt x="1251718" y="953322"/>
                </a:cubicBezTo>
                <a:cubicBezTo>
                  <a:pt x="1253515" y="1023814"/>
                  <a:pt x="1266059" y="1112677"/>
                  <a:pt x="1212036" y="1172986"/>
                </a:cubicBezTo>
                <a:cubicBezTo>
                  <a:pt x="1158014" y="1233291"/>
                  <a:pt x="866586" y="1065415"/>
                  <a:pt x="801636" y="1100992"/>
                </a:cubicBezTo>
                <a:cubicBezTo>
                  <a:pt x="736687" y="1136568"/>
                  <a:pt x="626808" y="1104478"/>
                  <a:pt x="541623" y="1084080"/>
                </a:cubicBezTo>
                <a:cubicBezTo>
                  <a:pt x="456402" y="1063682"/>
                  <a:pt x="378189" y="1051695"/>
                  <a:pt x="290416" y="978608"/>
                </a:cubicBezTo>
                <a:cubicBezTo>
                  <a:pt x="202678" y="905521"/>
                  <a:pt x="36693" y="747547"/>
                  <a:pt x="7902" y="602362"/>
                </a:cubicBezTo>
                <a:close/>
              </a:path>
            </a:pathLst>
          </a:custGeom>
          <a:solidFill>
            <a:srgbClr val="548235"/>
          </a:solidFill>
          <a:ln w="11960" cap="flat">
            <a:solidFill>
              <a:srgbClr val="C5E0B4"/>
            </a:solidFill>
            <a:prstDash val="solid"/>
            <a:miter/>
          </a:ln>
        </p:spPr>
        <p:txBody>
          <a:bodyPr rtlCol="0" anchor="ctr"/>
          <a:lstStyle/>
          <a:p>
            <a:endParaRPr lang="en-NL"/>
          </a:p>
        </p:txBody>
      </p:sp>
      <p:sp>
        <p:nvSpPr>
          <p:cNvPr id="94" name="Freeform: Shape 93">
            <a:extLst>
              <a:ext uri="{FF2B5EF4-FFF2-40B4-BE49-F238E27FC236}">
                <a16:creationId xmlns:a16="http://schemas.microsoft.com/office/drawing/2014/main" id="{32CACAA1-AE8A-4735-A1EB-6201C391D552}"/>
              </a:ext>
            </a:extLst>
          </p:cNvPr>
          <p:cNvSpPr/>
          <p:nvPr/>
        </p:nvSpPr>
        <p:spPr>
          <a:xfrm>
            <a:off x="5450082" y="3195411"/>
            <a:ext cx="977656" cy="819619"/>
          </a:xfrm>
          <a:custGeom>
            <a:avLst/>
            <a:gdLst>
              <a:gd name="connsiteX0" fmla="*/ -186 w 977656"/>
              <a:gd name="connsiteY0" fmla="*/ 61 h 736836"/>
              <a:gd name="connsiteX1" fmla="*/ 169862 w 977656"/>
              <a:gd name="connsiteY1" fmla="*/ 21627 h 736836"/>
              <a:gd name="connsiteX2" fmla="*/ 373588 w 977656"/>
              <a:gd name="connsiteY2" fmla="*/ 39599 h 736836"/>
              <a:gd name="connsiteX3" fmla="*/ 458306 w 977656"/>
              <a:gd name="connsiteY3" fmla="*/ 50382 h 736836"/>
              <a:gd name="connsiteX4" fmla="*/ 546619 w 977656"/>
              <a:gd name="connsiteY4" fmla="*/ 88122 h 736836"/>
              <a:gd name="connsiteX5" fmla="*/ 647583 w 977656"/>
              <a:gd name="connsiteY5" fmla="*/ 156414 h 736836"/>
              <a:gd name="connsiteX6" fmla="*/ 735896 w 977656"/>
              <a:gd name="connsiteY6" fmla="*/ 161806 h 736836"/>
              <a:gd name="connsiteX7" fmla="*/ 811628 w 977656"/>
              <a:gd name="connsiteY7" fmla="*/ 185169 h 736836"/>
              <a:gd name="connsiteX8" fmla="*/ 838657 w 977656"/>
              <a:gd name="connsiteY8" fmla="*/ 235489 h 736836"/>
              <a:gd name="connsiteX9" fmla="*/ 916187 w 977656"/>
              <a:gd name="connsiteY9" fmla="*/ 237286 h 736836"/>
              <a:gd name="connsiteX10" fmla="*/ 977470 w 977656"/>
              <a:gd name="connsiteY10" fmla="*/ 305579 h 736836"/>
              <a:gd name="connsiteX11" fmla="*/ 968448 w 977656"/>
              <a:gd name="connsiteY11" fmla="*/ 420597 h 736836"/>
              <a:gd name="connsiteX12" fmla="*/ 945013 w 977656"/>
              <a:gd name="connsiteY12" fmla="*/ 519441 h 736836"/>
              <a:gd name="connsiteX13" fmla="*/ 822447 w 977656"/>
              <a:gd name="connsiteY13" fmla="*/ 566167 h 736836"/>
              <a:gd name="connsiteX14" fmla="*/ 714294 w 977656"/>
              <a:gd name="connsiteY14" fmla="*/ 580544 h 736836"/>
              <a:gd name="connsiteX15" fmla="*/ 672815 w 977656"/>
              <a:gd name="connsiteY15" fmla="*/ 627270 h 736836"/>
              <a:gd name="connsiteX16" fmla="*/ 647583 w 977656"/>
              <a:gd name="connsiteY16" fmla="*/ 691968 h 736836"/>
              <a:gd name="connsiteX17" fmla="*/ 658402 w 977656"/>
              <a:gd name="connsiteY17" fmla="*/ 736897 h 736836"/>
              <a:gd name="connsiteX18" fmla="*/ 64117 w 977656"/>
              <a:gd name="connsiteY18" fmla="*/ 730906 h 736836"/>
              <a:gd name="connsiteX19" fmla="*/ -186 w 977656"/>
              <a:gd name="connsiteY19" fmla="*/ 61 h 73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7656" h="736836">
                <a:moveTo>
                  <a:pt x="-186" y="61"/>
                </a:moveTo>
                <a:lnTo>
                  <a:pt x="169862" y="21627"/>
                </a:lnTo>
                <a:lnTo>
                  <a:pt x="373588" y="39599"/>
                </a:lnTo>
                <a:lnTo>
                  <a:pt x="458306" y="50382"/>
                </a:lnTo>
                <a:lnTo>
                  <a:pt x="546619" y="88122"/>
                </a:lnTo>
                <a:lnTo>
                  <a:pt x="647583" y="156414"/>
                </a:lnTo>
                <a:lnTo>
                  <a:pt x="735896" y="161806"/>
                </a:lnTo>
                <a:lnTo>
                  <a:pt x="811628" y="185169"/>
                </a:lnTo>
                <a:lnTo>
                  <a:pt x="838657" y="235489"/>
                </a:lnTo>
                <a:lnTo>
                  <a:pt x="916187" y="237286"/>
                </a:lnTo>
                <a:lnTo>
                  <a:pt x="977470" y="305579"/>
                </a:lnTo>
                <a:lnTo>
                  <a:pt x="968448" y="420597"/>
                </a:lnTo>
                <a:lnTo>
                  <a:pt x="945013" y="519441"/>
                </a:lnTo>
                <a:lnTo>
                  <a:pt x="822447" y="566167"/>
                </a:lnTo>
                <a:lnTo>
                  <a:pt x="714294" y="580544"/>
                </a:lnTo>
                <a:lnTo>
                  <a:pt x="672815" y="627270"/>
                </a:lnTo>
                <a:lnTo>
                  <a:pt x="647583" y="691968"/>
                </a:lnTo>
                <a:lnTo>
                  <a:pt x="658402" y="736897"/>
                </a:lnTo>
                <a:lnTo>
                  <a:pt x="64117" y="730906"/>
                </a:lnTo>
                <a:lnTo>
                  <a:pt x="-186" y="61"/>
                </a:lnTo>
                <a:close/>
              </a:path>
            </a:pathLst>
          </a:custGeom>
          <a:solidFill>
            <a:srgbClr val="548235"/>
          </a:solidFill>
          <a:ln w="11960" cap="flat">
            <a:solidFill>
              <a:srgbClr val="C5E0B4"/>
            </a:solidFill>
            <a:prstDash val="solid"/>
            <a:miter/>
          </a:ln>
        </p:spPr>
        <p:txBody>
          <a:bodyPr rtlCol="0" anchor="ctr"/>
          <a:lstStyle/>
          <a:p>
            <a:endParaRPr lang="en-NL"/>
          </a:p>
        </p:txBody>
      </p:sp>
      <p:sp>
        <p:nvSpPr>
          <p:cNvPr id="95" name="TextBox 94">
            <a:extLst>
              <a:ext uri="{FF2B5EF4-FFF2-40B4-BE49-F238E27FC236}">
                <a16:creationId xmlns:a16="http://schemas.microsoft.com/office/drawing/2014/main" id="{63FF788C-1C1E-486E-B3F0-2A3973A305A2}"/>
              </a:ext>
            </a:extLst>
          </p:cNvPr>
          <p:cNvSpPr txBox="1"/>
          <p:nvPr/>
        </p:nvSpPr>
        <p:spPr>
          <a:xfrm>
            <a:off x="4290552" y="3454410"/>
            <a:ext cx="757971" cy="249643"/>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Grassywoods</a:t>
            </a:r>
          </a:p>
        </p:txBody>
      </p:sp>
      <p:sp>
        <p:nvSpPr>
          <p:cNvPr id="96" name="TextBox 95">
            <a:extLst>
              <a:ext uri="{FF2B5EF4-FFF2-40B4-BE49-F238E27FC236}">
                <a16:creationId xmlns:a16="http://schemas.microsoft.com/office/drawing/2014/main" id="{3E6E0E68-4227-4816-949C-B7E0630E8FED}"/>
              </a:ext>
            </a:extLst>
          </p:cNvPr>
          <p:cNvSpPr txBox="1"/>
          <p:nvPr/>
        </p:nvSpPr>
        <p:spPr>
          <a:xfrm>
            <a:off x="3091367" y="3410430"/>
            <a:ext cx="700462" cy="249643"/>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Grassybasin</a:t>
            </a:r>
          </a:p>
        </p:txBody>
      </p:sp>
      <p:sp>
        <p:nvSpPr>
          <p:cNvPr id="97" name="Freeform: Shape 96">
            <a:extLst>
              <a:ext uri="{FF2B5EF4-FFF2-40B4-BE49-F238E27FC236}">
                <a16:creationId xmlns:a16="http://schemas.microsoft.com/office/drawing/2014/main" id="{FDAB7830-C5EE-4FD9-A974-A815DDCD269F}"/>
              </a:ext>
            </a:extLst>
          </p:cNvPr>
          <p:cNvSpPr/>
          <p:nvPr/>
        </p:nvSpPr>
        <p:spPr>
          <a:xfrm>
            <a:off x="2810051" y="4420842"/>
            <a:ext cx="2792789" cy="995537"/>
          </a:xfrm>
          <a:custGeom>
            <a:avLst/>
            <a:gdLst>
              <a:gd name="connsiteX0" fmla="*/ -186 w 2792789"/>
              <a:gd name="connsiteY0" fmla="*/ 895048 h 894986"/>
              <a:gd name="connsiteX1" fmla="*/ 42159 w 2792789"/>
              <a:gd name="connsiteY1" fmla="*/ 690175 h 894986"/>
              <a:gd name="connsiteX2" fmla="*/ 94370 w 2792789"/>
              <a:gd name="connsiteY2" fmla="*/ 579685 h 894986"/>
              <a:gd name="connsiteX3" fmla="*/ 293592 w 2792789"/>
              <a:gd name="connsiteY3" fmla="*/ 519904 h 894986"/>
              <a:gd name="connsiteX4" fmla="*/ 472550 w 2792789"/>
              <a:gd name="connsiteY4" fmla="*/ 500970 h 894986"/>
              <a:gd name="connsiteX5" fmla="*/ 834560 w 2792789"/>
              <a:gd name="connsiteY5" fmla="*/ 528592 h 894986"/>
              <a:gd name="connsiteX6" fmla="*/ 950556 w 2792789"/>
              <a:gd name="connsiteY6" fmla="*/ 653768 h 894986"/>
              <a:gd name="connsiteX7" fmla="*/ 1126875 w 2792789"/>
              <a:gd name="connsiteY7" fmla="*/ 718674 h 894986"/>
              <a:gd name="connsiteX8" fmla="*/ 1321749 w 2792789"/>
              <a:gd name="connsiteY8" fmla="*/ 700131 h 894986"/>
              <a:gd name="connsiteX9" fmla="*/ 1502709 w 2792789"/>
              <a:gd name="connsiteY9" fmla="*/ 755768 h 894986"/>
              <a:gd name="connsiteX10" fmla="*/ 1511982 w 2792789"/>
              <a:gd name="connsiteY10" fmla="*/ 639861 h 894986"/>
              <a:gd name="connsiteX11" fmla="*/ 1530565 w 2792789"/>
              <a:gd name="connsiteY11" fmla="*/ 523955 h 894986"/>
              <a:gd name="connsiteX12" fmla="*/ 1595514 w 2792789"/>
              <a:gd name="connsiteY12" fmla="*/ 454412 h 894986"/>
              <a:gd name="connsiteX13" fmla="*/ 1971337 w 2792789"/>
              <a:gd name="connsiteY13" fmla="*/ 486865 h 894986"/>
              <a:gd name="connsiteX14" fmla="*/ 2356469 w 2792789"/>
              <a:gd name="connsiteY14" fmla="*/ 519319 h 894986"/>
              <a:gd name="connsiteX15" fmla="*/ 2602356 w 2792789"/>
              <a:gd name="connsiteY15" fmla="*/ 421959 h 894986"/>
              <a:gd name="connsiteX16" fmla="*/ 2736928 w 2792789"/>
              <a:gd name="connsiteY16" fmla="*/ 236510 h 894986"/>
              <a:gd name="connsiteX17" fmla="*/ 2778694 w 2792789"/>
              <a:gd name="connsiteY17" fmla="*/ 51061 h 894986"/>
              <a:gd name="connsiteX18" fmla="*/ 2792604 w 2792789"/>
              <a:gd name="connsiteY18" fmla="*/ 61 h 8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2789" h="894986">
                <a:moveTo>
                  <a:pt x="-186" y="895048"/>
                </a:moveTo>
                <a:cubicBezTo>
                  <a:pt x="19921" y="798845"/>
                  <a:pt x="26398" y="742735"/>
                  <a:pt x="42159" y="690175"/>
                </a:cubicBezTo>
                <a:cubicBezTo>
                  <a:pt x="57920" y="637615"/>
                  <a:pt x="61550" y="612606"/>
                  <a:pt x="94370" y="579685"/>
                </a:cubicBezTo>
                <a:cubicBezTo>
                  <a:pt x="127190" y="546768"/>
                  <a:pt x="226023" y="528484"/>
                  <a:pt x="293592" y="519904"/>
                </a:cubicBezTo>
                <a:cubicBezTo>
                  <a:pt x="361166" y="511321"/>
                  <a:pt x="382387" y="504061"/>
                  <a:pt x="472550" y="500970"/>
                </a:cubicBezTo>
                <a:cubicBezTo>
                  <a:pt x="562710" y="497878"/>
                  <a:pt x="754892" y="503126"/>
                  <a:pt x="834560" y="528592"/>
                </a:cubicBezTo>
                <a:cubicBezTo>
                  <a:pt x="914228" y="554058"/>
                  <a:pt x="901838" y="622088"/>
                  <a:pt x="950556" y="653768"/>
                </a:cubicBezTo>
                <a:cubicBezTo>
                  <a:pt x="999277" y="685448"/>
                  <a:pt x="1065006" y="710950"/>
                  <a:pt x="1126875" y="718674"/>
                </a:cubicBezTo>
                <a:cubicBezTo>
                  <a:pt x="1188741" y="726402"/>
                  <a:pt x="1259111" y="693949"/>
                  <a:pt x="1321749" y="700131"/>
                </a:cubicBezTo>
                <a:cubicBezTo>
                  <a:pt x="1384391" y="706313"/>
                  <a:pt x="1322525" y="700904"/>
                  <a:pt x="1502709" y="755768"/>
                </a:cubicBezTo>
                <a:cubicBezTo>
                  <a:pt x="1515864" y="657632"/>
                  <a:pt x="1507345" y="678497"/>
                  <a:pt x="1511982" y="639861"/>
                </a:cubicBezTo>
                <a:cubicBezTo>
                  <a:pt x="1516619" y="601226"/>
                  <a:pt x="1516619" y="554863"/>
                  <a:pt x="1530565" y="523955"/>
                </a:cubicBezTo>
                <a:cubicBezTo>
                  <a:pt x="1544475" y="493048"/>
                  <a:pt x="1522046" y="460591"/>
                  <a:pt x="1595514" y="454412"/>
                </a:cubicBezTo>
                <a:lnTo>
                  <a:pt x="1971337" y="486865"/>
                </a:lnTo>
                <a:cubicBezTo>
                  <a:pt x="2098180" y="497681"/>
                  <a:pt x="2251299" y="530138"/>
                  <a:pt x="2356469" y="519319"/>
                </a:cubicBezTo>
                <a:cubicBezTo>
                  <a:pt x="2461638" y="508500"/>
                  <a:pt x="2538952" y="469092"/>
                  <a:pt x="2602356" y="421959"/>
                </a:cubicBezTo>
                <a:cubicBezTo>
                  <a:pt x="2665796" y="374823"/>
                  <a:pt x="2707526" y="298325"/>
                  <a:pt x="2736928" y="236510"/>
                </a:cubicBezTo>
                <a:cubicBezTo>
                  <a:pt x="2766293" y="174691"/>
                  <a:pt x="2769420" y="90469"/>
                  <a:pt x="2778694" y="51061"/>
                </a:cubicBezTo>
                <a:cubicBezTo>
                  <a:pt x="2787967" y="11653"/>
                  <a:pt x="2790267" y="5855"/>
                  <a:pt x="2792604" y="61"/>
                </a:cubicBezTo>
              </a:path>
            </a:pathLst>
          </a:custGeom>
          <a:noFill/>
          <a:ln w="35879" cap="flat">
            <a:solidFill>
              <a:srgbClr val="7F6000"/>
            </a:solidFill>
            <a:prstDash val="solid"/>
            <a:miter/>
          </a:ln>
        </p:spPr>
        <p:txBody>
          <a:bodyPr rtlCol="0" anchor="ctr"/>
          <a:lstStyle/>
          <a:p>
            <a:endParaRPr lang="en-NL"/>
          </a:p>
        </p:txBody>
      </p:sp>
      <p:sp>
        <p:nvSpPr>
          <p:cNvPr id="98" name="Freeform: Shape 97">
            <a:extLst>
              <a:ext uri="{FF2B5EF4-FFF2-40B4-BE49-F238E27FC236}">
                <a16:creationId xmlns:a16="http://schemas.microsoft.com/office/drawing/2014/main" id="{CCFB2531-20B0-4E73-9A02-DECF0E468E42}"/>
              </a:ext>
            </a:extLst>
          </p:cNvPr>
          <p:cNvSpPr/>
          <p:nvPr/>
        </p:nvSpPr>
        <p:spPr>
          <a:xfrm>
            <a:off x="3877565" y="5260452"/>
            <a:ext cx="1045947" cy="1475315"/>
          </a:xfrm>
          <a:custGeom>
            <a:avLst/>
            <a:gdLst>
              <a:gd name="connsiteX0" fmla="*/ -186 w 1045947"/>
              <a:gd name="connsiteY0" fmla="*/ 762403 h 1326305"/>
              <a:gd name="connsiteX1" fmla="*/ 250543 w 1045947"/>
              <a:gd name="connsiteY1" fmla="*/ 805596 h 1326305"/>
              <a:gd name="connsiteX2" fmla="*/ 355817 w 1045947"/>
              <a:gd name="connsiteY2" fmla="*/ 949563 h 1326305"/>
              <a:gd name="connsiteX3" fmla="*/ 366144 w 1045947"/>
              <a:gd name="connsiteY3" fmla="*/ 1282695 h 1326305"/>
              <a:gd name="connsiteX4" fmla="*/ 639963 w 1045947"/>
              <a:gd name="connsiteY4" fmla="*/ 1319480 h 1326305"/>
              <a:gd name="connsiteX5" fmla="*/ 891530 w 1045947"/>
              <a:gd name="connsiteY5" fmla="*/ 1254811 h 1326305"/>
              <a:gd name="connsiteX6" fmla="*/ 996448 w 1045947"/>
              <a:gd name="connsiteY6" fmla="*/ 1113306 h 1326305"/>
              <a:gd name="connsiteX7" fmla="*/ 956048 w 1045947"/>
              <a:gd name="connsiteY7" fmla="*/ 1026808 h 1326305"/>
              <a:gd name="connsiteX8" fmla="*/ 897640 w 1045947"/>
              <a:gd name="connsiteY8" fmla="*/ 916204 h 1326305"/>
              <a:gd name="connsiteX9" fmla="*/ 961296 w 1045947"/>
              <a:gd name="connsiteY9" fmla="*/ 752910 h 1326305"/>
              <a:gd name="connsiteX10" fmla="*/ 993824 w 1045947"/>
              <a:gd name="connsiteY10" fmla="*/ 618141 h 1326305"/>
              <a:gd name="connsiteX11" fmla="*/ 1044972 w 1045947"/>
              <a:gd name="connsiteY11" fmla="*/ 427606 h 1326305"/>
              <a:gd name="connsiteX12" fmla="*/ 1003134 w 1045947"/>
              <a:gd name="connsiteY12" fmla="*/ 278894 h 1326305"/>
              <a:gd name="connsiteX13" fmla="*/ 761343 w 1045947"/>
              <a:gd name="connsiteY13" fmla="*/ 204538 h 1326305"/>
              <a:gd name="connsiteX14" fmla="*/ 589319 w 1045947"/>
              <a:gd name="connsiteY14" fmla="*/ 172010 h 1326305"/>
              <a:gd name="connsiteX15" fmla="*/ 444684 w 1045947"/>
              <a:gd name="connsiteY15" fmla="*/ 120985 h 1326305"/>
              <a:gd name="connsiteX16" fmla="*/ 421644 w 1045947"/>
              <a:gd name="connsiteY16" fmla="*/ 69377 h 1326305"/>
              <a:gd name="connsiteX17" fmla="*/ 440227 w 1045947"/>
              <a:gd name="connsiteY17" fmla="*/ 61 h 132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5947" h="1326305">
                <a:moveTo>
                  <a:pt x="-186" y="762403"/>
                </a:moveTo>
                <a:cubicBezTo>
                  <a:pt x="92591" y="782351"/>
                  <a:pt x="191212" y="774404"/>
                  <a:pt x="250543" y="805596"/>
                </a:cubicBezTo>
                <a:cubicBezTo>
                  <a:pt x="309878" y="836791"/>
                  <a:pt x="336552" y="870046"/>
                  <a:pt x="355817" y="949563"/>
                </a:cubicBezTo>
                <a:cubicBezTo>
                  <a:pt x="375083" y="1029080"/>
                  <a:pt x="318785" y="1221042"/>
                  <a:pt x="366144" y="1282695"/>
                </a:cubicBezTo>
                <a:cubicBezTo>
                  <a:pt x="413521" y="1344349"/>
                  <a:pt x="552405" y="1324127"/>
                  <a:pt x="639963" y="1319480"/>
                </a:cubicBezTo>
                <a:cubicBezTo>
                  <a:pt x="727557" y="1314836"/>
                  <a:pt x="832116" y="1289176"/>
                  <a:pt x="891530" y="1254811"/>
                </a:cubicBezTo>
                <a:cubicBezTo>
                  <a:pt x="950944" y="1220449"/>
                  <a:pt x="985701" y="1151305"/>
                  <a:pt x="996448" y="1113306"/>
                </a:cubicBezTo>
                <a:cubicBezTo>
                  <a:pt x="1007195" y="1075303"/>
                  <a:pt x="972510" y="1059657"/>
                  <a:pt x="956048" y="1026808"/>
                </a:cubicBezTo>
                <a:cubicBezTo>
                  <a:pt x="939586" y="993956"/>
                  <a:pt x="896778" y="961852"/>
                  <a:pt x="897640" y="916204"/>
                </a:cubicBezTo>
                <a:cubicBezTo>
                  <a:pt x="898503" y="870556"/>
                  <a:pt x="945265" y="802587"/>
                  <a:pt x="961296" y="752910"/>
                </a:cubicBezTo>
                <a:cubicBezTo>
                  <a:pt x="977326" y="703233"/>
                  <a:pt x="979878" y="672361"/>
                  <a:pt x="993824" y="618141"/>
                </a:cubicBezTo>
                <a:cubicBezTo>
                  <a:pt x="1007770" y="563924"/>
                  <a:pt x="1043426" y="484148"/>
                  <a:pt x="1044972" y="427606"/>
                </a:cubicBezTo>
                <a:cubicBezTo>
                  <a:pt x="1046517" y="371063"/>
                  <a:pt x="1050399" y="316074"/>
                  <a:pt x="1003134" y="278894"/>
                </a:cubicBezTo>
                <a:cubicBezTo>
                  <a:pt x="955868" y="241718"/>
                  <a:pt x="830319" y="222352"/>
                  <a:pt x="761343" y="204538"/>
                </a:cubicBezTo>
                <a:cubicBezTo>
                  <a:pt x="692369" y="186725"/>
                  <a:pt x="642084" y="185934"/>
                  <a:pt x="589319" y="172010"/>
                </a:cubicBezTo>
                <a:cubicBezTo>
                  <a:pt x="536554" y="158082"/>
                  <a:pt x="472647" y="138090"/>
                  <a:pt x="444684" y="120985"/>
                </a:cubicBezTo>
                <a:cubicBezTo>
                  <a:pt x="416756" y="103879"/>
                  <a:pt x="420853" y="90289"/>
                  <a:pt x="421644" y="69377"/>
                </a:cubicBezTo>
                <a:cubicBezTo>
                  <a:pt x="422435" y="48466"/>
                  <a:pt x="431349" y="15164"/>
                  <a:pt x="440227" y="61"/>
                </a:cubicBezTo>
              </a:path>
            </a:pathLst>
          </a:custGeom>
          <a:noFill/>
          <a:ln w="35879" cap="flat">
            <a:solidFill>
              <a:srgbClr val="7F6000"/>
            </a:solidFill>
            <a:prstDash val="solid"/>
            <a:miter/>
          </a:ln>
        </p:spPr>
        <p:txBody>
          <a:bodyPr rtlCol="0" anchor="ctr"/>
          <a:lstStyle/>
          <a:p>
            <a:endParaRPr lang="en-NL"/>
          </a:p>
        </p:txBody>
      </p:sp>
      <p:pic>
        <p:nvPicPr>
          <p:cNvPr id="99" name="Picture 98">
            <a:extLst>
              <a:ext uri="{FF2B5EF4-FFF2-40B4-BE49-F238E27FC236}">
                <a16:creationId xmlns:a16="http://schemas.microsoft.com/office/drawing/2014/main" id="{25BFF181-1846-4980-9B67-0C21AD3AC2E4}"/>
              </a:ext>
            </a:extLst>
          </p:cNvPr>
          <p:cNvPicPr>
            <a:picLocks noChangeAspect="1"/>
          </p:cNvPicPr>
          <p:nvPr/>
        </p:nvPicPr>
        <p:blipFill>
          <a:blip r:embed="rId5"/>
          <a:stretch>
            <a:fillRect/>
          </a:stretch>
        </p:blipFill>
        <p:spPr>
          <a:xfrm>
            <a:off x="1803640" y="5288439"/>
            <a:ext cx="1922963" cy="1623246"/>
          </a:xfrm>
          <a:custGeom>
            <a:avLst/>
            <a:gdLst>
              <a:gd name="connsiteX0" fmla="*/ 126 w 1922963"/>
              <a:gd name="connsiteY0" fmla="*/ 589 h 1459295"/>
              <a:gd name="connsiteX1" fmla="*/ 1923089 w 1922963"/>
              <a:gd name="connsiteY1" fmla="*/ 589 h 1459295"/>
              <a:gd name="connsiteX2" fmla="*/ 1923089 w 1922963"/>
              <a:gd name="connsiteY2" fmla="*/ 1459884 h 1459295"/>
              <a:gd name="connsiteX3" fmla="*/ 126 w 1922963"/>
              <a:gd name="connsiteY3" fmla="*/ 1459884 h 1459295"/>
            </a:gdLst>
            <a:ahLst/>
            <a:cxnLst>
              <a:cxn ang="0">
                <a:pos x="connsiteX0" y="connsiteY0"/>
              </a:cxn>
              <a:cxn ang="0">
                <a:pos x="connsiteX1" y="connsiteY1"/>
              </a:cxn>
              <a:cxn ang="0">
                <a:pos x="connsiteX2" y="connsiteY2"/>
              </a:cxn>
              <a:cxn ang="0">
                <a:pos x="connsiteX3" y="connsiteY3"/>
              </a:cxn>
            </a:cxnLst>
            <a:rect l="l" t="t" r="r" b="b"/>
            <a:pathLst>
              <a:path w="1922963" h="1459295">
                <a:moveTo>
                  <a:pt x="126" y="589"/>
                </a:moveTo>
                <a:lnTo>
                  <a:pt x="1923089" y="589"/>
                </a:lnTo>
                <a:lnTo>
                  <a:pt x="1923089" y="1459884"/>
                </a:lnTo>
                <a:lnTo>
                  <a:pt x="126" y="1459884"/>
                </a:lnTo>
                <a:close/>
              </a:path>
            </a:pathLst>
          </a:custGeom>
        </p:spPr>
      </p:pic>
      <p:pic>
        <p:nvPicPr>
          <p:cNvPr id="100" name="Picture 99">
            <a:extLst>
              <a:ext uri="{FF2B5EF4-FFF2-40B4-BE49-F238E27FC236}">
                <a16:creationId xmlns:a16="http://schemas.microsoft.com/office/drawing/2014/main" id="{253D4E17-D636-427B-959F-72159E4524ED}"/>
              </a:ext>
            </a:extLst>
          </p:cNvPr>
          <p:cNvPicPr>
            <a:picLocks noChangeAspect="1"/>
          </p:cNvPicPr>
          <p:nvPr/>
        </p:nvPicPr>
        <p:blipFill>
          <a:blip r:embed="rId6"/>
          <a:stretch>
            <a:fillRect/>
          </a:stretch>
        </p:blipFill>
        <p:spPr>
          <a:xfrm>
            <a:off x="2795674" y="5500340"/>
            <a:ext cx="1110646" cy="1323386"/>
          </a:xfrm>
          <a:custGeom>
            <a:avLst/>
            <a:gdLst>
              <a:gd name="connsiteX0" fmla="*/ 402 w 1110646"/>
              <a:gd name="connsiteY0" fmla="*/ 642 h 1189721"/>
              <a:gd name="connsiteX1" fmla="*/ 1111048 w 1110646"/>
              <a:gd name="connsiteY1" fmla="*/ 642 h 1189721"/>
              <a:gd name="connsiteX2" fmla="*/ 1111048 w 1110646"/>
              <a:gd name="connsiteY2" fmla="*/ 1190363 h 1189721"/>
              <a:gd name="connsiteX3" fmla="*/ 402 w 1110646"/>
              <a:gd name="connsiteY3" fmla="*/ 1190363 h 1189721"/>
            </a:gdLst>
            <a:ahLst/>
            <a:cxnLst>
              <a:cxn ang="0">
                <a:pos x="connsiteX0" y="connsiteY0"/>
              </a:cxn>
              <a:cxn ang="0">
                <a:pos x="connsiteX1" y="connsiteY1"/>
              </a:cxn>
              <a:cxn ang="0">
                <a:pos x="connsiteX2" y="connsiteY2"/>
              </a:cxn>
              <a:cxn ang="0">
                <a:pos x="connsiteX3" y="connsiteY3"/>
              </a:cxn>
            </a:cxnLst>
            <a:rect l="l" t="t" r="r" b="b"/>
            <a:pathLst>
              <a:path w="1110646" h="1189721">
                <a:moveTo>
                  <a:pt x="402" y="642"/>
                </a:moveTo>
                <a:lnTo>
                  <a:pt x="1111048" y="642"/>
                </a:lnTo>
                <a:lnTo>
                  <a:pt x="1111048" y="1190363"/>
                </a:lnTo>
                <a:lnTo>
                  <a:pt x="402" y="1190363"/>
                </a:lnTo>
                <a:close/>
              </a:path>
            </a:pathLst>
          </a:custGeom>
        </p:spPr>
      </p:pic>
      <p:pic>
        <p:nvPicPr>
          <p:cNvPr id="101" name="Picture 100">
            <a:extLst>
              <a:ext uri="{FF2B5EF4-FFF2-40B4-BE49-F238E27FC236}">
                <a16:creationId xmlns:a16="http://schemas.microsoft.com/office/drawing/2014/main" id="{93B68F5E-2465-4149-8ACE-05AF09096DE8}"/>
              </a:ext>
            </a:extLst>
          </p:cNvPr>
          <p:cNvPicPr>
            <a:picLocks noChangeAspect="1"/>
          </p:cNvPicPr>
          <p:nvPr/>
        </p:nvPicPr>
        <p:blipFill>
          <a:blip r:embed="rId7"/>
          <a:stretch>
            <a:fillRect/>
          </a:stretch>
        </p:blipFill>
        <p:spPr>
          <a:xfrm>
            <a:off x="2659089" y="5456361"/>
            <a:ext cx="161744" cy="567735"/>
          </a:xfrm>
          <a:custGeom>
            <a:avLst/>
            <a:gdLst>
              <a:gd name="connsiteX0" fmla="*/ 364 w 161744"/>
              <a:gd name="connsiteY0" fmla="*/ 631 h 510393"/>
              <a:gd name="connsiteX1" fmla="*/ 162109 w 161744"/>
              <a:gd name="connsiteY1" fmla="*/ 631 h 510393"/>
              <a:gd name="connsiteX2" fmla="*/ 162109 w 161744"/>
              <a:gd name="connsiteY2" fmla="*/ 511025 h 510393"/>
              <a:gd name="connsiteX3" fmla="*/ 364 w 161744"/>
              <a:gd name="connsiteY3" fmla="*/ 511025 h 510393"/>
            </a:gdLst>
            <a:ahLst/>
            <a:cxnLst>
              <a:cxn ang="0">
                <a:pos x="connsiteX0" y="connsiteY0"/>
              </a:cxn>
              <a:cxn ang="0">
                <a:pos x="connsiteX1" y="connsiteY1"/>
              </a:cxn>
              <a:cxn ang="0">
                <a:pos x="connsiteX2" y="connsiteY2"/>
              </a:cxn>
              <a:cxn ang="0">
                <a:pos x="connsiteX3" y="connsiteY3"/>
              </a:cxn>
            </a:cxnLst>
            <a:rect l="l" t="t" r="r" b="b"/>
            <a:pathLst>
              <a:path w="161744" h="510393">
                <a:moveTo>
                  <a:pt x="364" y="631"/>
                </a:moveTo>
                <a:lnTo>
                  <a:pt x="162109" y="631"/>
                </a:lnTo>
                <a:lnTo>
                  <a:pt x="162109" y="511025"/>
                </a:lnTo>
                <a:lnTo>
                  <a:pt x="364" y="511025"/>
                </a:lnTo>
                <a:close/>
              </a:path>
            </a:pathLst>
          </a:custGeom>
        </p:spPr>
      </p:pic>
      <p:pic>
        <p:nvPicPr>
          <p:cNvPr id="102" name="Picture 101">
            <a:extLst>
              <a:ext uri="{FF2B5EF4-FFF2-40B4-BE49-F238E27FC236}">
                <a16:creationId xmlns:a16="http://schemas.microsoft.com/office/drawing/2014/main" id="{59B772F3-9190-41D1-B317-2B69828F785E}"/>
              </a:ext>
            </a:extLst>
          </p:cNvPr>
          <p:cNvPicPr>
            <a:picLocks noChangeAspect="1"/>
          </p:cNvPicPr>
          <p:nvPr/>
        </p:nvPicPr>
        <p:blipFill>
          <a:blip r:embed="rId8"/>
          <a:stretch>
            <a:fillRect/>
          </a:stretch>
        </p:blipFill>
        <p:spPr>
          <a:xfrm>
            <a:off x="2565637" y="6040090"/>
            <a:ext cx="150961" cy="463784"/>
          </a:xfrm>
          <a:custGeom>
            <a:avLst/>
            <a:gdLst>
              <a:gd name="connsiteX0" fmla="*/ 338 w 150961"/>
              <a:gd name="connsiteY0" fmla="*/ 777 h 416941"/>
              <a:gd name="connsiteX1" fmla="*/ 151300 w 150961"/>
              <a:gd name="connsiteY1" fmla="*/ 777 h 416941"/>
              <a:gd name="connsiteX2" fmla="*/ 151300 w 150961"/>
              <a:gd name="connsiteY2" fmla="*/ 417719 h 416941"/>
              <a:gd name="connsiteX3" fmla="*/ 338 w 150961"/>
              <a:gd name="connsiteY3" fmla="*/ 417719 h 416941"/>
            </a:gdLst>
            <a:ahLst/>
            <a:cxnLst>
              <a:cxn ang="0">
                <a:pos x="connsiteX0" y="connsiteY0"/>
              </a:cxn>
              <a:cxn ang="0">
                <a:pos x="connsiteX1" y="connsiteY1"/>
              </a:cxn>
              <a:cxn ang="0">
                <a:pos x="connsiteX2" y="connsiteY2"/>
              </a:cxn>
              <a:cxn ang="0">
                <a:pos x="connsiteX3" y="connsiteY3"/>
              </a:cxn>
            </a:cxnLst>
            <a:rect l="l" t="t" r="r" b="b"/>
            <a:pathLst>
              <a:path w="150961" h="416941">
                <a:moveTo>
                  <a:pt x="338" y="777"/>
                </a:moveTo>
                <a:lnTo>
                  <a:pt x="151300" y="777"/>
                </a:lnTo>
                <a:lnTo>
                  <a:pt x="151300" y="417719"/>
                </a:lnTo>
                <a:lnTo>
                  <a:pt x="338" y="417719"/>
                </a:lnTo>
                <a:close/>
              </a:path>
            </a:pathLst>
          </a:custGeom>
        </p:spPr>
      </p:pic>
      <p:pic>
        <p:nvPicPr>
          <p:cNvPr id="103" name="Picture 102">
            <a:extLst>
              <a:ext uri="{FF2B5EF4-FFF2-40B4-BE49-F238E27FC236}">
                <a16:creationId xmlns:a16="http://schemas.microsoft.com/office/drawing/2014/main" id="{0C2AE246-B9EF-4A5A-8D51-ADD05F565041}"/>
              </a:ext>
            </a:extLst>
          </p:cNvPr>
          <p:cNvPicPr>
            <a:picLocks noChangeAspect="1"/>
          </p:cNvPicPr>
          <p:nvPr/>
        </p:nvPicPr>
        <p:blipFill>
          <a:blip r:embed="rId9"/>
          <a:stretch>
            <a:fillRect/>
          </a:stretch>
        </p:blipFill>
        <p:spPr>
          <a:xfrm>
            <a:off x="2526099" y="6435906"/>
            <a:ext cx="97046" cy="259879"/>
          </a:xfrm>
          <a:custGeom>
            <a:avLst/>
            <a:gdLst>
              <a:gd name="connsiteX0" fmla="*/ 327 w 97046"/>
              <a:gd name="connsiteY0" fmla="*/ 876 h 233631"/>
              <a:gd name="connsiteX1" fmla="*/ 97374 w 97046"/>
              <a:gd name="connsiteY1" fmla="*/ 876 h 233631"/>
              <a:gd name="connsiteX2" fmla="*/ 97374 w 97046"/>
              <a:gd name="connsiteY2" fmla="*/ 234507 h 233631"/>
              <a:gd name="connsiteX3" fmla="*/ 327 w 97046"/>
              <a:gd name="connsiteY3" fmla="*/ 234507 h 233631"/>
            </a:gdLst>
            <a:ahLst/>
            <a:cxnLst>
              <a:cxn ang="0">
                <a:pos x="connsiteX0" y="connsiteY0"/>
              </a:cxn>
              <a:cxn ang="0">
                <a:pos x="connsiteX1" y="connsiteY1"/>
              </a:cxn>
              <a:cxn ang="0">
                <a:pos x="connsiteX2" y="connsiteY2"/>
              </a:cxn>
              <a:cxn ang="0">
                <a:pos x="connsiteX3" y="connsiteY3"/>
              </a:cxn>
            </a:cxnLst>
            <a:rect l="l" t="t" r="r" b="b"/>
            <a:pathLst>
              <a:path w="97046" h="233631">
                <a:moveTo>
                  <a:pt x="327" y="876"/>
                </a:moveTo>
                <a:lnTo>
                  <a:pt x="97374" y="876"/>
                </a:lnTo>
                <a:lnTo>
                  <a:pt x="97374" y="234507"/>
                </a:lnTo>
                <a:lnTo>
                  <a:pt x="327" y="234507"/>
                </a:lnTo>
                <a:close/>
              </a:path>
            </a:pathLst>
          </a:custGeom>
        </p:spPr>
      </p:pic>
      <p:pic>
        <p:nvPicPr>
          <p:cNvPr id="104" name="Picture 103">
            <a:extLst>
              <a:ext uri="{FF2B5EF4-FFF2-40B4-BE49-F238E27FC236}">
                <a16:creationId xmlns:a16="http://schemas.microsoft.com/office/drawing/2014/main" id="{A16C062B-C14F-495F-B407-1B951A04B8AF}"/>
              </a:ext>
            </a:extLst>
          </p:cNvPr>
          <p:cNvPicPr>
            <a:picLocks noChangeAspect="1"/>
          </p:cNvPicPr>
          <p:nvPr/>
        </p:nvPicPr>
        <p:blipFill>
          <a:blip r:embed="rId10"/>
          <a:stretch>
            <a:fillRect/>
          </a:stretch>
        </p:blipFill>
        <p:spPr>
          <a:xfrm>
            <a:off x="2752542" y="5464357"/>
            <a:ext cx="125801" cy="419804"/>
          </a:xfrm>
          <a:custGeom>
            <a:avLst/>
            <a:gdLst>
              <a:gd name="connsiteX0" fmla="*/ 390 w 125801"/>
              <a:gd name="connsiteY0" fmla="*/ 633 h 377403"/>
              <a:gd name="connsiteX1" fmla="*/ 126191 w 125801"/>
              <a:gd name="connsiteY1" fmla="*/ 633 h 377403"/>
              <a:gd name="connsiteX2" fmla="*/ 126191 w 125801"/>
              <a:gd name="connsiteY2" fmla="*/ 378037 h 377403"/>
              <a:gd name="connsiteX3" fmla="*/ 390 w 125801"/>
              <a:gd name="connsiteY3" fmla="*/ 378037 h 377403"/>
            </a:gdLst>
            <a:ahLst/>
            <a:cxnLst>
              <a:cxn ang="0">
                <a:pos x="connsiteX0" y="connsiteY0"/>
              </a:cxn>
              <a:cxn ang="0">
                <a:pos x="connsiteX1" y="connsiteY1"/>
              </a:cxn>
              <a:cxn ang="0">
                <a:pos x="connsiteX2" y="connsiteY2"/>
              </a:cxn>
              <a:cxn ang="0">
                <a:pos x="connsiteX3" y="connsiteY3"/>
              </a:cxn>
            </a:cxnLst>
            <a:rect l="l" t="t" r="r" b="b"/>
            <a:pathLst>
              <a:path w="125801" h="377403">
                <a:moveTo>
                  <a:pt x="390" y="633"/>
                </a:moveTo>
                <a:lnTo>
                  <a:pt x="126191" y="633"/>
                </a:lnTo>
                <a:lnTo>
                  <a:pt x="126191" y="378037"/>
                </a:lnTo>
                <a:lnTo>
                  <a:pt x="390" y="378037"/>
                </a:lnTo>
                <a:close/>
              </a:path>
            </a:pathLst>
          </a:custGeom>
        </p:spPr>
      </p:pic>
      <p:pic>
        <p:nvPicPr>
          <p:cNvPr id="105" name="Picture 104">
            <a:extLst>
              <a:ext uri="{FF2B5EF4-FFF2-40B4-BE49-F238E27FC236}">
                <a16:creationId xmlns:a16="http://schemas.microsoft.com/office/drawing/2014/main" id="{B72B9CFA-3213-4363-822E-F516F70772B4}"/>
              </a:ext>
            </a:extLst>
          </p:cNvPr>
          <p:cNvPicPr>
            <a:picLocks noChangeAspect="1"/>
          </p:cNvPicPr>
          <p:nvPr/>
        </p:nvPicPr>
        <p:blipFill>
          <a:blip r:embed="rId11"/>
          <a:stretch>
            <a:fillRect/>
          </a:stretch>
        </p:blipFill>
        <p:spPr>
          <a:xfrm>
            <a:off x="2576420" y="5960127"/>
            <a:ext cx="215659" cy="759647"/>
          </a:xfrm>
          <a:custGeom>
            <a:avLst/>
            <a:gdLst>
              <a:gd name="connsiteX0" fmla="*/ 341 w 215659"/>
              <a:gd name="connsiteY0" fmla="*/ 757 h 682921"/>
              <a:gd name="connsiteX1" fmla="*/ 216000 w 215659"/>
              <a:gd name="connsiteY1" fmla="*/ 757 h 682921"/>
              <a:gd name="connsiteX2" fmla="*/ 216000 w 215659"/>
              <a:gd name="connsiteY2" fmla="*/ 683679 h 682921"/>
              <a:gd name="connsiteX3" fmla="*/ 341 w 215659"/>
              <a:gd name="connsiteY3" fmla="*/ 683679 h 682921"/>
            </a:gdLst>
            <a:ahLst/>
            <a:cxnLst>
              <a:cxn ang="0">
                <a:pos x="connsiteX0" y="connsiteY0"/>
              </a:cxn>
              <a:cxn ang="0">
                <a:pos x="connsiteX1" y="connsiteY1"/>
              </a:cxn>
              <a:cxn ang="0">
                <a:pos x="connsiteX2" y="connsiteY2"/>
              </a:cxn>
              <a:cxn ang="0">
                <a:pos x="connsiteX3" y="connsiteY3"/>
              </a:cxn>
            </a:cxnLst>
            <a:rect l="l" t="t" r="r" b="b"/>
            <a:pathLst>
              <a:path w="215659" h="682921">
                <a:moveTo>
                  <a:pt x="341" y="757"/>
                </a:moveTo>
                <a:lnTo>
                  <a:pt x="216000" y="757"/>
                </a:lnTo>
                <a:lnTo>
                  <a:pt x="216000" y="683679"/>
                </a:lnTo>
                <a:lnTo>
                  <a:pt x="341" y="683679"/>
                </a:lnTo>
                <a:close/>
              </a:path>
            </a:pathLst>
          </a:custGeom>
        </p:spPr>
      </p:pic>
      <p:pic>
        <p:nvPicPr>
          <p:cNvPr id="106" name="Picture 105">
            <a:extLst>
              <a:ext uri="{FF2B5EF4-FFF2-40B4-BE49-F238E27FC236}">
                <a16:creationId xmlns:a16="http://schemas.microsoft.com/office/drawing/2014/main" id="{15DEDE47-FF7A-4443-917D-DCB9A5DC9F07}"/>
              </a:ext>
            </a:extLst>
          </p:cNvPr>
          <p:cNvPicPr>
            <a:picLocks noChangeAspect="1"/>
          </p:cNvPicPr>
          <p:nvPr/>
        </p:nvPicPr>
        <p:blipFill>
          <a:blip r:embed="rId12"/>
          <a:stretch>
            <a:fillRect/>
          </a:stretch>
        </p:blipFill>
        <p:spPr>
          <a:xfrm>
            <a:off x="2745353" y="5876167"/>
            <a:ext cx="496016" cy="155927"/>
          </a:xfrm>
          <a:custGeom>
            <a:avLst/>
            <a:gdLst>
              <a:gd name="connsiteX0" fmla="*/ 388 w 496016"/>
              <a:gd name="connsiteY0" fmla="*/ 736 h 140178"/>
              <a:gd name="connsiteX1" fmla="*/ 496405 w 496016"/>
              <a:gd name="connsiteY1" fmla="*/ 736 h 140178"/>
              <a:gd name="connsiteX2" fmla="*/ 496405 w 496016"/>
              <a:gd name="connsiteY2" fmla="*/ 140915 h 140178"/>
              <a:gd name="connsiteX3" fmla="*/ 388 w 496016"/>
              <a:gd name="connsiteY3" fmla="*/ 140915 h 140178"/>
            </a:gdLst>
            <a:ahLst/>
            <a:cxnLst>
              <a:cxn ang="0">
                <a:pos x="connsiteX0" y="connsiteY0"/>
              </a:cxn>
              <a:cxn ang="0">
                <a:pos x="connsiteX1" y="connsiteY1"/>
              </a:cxn>
              <a:cxn ang="0">
                <a:pos x="connsiteX2" y="connsiteY2"/>
              </a:cxn>
              <a:cxn ang="0">
                <a:pos x="connsiteX3" y="connsiteY3"/>
              </a:cxn>
            </a:cxnLst>
            <a:rect l="l" t="t" r="r" b="b"/>
            <a:pathLst>
              <a:path w="496016" h="140178">
                <a:moveTo>
                  <a:pt x="388" y="736"/>
                </a:moveTo>
                <a:lnTo>
                  <a:pt x="496405" y="736"/>
                </a:lnTo>
                <a:lnTo>
                  <a:pt x="496405" y="140915"/>
                </a:lnTo>
                <a:lnTo>
                  <a:pt x="388" y="140915"/>
                </a:lnTo>
                <a:close/>
              </a:path>
            </a:pathLst>
          </a:custGeom>
        </p:spPr>
      </p:pic>
      <p:pic>
        <p:nvPicPr>
          <p:cNvPr id="107" name="Picture 106">
            <a:extLst>
              <a:ext uri="{FF2B5EF4-FFF2-40B4-BE49-F238E27FC236}">
                <a16:creationId xmlns:a16="http://schemas.microsoft.com/office/drawing/2014/main" id="{49771B31-D7FC-48DC-9933-293356349C42}"/>
              </a:ext>
            </a:extLst>
          </p:cNvPr>
          <p:cNvPicPr>
            <a:picLocks noChangeAspect="1"/>
          </p:cNvPicPr>
          <p:nvPr/>
        </p:nvPicPr>
        <p:blipFill>
          <a:blip r:embed="rId13"/>
          <a:stretch>
            <a:fillRect/>
          </a:stretch>
        </p:blipFill>
        <p:spPr>
          <a:xfrm>
            <a:off x="2346383" y="5416379"/>
            <a:ext cx="158150" cy="551743"/>
          </a:xfrm>
          <a:custGeom>
            <a:avLst/>
            <a:gdLst>
              <a:gd name="connsiteX0" fmla="*/ 277 w 158150"/>
              <a:gd name="connsiteY0" fmla="*/ 621 h 496016"/>
              <a:gd name="connsiteX1" fmla="*/ 158427 w 158150"/>
              <a:gd name="connsiteY1" fmla="*/ 621 h 496016"/>
              <a:gd name="connsiteX2" fmla="*/ 158427 w 158150"/>
              <a:gd name="connsiteY2" fmla="*/ 496638 h 496016"/>
              <a:gd name="connsiteX3" fmla="*/ 277 w 158150"/>
              <a:gd name="connsiteY3" fmla="*/ 496638 h 496016"/>
            </a:gdLst>
            <a:ahLst/>
            <a:cxnLst>
              <a:cxn ang="0">
                <a:pos x="connsiteX0" y="connsiteY0"/>
              </a:cxn>
              <a:cxn ang="0">
                <a:pos x="connsiteX1" y="connsiteY1"/>
              </a:cxn>
              <a:cxn ang="0">
                <a:pos x="connsiteX2" y="connsiteY2"/>
              </a:cxn>
              <a:cxn ang="0">
                <a:pos x="connsiteX3" y="connsiteY3"/>
              </a:cxn>
            </a:cxnLst>
            <a:rect l="l" t="t" r="r" b="b"/>
            <a:pathLst>
              <a:path w="158150" h="496016">
                <a:moveTo>
                  <a:pt x="277" y="621"/>
                </a:moveTo>
                <a:lnTo>
                  <a:pt x="158427" y="621"/>
                </a:lnTo>
                <a:lnTo>
                  <a:pt x="158427" y="496638"/>
                </a:lnTo>
                <a:lnTo>
                  <a:pt x="277" y="496638"/>
                </a:lnTo>
                <a:close/>
              </a:path>
            </a:pathLst>
          </a:custGeom>
        </p:spPr>
      </p:pic>
      <p:pic>
        <p:nvPicPr>
          <p:cNvPr id="108" name="Picture 107">
            <a:extLst>
              <a:ext uri="{FF2B5EF4-FFF2-40B4-BE49-F238E27FC236}">
                <a16:creationId xmlns:a16="http://schemas.microsoft.com/office/drawing/2014/main" id="{47E40A47-C6A4-4362-861C-A7EE1222A4BD}"/>
              </a:ext>
            </a:extLst>
          </p:cNvPr>
          <p:cNvPicPr>
            <a:picLocks noChangeAspect="1"/>
          </p:cNvPicPr>
          <p:nvPr/>
        </p:nvPicPr>
        <p:blipFill>
          <a:blip r:embed="rId14"/>
          <a:stretch>
            <a:fillRect/>
          </a:stretch>
        </p:blipFill>
        <p:spPr>
          <a:xfrm>
            <a:off x="2648306" y="6435906"/>
            <a:ext cx="341460" cy="131938"/>
          </a:xfrm>
          <a:custGeom>
            <a:avLst/>
            <a:gdLst>
              <a:gd name="connsiteX0" fmla="*/ 361 w 341460"/>
              <a:gd name="connsiteY0" fmla="*/ 876 h 118612"/>
              <a:gd name="connsiteX1" fmla="*/ 341822 w 341460"/>
              <a:gd name="connsiteY1" fmla="*/ 876 h 118612"/>
              <a:gd name="connsiteX2" fmla="*/ 341822 w 341460"/>
              <a:gd name="connsiteY2" fmla="*/ 119489 h 118612"/>
              <a:gd name="connsiteX3" fmla="*/ 361 w 341460"/>
              <a:gd name="connsiteY3" fmla="*/ 119489 h 118612"/>
            </a:gdLst>
            <a:ahLst/>
            <a:cxnLst>
              <a:cxn ang="0">
                <a:pos x="connsiteX0" y="connsiteY0"/>
              </a:cxn>
              <a:cxn ang="0">
                <a:pos x="connsiteX1" y="connsiteY1"/>
              </a:cxn>
              <a:cxn ang="0">
                <a:pos x="connsiteX2" y="connsiteY2"/>
              </a:cxn>
              <a:cxn ang="0">
                <a:pos x="connsiteX3" y="connsiteY3"/>
              </a:cxn>
            </a:cxnLst>
            <a:rect l="l" t="t" r="r" b="b"/>
            <a:pathLst>
              <a:path w="341460" h="118612">
                <a:moveTo>
                  <a:pt x="361" y="876"/>
                </a:moveTo>
                <a:lnTo>
                  <a:pt x="341822" y="876"/>
                </a:lnTo>
                <a:lnTo>
                  <a:pt x="341822" y="119489"/>
                </a:lnTo>
                <a:lnTo>
                  <a:pt x="361" y="119489"/>
                </a:lnTo>
                <a:close/>
              </a:path>
            </a:pathLst>
          </a:custGeom>
        </p:spPr>
      </p:pic>
      <p:pic>
        <p:nvPicPr>
          <p:cNvPr id="109" name="Picture 108">
            <a:extLst>
              <a:ext uri="{FF2B5EF4-FFF2-40B4-BE49-F238E27FC236}">
                <a16:creationId xmlns:a16="http://schemas.microsoft.com/office/drawing/2014/main" id="{7B94DB1C-B3F0-4A00-A213-D80E869F8FCC}"/>
              </a:ext>
            </a:extLst>
          </p:cNvPr>
          <p:cNvPicPr>
            <a:picLocks noChangeAspect="1"/>
          </p:cNvPicPr>
          <p:nvPr/>
        </p:nvPicPr>
        <p:blipFill>
          <a:blip r:embed="rId15"/>
          <a:stretch>
            <a:fillRect/>
          </a:stretch>
        </p:blipFill>
        <p:spPr>
          <a:xfrm>
            <a:off x="2242148" y="5960127"/>
            <a:ext cx="147367" cy="551743"/>
          </a:xfrm>
          <a:custGeom>
            <a:avLst/>
            <a:gdLst>
              <a:gd name="connsiteX0" fmla="*/ 248 w 147367"/>
              <a:gd name="connsiteY0" fmla="*/ 757 h 496016"/>
              <a:gd name="connsiteX1" fmla="*/ 147615 w 147367"/>
              <a:gd name="connsiteY1" fmla="*/ 757 h 496016"/>
              <a:gd name="connsiteX2" fmla="*/ 147615 w 147367"/>
              <a:gd name="connsiteY2" fmla="*/ 496774 h 496016"/>
              <a:gd name="connsiteX3" fmla="*/ 248 w 147367"/>
              <a:gd name="connsiteY3" fmla="*/ 496774 h 496016"/>
            </a:gdLst>
            <a:ahLst/>
            <a:cxnLst>
              <a:cxn ang="0">
                <a:pos x="connsiteX0" y="connsiteY0"/>
              </a:cxn>
              <a:cxn ang="0">
                <a:pos x="connsiteX1" y="connsiteY1"/>
              </a:cxn>
              <a:cxn ang="0">
                <a:pos x="connsiteX2" y="connsiteY2"/>
              </a:cxn>
              <a:cxn ang="0">
                <a:pos x="connsiteX3" y="connsiteY3"/>
              </a:cxn>
            </a:cxnLst>
            <a:rect l="l" t="t" r="r" b="b"/>
            <a:pathLst>
              <a:path w="147367" h="496016">
                <a:moveTo>
                  <a:pt x="248" y="757"/>
                </a:moveTo>
                <a:lnTo>
                  <a:pt x="147615" y="757"/>
                </a:lnTo>
                <a:lnTo>
                  <a:pt x="147615" y="496774"/>
                </a:lnTo>
                <a:lnTo>
                  <a:pt x="248" y="496774"/>
                </a:lnTo>
                <a:close/>
              </a:path>
            </a:pathLst>
          </a:custGeom>
        </p:spPr>
      </p:pic>
      <p:pic>
        <p:nvPicPr>
          <p:cNvPr id="110" name="Picture 109">
            <a:extLst>
              <a:ext uri="{FF2B5EF4-FFF2-40B4-BE49-F238E27FC236}">
                <a16:creationId xmlns:a16="http://schemas.microsoft.com/office/drawing/2014/main" id="{16B8AA71-7535-4F84-B9F6-7CEBA819AF35}"/>
              </a:ext>
            </a:extLst>
          </p:cNvPr>
          <p:cNvPicPr>
            <a:picLocks noChangeAspect="1"/>
          </p:cNvPicPr>
          <p:nvPr/>
        </p:nvPicPr>
        <p:blipFill>
          <a:blip r:embed="rId16"/>
          <a:stretch>
            <a:fillRect/>
          </a:stretch>
        </p:blipFill>
        <p:spPr>
          <a:xfrm>
            <a:off x="2425458" y="5960127"/>
            <a:ext cx="154555" cy="631707"/>
          </a:xfrm>
          <a:custGeom>
            <a:avLst/>
            <a:gdLst>
              <a:gd name="connsiteX0" fmla="*/ 299 w 154555"/>
              <a:gd name="connsiteY0" fmla="*/ 757 h 567903"/>
              <a:gd name="connsiteX1" fmla="*/ 154855 w 154555"/>
              <a:gd name="connsiteY1" fmla="*/ 757 h 567903"/>
              <a:gd name="connsiteX2" fmla="*/ 154855 w 154555"/>
              <a:gd name="connsiteY2" fmla="*/ 568660 h 567903"/>
              <a:gd name="connsiteX3" fmla="*/ 299 w 154555"/>
              <a:gd name="connsiteY3" fmla="*/ 568660 h 567903"/>
            </a:gdLst>
            <a:ahLst/>
            <a:cxnLst>
              <a:cxn ang="0">
                <a:pos x="connsiteX0" y="connsiteY0"/>
              </a:cxn>
              <a:cxn ang="0">
                <a:pos x="connsiteX1" y="connsiteY1"/>
              </a:cxn>
              <a:cxn ang="0">
                <a:pos x="connsiteX2" y="connsiteY2"/>
              </a:cxn>
              <a:cxn ang="0">
                <a:pos x="connsiteX3" y="connsiteY3"/>
              </a:cxn>
            </a:cxnLst>
            <a:rect l="l" t="t" r="r" b="b"/>
            <a:pathLst>
              <a:path w="154555" h="567903">
                <a:moveTo>
                  <a:pt x="299" y="757"/>
                </a:moveTo>
                <a:lnTo>
                  <a:pt x="154855" y="757"/>
                </a:lnTo>
                <a:lnTo>
                  <a:pt x="154855" y="568660"/>
                </a:lnTo>
                <a:lnTo>
                  <a:pt x="299" y="568660"/>
                </a:lnTo>
                <a:close/>
              </a:path>
            </a:pathLst>
          </a:custGeom>
        </p:spPr>
      </p:pic>
      <p:pic>
        <p:nvPicPr>
          <p:cNvPr id="111" name="Picture 110">
            <a:extLst>
              <a:ext uri="{FF2B5EF4-FFF2-40B4-BE49-F238E27FC236}">
                <a16:creationId xmlns:a16="http://schemas.microsoft.com/office/drawing/2014/main" id="{E2E04D57-9BC4-43CA-98AA-C174C52B4924}"/>
              </a:ext>
            </a:extLst>
          </p:cNvPr>
          <p:cNvPicPr>
            <a:picLocks noChangeAspect="1"/>
          </p:cNvPicPr>
          <p:nvPr/>
        </p:nvPicPr>
        <p:blipFill>
          <a:blip r:embed="rId17"/>
          <a:stretch>
            <a:fillRect/>
          </a:stretch>
        </p:blipFill>
        <p:spPr>
          <a:xfrm>
            <a:off x="2296063" y="6239997"/>
            <a:ext cx="337866" cy="115946"/>
          </a:xfrm>
          <a:custGeom>
            <a:avLst/>
            <a:gdLst>
              <a:gd name="connsiteX0" fmla="*/ 263 w 337866"/>
              <a:gd name="connsiteY0" fmla="*/ 827 h 104235"/>
              <a:gd name="connsiteX1" fmla="*/ 338129 w 337866"/>
              <a:gd name="connsiteY1" fmla="*/ 827 h 104235"/>
              <a:gd name="connsiteX2" fmla="*/ 338129 w 337866"/>
              <a:gd name="connsiteY2" fmla="*/ 105062 h 104235"/>
              <a:gd name="connsiteX3" fmla="*/ 263 w 337866"/>
              <a:gd name="connsiteY3" fmla="*/ 105062 h 104235"/>
            </a:gdLst>
            <a:ahLst/>
            <a:cxnLst>
              <a:cxn ang="0">
                <a:pos x="connsiteX0" y="connsiteY0"/>
              </a:cxn>
              <a:cxn ang="0">
                <a:pos x="connsiteX1" y="connsiteY1"/>
              </a:cxn>
              <a:cxn ang="0">
                <a:pos x="connsiteX2" y="connsiteY2"/>
              </a:cxn>
              <a:cxn ang="0">
                <a:pos x="connsiteX3" y="connsiteY3"/>
              </a:cxn>
            </a:cxnLst>
            <a:rect l="l" t="t" r="r" b="b"/>
            <a:pathLst>
              <a:path w="337866" h="104235">
                <a:moveTo>
                  <a:pt x="263" y="827"/>
                </a:moveTo>
                <a:lnTo>
                  <a:pt x="338129" y="827"/>
                </a:lnTo>
                <a:lnTo>
                  <a:pt x="338129" y="105062"/>
                </a:lnTo>
                <a:lnTo>
                  <a:pt x="263" y="105062"/>
                </a:lnTo>
                <a:close/>
              </a:path>
            </a:pathLst>
          </a:custGeom>
        </p:spPr>
      </p:pic>
      <p:pic>
        <p:nvPicPr>
          <p:cNvPr id="112" name="Picture 111">
            <a:extLst>
              <a:ext uri="{FF2B5EF4-FFF2-40B4-BE49-F238E27FC236}">
                <a16:creationId xmlns:a16="http://schemas.microsoft.com/office/drawing/2014/main" id="{EF434251-49D7-4F7F-B41F-862389BD24E9}"/>
              </a:ext>
            </a:extLst>
          </p:cNvPr>
          <p:cNvPicPr>
            <a:picLocks noChangeAspect="1"/>
          </p:cNvPicPr>
          <p:nvPr/>
        </p:nvPicPr>
        <p:blipFill>
          <a:blip r:embed="rId18"/>
          <a:stretch>
            <a:fillRect/>
          </a:stretch>
        </p:blipFill>
        <p:spPr>
          <a:xfrm>
            <a:off x="1976168" y="6172029"/>
            <a:ext cx="377403" cy="127940"/>
          </a:xfrm>
          <a:custGeom>
            <a:avLst/>
            <a:gdLst>
              <a:gd name="connsiteX0" fmla="*/ 174 w 377403"/>
              <a:gd name="connsiteY0" fmla="*/ 810 h 115018"/>
              <a:gd name="connsiteX1" fmla="*/ 377578 w 377403"/>
              <a:gd name="connsiteY1" fmla="*/ 810 h 115018"/>
              <a:gd name="connsiteX2" fmla="*/ 377578 w 377403"/>
              <a:gd name="connsiteY2" fmla="*/ 115828 h 115018"/>
              <a:gd name="connsiteX3" fmla="*/ 174 w 377403"/>
              <a:gd name="connsiteY3" fmla="*/ 115828 h 115018"/>
            </a:gdLst>
            <a:ahLst/>
            <a:cxnLst>
              <a:cxn ang="0">
                <a:pos x="connsiteX0" y="connsiteY0"/>
              </a:cxn>
              <a:cxn ang="0">
                <a:pos x="connsiteX1" y="connsiteY1"/>
              </a:cxn>
              <a:cxn ang="0">
                <a:pos x="connsiteX2" y="connsiteY2"/>
              </a:cxn>
              <a:cxn ang="0">
                <a:pos x="connsiteX3" y="connsiteY3"/>
              </a:cxn>
            </a:cxnLst>
            <a:rect l="l" t="t" r="r" b="b"/>
            <a:pathLst>
              <a:path w="377403" h="115018">
                <a:moveTo>
                  <a:pt x="174" y="810"/>
                </a:moveTo>
                <a:lnTo>
                  <a:pt x="377578" y="810"/>
                </a:lnTo>
                <a:lnTo>
                  <a:pt x="377578" y="115828"/>
                </a:lnTo>
                <a:lnTo>
                  <a:pt x="174" y="115828"/>
                </a:lnTo>
                <a:close/>
              </a:path>
            </a:pathLst>
          </a:custGeom>
        </p:spPr>
      </p:pic>
      <p:pic>
        <p:nvPicPr>
          <p:cNvPr id="113" name="Picture 112">
            <a:extLst>
              <a:ext uri="{FF2B5EF4-FFF2-40B4-BE49-F238E27FC236}">
                <a16:creationId xmlns:a16="http://schemas.microsoft.com/office/drawing/2014/main" id="{85AE608C-B441-43EA-ADE7-AE14347FB3AD}"/>
              </a:ext>
            </a:extLst>
          </p:cNvPr>
          <p:cNvPicPr>
            <a:picLocks noChangeAspect="1"/>
          </p:cNvPicPr>
          <p:nvPr/>
        </p:nvPicPr>
        <p:blipFill>
          <a:blip r:embed="rId19"/>
          <a:stretch>
            <a:fillRect/>
          </a:stretch>
        </p:blipFill>
        <p:spPr>
          <a:xfrm>
            <a:off x="3108380" y="6016101"/>
            <a:ext cx="122207" cy="71966"/>
          </a:xfrm>
          <a:custGeom>
            <a:avLst/>
            <a:gdLst>
              <a:gd name="connsiteX0" fmla="*/ 489 w 122207"/>
              <a:gd name="connsiteY0" fmla="*/ 771 h 64697"/>
              <a:gd name="connsiteX1" fmla="*/ 122696 w 122207"/>
              <a:gd name="connsiteY1" fmla="*/ 771 h 64697"/>
              <a:gd name="connsiteX2" fmla="*/ 122696 w 122207"/>
              <a:gd name="connsiteY2" fmla="*/ 65469 h 64697"/>
              <a:gd name="connsiteX3" fmla="*/ 489 w 122207"/>
              <a:gd name="connsiteY3" fmla="*/ 65469 h 64697"/>
            </a:gdLst>
            <a:ahLst/>
            <a:cxnLst>
              <a:cxn ang="0">
                <a:pos x="connsiteX0" y="connsiteY0"/>
              </a:cxn>
              <a:cxn ang="0">
                <a:pos x="connsiteX1" y="connsiteY1"/>
              </a:cxn>
              <a:cxn ang="0">
                <a:pos x="connsiteX2" y="connsiteY2"/>
              </a:cxn>
              <a:cxn ang="0">
                <a:pos x="connsiteX3" y="connsiteY3"/>
              </a:cxn>
            </a:cxnLst>
            <a:rect l="l" t="t" r="r" b="b"/>
            <a:pathLst>
              <a:path w="122207" h="64697">
                <a:moveTo>
                  <a:pt x="489" y="771"/>
                </a:moveTo>
                <a:lnTo>
                  <a:pt x="122696" y="771"/>
                </a:lnTo>
                <a:lnTo>
                  <a:pt x="122696" y="65469"/>
                </a:lnTo>
                <a:lnTo>
                  <a:pt x="489" y="65469"/>
                </a:lnTo>
                <a:close/>
              </a:path>
            </a:pathLst>
          </a:custGeom>
        </p:spPr>
      </p:pic>
      <p:pic>
        <p:nvPicPr>
          <p:cNvPr id="114" name="Picture 113">
            <a:extLst>
              <a:ext uri="{FF2B5EF4-FFF2-40B4-BE49-F238E27FC236}">
                <a16:creationId xmlns:a16="http://schemas.microsoft.com/office/drawing/2014/main" id="{532C9DAB-DC34-4B34-8797-09C9DB902DF5}"/>
              </a:ext>
            </a:extLst>
          </p:cNvPr>
          <p:cNvPicPr>
            <a:picLocks noChangeAspect="1"/>
          </p:cNvPicPr>
          <p:nvPr/>
        </p:nvPicPr>
        <p:blipFill>
          <a:blip r:embed="rId20"/>
          <a:stretch>
            <a:fillRect/>
          </a:stretch>
        </p:blipFill>
        <p:spPr>
          <a:xfrm>
            <a:off x="3097597" y="6104060"/>
            <a:ext cx="104235" cy="71966"/>
          </a:xfrm>
          <a:custGeom>
            <a:avLst/>
            <a:gdLst>
              <a:gd name="connsiteX0" fmla="*/ 486 w 104235"/>
              <a:gd name="connsiteY0" fmla="*/ 793 h 64697"/>
              <a:gd name="connsiteX1" fmla="*/ 104721 w 104235"/>
              <a:gd name="connsiteY1" fmla="*/ 793 h 64697"/>
              <a:gd name="connsiteX2" fmla="*/ 104721 w 104235"/>
              <a:gd name="connsiteY2" fmla="*/ 65491 h 64697"/>
              <a:gd name="connsiteX3" fmla="*/ 486 w 104235"/>
              <a:gd name="connsiteY3" fmla="*/ 65491 h 64697"/>
            </a:gdLst>
            <a:ahLst/>
            <a:cxnLst>
              <a:cxn ang="0">
                <a:pos x="connsiteX0" y="connsiteY0"/>
              </a:cxn>
              <a:cxn ang="0">
                <a:pos x="connsiteX1" y="connsiteY1"/>
              </a:cxn>
              <a:cxn ang="0">
                <a:pos x="connsiteX2" y="connsiteY2"/>
              </a:cxn>
              <a:cxn ang="0">
                <a:pos x="connsiteX3" y="connsiteY3"/>
              </a:cxn>
            </a:cxnLst>
            <a:rect l="l" t="t" r="r" b="b"/>
            <a:pathLst>
              <a:path w="104235" h="64697">
                <a:moveTo>
                  <a:pt x="486" y="793"/>
                </a:moveTo>
                <a:lnTo>
                  <a:pt x="104721" y="793"/>
                </a:lnTo>
                <a:lnTo>
                  <a:pt x="104721" y="65491"/>
                </a:lnTo>
                <a:lnTo>
                  <a:pt x="486" y="65491"/>
                </a:lnTo>
                <a:close/>
              </a:path>
            </a:pathLst>
          </a:custGeom>
        </p:spPr>
      </p:pic>
      <p:pic>
        <p:nvPicPr>
          <p:cNvPr id="115" name="Picture 114">
            <a:extLst>
              <a:ext uri="{FF2B5EF4-FFF2-40B4-BE49-F238E27FC236}">
                <a16:creationId xmlns:a16="http://schemas.microsoft.com/office/drawing/2014/main" id="{8A2011F0-DE2B-48D6-8803-DF44EC6A00DB}"/>
              </a:ext>
            </a:extLst>
          </p:cNvPr>
          <p:cNvPicPr>
            <a:picLocks noChangeAspect="1"/>
          </p:cNvPicPr>
          <p:nvPr/>
        </p:nvPicPr>
        <p:blipFill>
          <a:blip r:embed="rId21"/>
          <a:stretch>
            <a:fillRect/>
          </a:stretch>
        </p:blipFill>
        <p:spPr>
          <a:xfrm>
            <a:off x="2777702" y="5916148"/>
            <a:ext cx="79075" cy="95955"/>
          </a:xfrm>
          <a:custGeom>
            <a:avLst/>
            <a:gdLst>
              <a:gd name="connsiteX0" fmla="*/ 397 w 79075"/>
              <a:gd name="connsiteY0" fmla="*/ 746 h 86263"/>
              <a:gd name="connsiteX1" fmla="*/ 79472 w 79075"/>
              <a:gd name="connsiteY1" fmla="*/ 746 h 86263"/>
              <a:gd name="connsiteX2" fmla="*/ 79472 w 79075"/>
              <a:gd name="connsiteY2" fmla="*/ 87010 h 86263"/>
              <a:gd name="connsiteX3" fmla="*/ 397 w 79075"/>
              <a:gd name="connsiteY3" fmla="*/ 87010 h 86263"/>
            </a:gdLst>
            <a:ahLst/>
            <a:cxnLst>
              <a:cxn ang="0">
                <a:pos x="connsiteX0" y="connsiteY0"/>
              </a:cxn>
              <a:cxn ang="0">
                <a:pos x="connsiteX1" y="connsiteY1"/>
              </a:cxn>
              <a:cxn ang="0">
                <a:pos x="connsiteX2" y="connsiteY2"/>
              </a:cxn>
              <a:cxn ang="0">
                <a:pos x="connsiteX3" y="connsiteY3"/>
              </a:cxn>
            </a:cxnLst>
            <a:rect l="l" t="t" r="r" b="b"/>
            <a:pathLst>
              <a:path w="79075" h="86263">
                <a:moveTo>
                  <a:pt x="397" y="746"/>
                </a:moveTo>
                <a:lnTo>
                  <a:pt x="79472" y="746"/>
                </a:lnTo>
                <a:lnTo>
                  <a:pt x="79472" y="87010"/>
                </a:lnTo>
                <a:lnTo>
                  <a:pt x="397" y="87010"/>
                </a:lnTo>
                <a:close/>
              </a:path>
            </a:pathLst>
          </a:custGeom>
        </p:spPr>
      </p:pic>
      <p:pic>
        <p:nvPicPr>
          <p:cNvPr id="116" name="Picture 115">
            <a:extLst>
              <a:ext uri="{FF2B5EF4-FFF2-40B4-BE49-F238E27FC236}">
                <a16:creationId xmlns:a16="http://schemas.microsoft.com/office/drawing/2014/main" id="{01B13FF6-AE88-4088-B08B-3B64357AC9AE}"/>
              </a:ext>
            </a:extLst>
          </p:cNvPr>
          <p:cNvPicPr>
            <a:picLocks noChangeAspect="1"/>
          </p:cNvPicPr>
          <p:nvPr/>
        </p:nvPicPr>
        <p:blipFill>
          <a:blip r:embed="rId22"/>
          <a:stretch>
            <a:fillRect/>
          </a:stretch>
        </p:blipFill>
        <p:spPr>
          <a:xfrm>
            <a:off x="2842400" y="5932140"/>
            <a:ext cx="71886" cy="87959"/>
          </a:xfrm>
          <a:custGeom>
            <a:avLst/>
            <a:gdLst>
              <a:gd name="connsiteX0" fmla="*/ 415 w 71886"/>
              <a:gd name="connsiteY0" fmla="*/ 750 h 79075"/>
              <a:gd name="connsiteX1" fmla="*/ 72301 w 71886"/>
              <a:gd name="connsiteY1" fmla="*/ 750 h 79075"/>
              <a:gd name="connsiteX2" fmla="*/ 72301 w 71886"/>
              <a:gd name="connsiteY2" fmla="*/ 79825 h 79075"/>
              <a:gd name="connsiteX3" fmla="*/ 415 w 71886"/>
              <a:gd name="connsiteY3" fmla="*/ 79825 h 79075"/>
            </a:gdLst>
            <a:ahLst/>
            <a:cxnLst>
              <a:cxn ang="0">
                <a:pos x="connsiteX0" y="connsiteY0"/>
              </a:cxn>
              <a:cxn ang="0">
                <a:pos x="connsiteX1" y="connsiteY1"/>
              </a:cxn>
              <a:cxn ang="0">
                <a:pos x="connsiteX2" y="connsiteY2"/>
              </a:cxn>
              <a:cxn ang="0">
                <a:pos x="connsiteX3" y="connsiteY3"/>
              </a:cxn>
            </a:cxnLst>
            <a:rect l="l" t="t" r="r" b="b"/>
            <a:pathLst>
              <a:path w="71886" h="79075">
                <a:moveTo>
                  <a:pt x="415" y="750"/>
                </a:moveTo>
                <a:lnTo>
                  <a:pt x="72301" y="750"/>
                </a:lnTo>
                <a:lnTo>
                  <a:pt x="72301" y="79825"/>
                </a:lnTo>
                <a:lnTo>
                  <a:pt x="415" y="79825"/>
                </a:lnTo>
                <a:close/>
              </a:path>
            </a:pathLst>
          </a:custGeom>
        </p:spPr>
      </p:pic>
      <p:pic>
        <p:nvPicPr>
          <p:cNvPr id="117" name="Picture 116">
            <a:extLst>
              <a:ext uri="{FF2B5EF4-FFF2-40B4-BE49-F238E27FC236}">
                <a16:creationId xmlns:a16="http://schemas.microsoft.com/office/drawing/2014/main" id="{D24C390B-DD24-41F3-9354-6CA39F085008}"/>
              </a:ext>
            </a:extLst>
          </p:cNvPr>
          <p:cNvPicPr>
            <a:picLocks noChangeAspect="1"/>
          </p:cNvPicPr>
          <p:nvPr/>
        </p:nvPicPr>
        <p:blipFill>
          <a:blip r:embed="rId23"/>
          <a:stretch>
            <a:fillRect/>
          </a:stretch>
        </p:blipFill>
        <p:spPr>
          <a:xfrm>
            <a:off x="2907098" y="5944134"/>
            <a:ext cx="86263" cy="95955"/>
          </a:xfrm>
          <a:custGeom>
            <a:avLst/>
            <a:gdLst>
              <a:gd name="connsiteX0" fmla="*/ 433 w 86263"/>
              <a:gd name="connsiteY0" fmla="*/ 753 h 86263"/>
              <a:gd name="connsiteX1" fmla="*/ 86697 w 86263"/>
              <a:gd name="connsiteY1" fmla="*/ 753 h 86263"/>
              <a:gd name="connsiteX2" fmla="*/ 86697 w 86263"/>
              <a:gd name="connsiteY2" fmla="*/ 87017 h 86263"/>
              <a:gd name="connsiteX3" fmla="*/ 433 w 86263"/>
              <a:gd name="connsiteY3" fmla="*/ 87017 h 86263"/>
            </a:gdLst>
            <a:ahLst/>
            <a:cxnLst>
              <a:cxn ang="0">
                <a:pos x="connsiteX0" y="connsiteY0"/>
              </a:cxn>
              <a:cxn ang="0">
                <a:pos x="connsiteX1" y="connsiteY1"/>
              </a:cxn>
              <a:cxn ang="0">
                <a:pos x="connsiteX2" y="connsiteY2"/>
              </a:cxn>
              <a:cxn ang="0">
                <a:pos x="connsiteX3" y="connsiteY3"/>
              </a:cxn>
            </a:cxnLst>
            <a:rect l="l" t="t" r="r" b="b"/>
            <a:pathLst>
              <a:path w="86263" h="86263">
                <a:moveTo>
                  <a:pt x="433" y="753"/>
                </a:moveTo>
                <a:lnTo>
                  <a:pt x="86697" y="753"/>
                </a:lnTo>
                <a:lnTo>
                  <a:pt x="86697" y="87017"/>
                </a:lnTo>
                <a:lnTo>
                  <a:pt x="433" y="87017"/>
                </a:lnTo>
                <a:close/>
              </a:path>
            </a:pathLst>
          </a:custGeom>
        </p:spPr>
      </p:pic>
      <p:pic>
        <p:nvPicPr>
          <p:cNvPr id="118" name="Picture 117">
            <a:extLst>
              <a:ext uri="{FF2B5EF4-FFF2-40B4-BE49-F238E27FC236}">
                <a16:creationId xmlns:a16="http://schemas.microsoft.com/office/drawing/2014/main" id="{874F2041-FF7E-4AB6-98C6-7B06D11AFD95}"/>
              </a:ext>
            </a:extLst>
          </p:cNvPr>
          <p:cNvPicPr>
            <a:picLocks noChangeAspect="1"/>
          </p:cNvPicPr>
          <p:nvPr/>
        </p:nvPicPr>
        <p:blipFill>
          <a:blip r:embed="rId24"/>
          <a:stretch>
            <a:fillRect/>
          </a:stretch>
        </p:blipFill>
        <p:spPr>
          <a:xfrm>
            <a:off x="2982578" y="5960127"/>
            <a:ext cx="86263" cy="99954"/>
          </a:xfrm>
          <a:custGeom>
            <a:avLst/>
            <a:gdLst>
              <a:gd name="connsiteX0" fmla="*/ 454 w 86263"/>
              <a:gd name="connsiteY0" fmla="*/ 757 h 89858"/>
              <a:gd name="connsiteX1" fmla="*/ 86718 w 86263"/>
              <a:gd name="connsiteY1" fmla="*/ 757 h 89858"/>
              <a:gd name="connsiteX2" fmla="*/ 86718 w 86263"/>
              <a:gd name="connsiteY2" fmla="*/ 90615 h 89858"/>
              <a:gd name="connsiteX3" fmla="*/ 454 w 86263"/>
              <a:gd name="connsiteY3" fmla="*/ 90615 h 89858"/>
            </a:gdLst>
            <a:ahLst/>
            <a:cxnLst>
              <a:cxn ang="0">
                <a:pos x="connsiteX0" y="connsiteY0"/>
              </a:cxn>
              <a:cxn ang="0">
                <a:pos x="connsiteX1" y="connsiteY1"/>
              </a:cxn>
              <a:cxn ang="0">
                <a:pos x="connsiteX2" y="connsiteY2"/>
              </a:cxn>
              <a:cxn ang="0">
                <a:pos x="connsiteX3" y="connsiteY3"/>
              </a:cxn>
            </a:cxnLst>
            <a:rect l="l" t="t" r="r" b="b"/>
            <a:pathLst>
              <a:path w="86263" h="89858">
                <a:moveTo>
                  <a:pt x="454" y="757"/>
                </a:moveTo>
                <a:lnTo>
                  <a:pt x="86718" y="757"/>
                </a:lnTo>
                <a:lnTo>
                  <a:pt x="86718" y="90615"/>
                </a:lnTo>
                <a:lnTo>
                  <a:pt x="454" y="90615"/>
                </a:lnTo>
                <a:close/>
              </a:path>
            </a:pathLst>
          </a:custGeom>
        </p:spPr>
      </p:pic>
      <p:pic>
        <p:nvPicPr>
          <p:cNvPr id="119" name="Picture 118">
            <a:extLst>
              <a:ext uri="{FF2B5EF4-FFF2-40B4-BE49-F238E27FC236}">
                <a16:creationId xmlns:a16="http://schemas.microsoft.com/office/drawing/2014/main" id="{711E6576-00AF-4F0B-888F-BFFF9028E027}"/>
              </a:ext>
            </a:extLst>
          </p:cNvPr>
          <p:cNvPicPr>
            <a:picLocks noChangeAspect="1"/>
          </p:cNvPicPr>
          <p:nvPr/>
        </p:nvPicPr>
        <p:blipFill>
          <a:blip r:embed="rId25"/>
          <a:stretch>
            <a:fillRect/>
          </a:stretch>
        </p:blipFill>
        <p:spPr>
          <a:xfrm>
            <a:off x="3140729" y="5980118"/>
            <a:ext cx="79075" cy="87959"/>
          </a:xfrm>
          <a:custGeom>
            <a:avLst/>
            <a:gdLst>
              <a:gd name="connsiteX0" fmla="*/ 498 w 79075"/>
              <a:gd name="connsiteY0" fmla="*/ 762 h 79075"/>
              <a:gd name="connsiteX1" fmla="*/ 79573 w 79075"/>
              <a:gd name="connsiteY1" fmla="*/ 762 h 79075"/>
              <a:gd name="connsiteX2" fmla="*/ 79573 w 79075"/>
              <a:gd name="connsiteY2" fmla="*/ 79837 h 79075"/>
              <a:gd name="connsiteX3" fmla="*/ 498 w 79075"/>
              <a:gd name="connsiteY3" fmla="*/ 79837 h 79075"/>
            </a:gdLst>
            <a:ahLst/>
            <a:cxnLst>
              <a:cxn ang="0">
                <a:pos x="connsiteX0" y="connsiteY0"/>
              </a:cxn>
              <a:cxn ang="0">
                <a:pos x="connsiteX1" y="connsiteY1"/>
              </a:cxn>
              <a:cxn ang="0">
                <a:pos x="connsiteX2" y="connsiteY2"/>
              </a:cxn>
              <a:cxn ang="0">
                <a:pos x="connsiteX3" y="connsiteY3"/>
              </a:cxn>
            </a:cxnLst>
            <a:rect l="l" t="t" r="r" b="b"/>
            <a:pathLst>
              <a:path w="79075" h="79075">
                <a:moveTo>
                  <a:pt x="498" y="762"/>
                </a:moveTo>
                <a:lnTo>
                  <a:pt x="79573" y="762"/>
                </a:lnTo>
                <a:lnTo>
                  <a:pt x="79573" y="79837"/>
                </a:lnTo>
                <a:lnTo>
                  <a:pt x="498" y="79837"/>
                </a:lnTo>
                <a:close/>
              </a:path>
            </a:pathLst>
          </a:custGeom>
        </p:spPr>
      </p:pic>
      <p:pic>
        <p:nvPicPr>
          <p:cNvPr id="120" name="Picture 119">
            <a:extLst>
              <a:ext uri="{FF2B5EF4-FFF2-40B4-BE49-F238E27FC236}">
                <a16:creationId xmlns:a16="http://schemas.microsoft.com/office/drawing/2014/main" id="{E6BA4846-8241-4DCB-A46C-A4CDB0926354}"/>
              </a:ext>
            </a:extLst>
          </p:cNvPr>
          <p:cNvPicPr>
            <a:picLocks noChangeAspect="1"/>
          </p:cNvPicPr>
          <p:nvPr/>
        </p:nvPicPr>
        <p:blipFill>
          <a:blip r:embed="rId26"/>
          <a:stretch>
            <a:fillRect/>
          </a:stretch>
        </p:blipFill>
        <p:spPr>
          <a:xfrm>
            <a:off x="3140729" y="6036092"/>
            <a:ext cx="71886" cy="83960"/>
          </a:xfrm>
          <a:custGeom>
            <a:avLst/>
            <a:gdLst>
              <a:gd name="connsiteX0" fmla="*/ 498 w 71886"/>
              <a:gd name="connsiteY0" fmla="*/ 776 h 75480"/>
              <a:gd name="connsiteX1" fmla="*/ 72384 w 71886"/>
              <a:gd name="connsiteY1" fmla="*/ 776 h 75480"/>
              <a:gd name="connsiteX2" fmla="*/ 72384 w 71886"/>
              <a:gd name="connsiteY2" fmla="*/ 76257 h 75480"/>
              <a:gd name="connsiteX3" fmla="*/ 498 w 71886"/>
              <a:gd name="connsiteY3" fmla="*/ 76257 h 75480"/>
            </a:gdLst>
            <a:ahLst/>
            <a:cxnLst>
              <a:cxn ang="0">
                <a:pos x="connsiteX0" y="connsiteY0"/>
              </a:cxn>
              <a:cxn ang="0">
                <a:pos x="connsiteX1" y="connsiteY1"/>
              </a:cxn>
              <a:cxn ang="0">
                <a:pos x="connsiteX2" y="connsiteY2"/>
              </a:cxn>
              <a:cxn ang="0">
                <a:pos x="connsiteX3" y="connsiteY3"/>
              </a:cxn>
            </a:cxnLst>
            <a:rect l="l" t="t" r="r" b="b"/>
            <a:pathLst>
              <a:path w="71886" h="75480">
                <a:moveTo>
                  <a:pt x="498" y="776"/>
                </a:moveTo>
                <a:lnTo>
                  <a:pt x="72384" y="776"/>
                </a:lnTo>
                <a:lnTo>
                  <a:pt x="72384" y="76257"/>
                </a:lnTo>
                <a:lnTo>
                  <a:pt x="498" y="76257"/>
                </a:lnTo>
                <a:close/>
              </a:path>
            </a:pathLst>
          </a:custGeom>
        </p:spPr>
      </p:pic>
      <p:pic>
        <p:nvPicPr>
          <p:cNvPr id="121" name="Picture 120">
            <a:extLst>
              <a:ext uri="{FF2B5EF4-FFF2-40B4-BE49-F238E27FC236}">
                <a16:creationId xmlns:a16="http://schemas.microsoft.com/office/drawing/2014/main" id="{EE321CEA-D8B9-41F3-91BD-8915DA311282}"/>
              </a:ext>
            </a:extLst>
          </p:cNvPr>
          <p:cNvPicPr>
            <a:picLocks noChangeAspect="1"/>
          </p:cNvPicPr>
          <p:nvPr/>
        </p:nvPicPr>
        <p:blipFill>
          <a:blip r:embed="rId27"/>
          <a:stretch>
            <a:fillRect/>
          </a:stretch>
        </p:blipFill>
        <p:spPr>
          <a:xfrm>
            <a:off x="3129946" y="6080071"/>
            <a:ext cx="75480" cy="79962"/>
          </a:xfrm>
          <a:custGeom>
            <a:avLst/>
            <a:gdLst>
              <a:gd name="connsiteX0" fmla="*/ 495 w 75480"/>
              <a:gd name="connsiteY0" fmla="*/ 787 h 71886"/>
              <a:gd name="connsiteX1" fmla="*/ 75976 w 75480"/>
              <a:gd name="connsiteY1" fmla="*/ 787 h 71886"/>
              <a:gd name="connsiteX2" fmla="*/ 75976 w 75480"/>
              <a:gd name="connsiteY2" fmla="*/ 72673 h 71886"/>
              <a:gd name="connsiteX3" fmla="*/ 495 w 75480"/>
              <a:gd name="connsiteY3" fmla="*/ 72673 h 71886"/>
            </a:gdLst>
            <a:ahLst/>
            <a:cxnLst>
              <a:cxn ang="0">
                <a:pos x="connsiteX0" y="connsiteY0"/>
              </a:cxn>
              <a:cxn ang="0">
                <a:pos x="connsiteX1" y="connsiteY1"/>
              </a:cxn>
              <a:cxn ang="0">
                <a:pos x="connsiteX2" y="connsiteY2"/>
              </a:cxn>
              <a:cxn ang="0">
                <a:pos x="connsiteX3" y="connsiteY3"/>
              </a:cxn>
            </a:cxnLst>
            <a:rect l="l" t="t" r="r" b="b"/>
            <a:pathLst>
              <a:path w="75480" h="71886">
                <a:moveTo>
                  <a:pt x="495" y="787"/>
                </a:moveTo>
                <a:lnTo>
                  <a:pt x="75976" y="787"/>
                </a:lnTo>
                <a:lnTo>
                  <a:pt x="75976" y="72673"/>
                </a:lnTo>
                <a:lnTo>
                  <a:pt x="495" y="72673"/>
                </a:lnTo>
                <a:close/>
              </a:path>
            </a:pathLst>
          </a:custGeom>
        </p:spPr>
      </p:pic>
      <p:pic>
        <p:nvPicPr>
          <p:cNvPr id="122" name="Picture 121">
            <a:extLst>
              <a:ext uri="{FF2B5EF4-FFF2-40B4-BE49-F238E27FC236}">
                <a16:creationId xmlns:a16="http://schemas.microsoft.com/office/drawing/2014/main" id="{8448262D-0D13-4642-8DA0-6DF17F91678E}"/>
              </a:ext>
            </a:extLst>
          </p:cNvPr>
          <p:cNvPicPr>
            <a:picLocks noChangeAspect="1"/>
          </p:cNvPicPr>
          <p:nvPr/>
        </p:nvPicPr>
        <p:blipFill>
          <a:blip r:embed="rId28"/>
          <a:stretch>
            <a:fillRect/>
          </a:stretch>
        </p:blipFill>
        <p:spPr>
          <a:xfrm>
            <a:off x="3122757" y="6124051"/>
            <a:ext cx="68292" cy="71966"/>
          </a:xfrm>
          <a:custGeom>
            <a:avLst/>
            <a:gdLst>
              <a:gd name="connsiteX0" fmla="*/ 493 w 68292"/>
              <a:gd name="connsiteY0" fmla="*/ 798 h 64697"/>
              <a:gd name="connsiteX1" fmla="*/ 68785 w 68292"/>
              <a:gd name="connsiteY1" fmla="*/ 798 h 64697"/>
              <a:gd name="connsiteX2" fmla="*/ 68785 w 68292"/>
              <a:gd name="connsiteY2" fmla="*/ 65496 h 64697"/>
              <a:gd name="connsiteX3" fmla="*/ 493 w 68292"/>
              <a:gd name="connsiteY3" fmla="*/ 65496 h 64697"/>
            </a:gdLst>
            <a:ahLst/>
            <a:cxnLst>
              <a:cxn ang="0">
                <a:pos x="connsiteX0" y="connsiteY0"/>
              </a:cxn>
              <a:cxn ang="0">
                <a:pos x="connsiteX1" y="connsiteY1"/>
              </a:cxn>
              <a:cxn ang="0">
                <a:pos x="connsiteX2" y="connsiteY2"/>
              </a:cxn>
              <a:cxn ang="0">
                <a:pos x="connsiteX3" y="connsiteY3"/>
              </a:cxn>
            </a:cxnLst>
            <a:rect l="l" t="t" r="r" b="b"/>
            <a:pathLst>
              <a:path w="68292" h="64697">
                <a:moveTo>
                  <a:pt x="493" y="798"/>
                </a:moveTo>
                <a:lnTo>
                  <a:pt x="68785" y="798"/>
                </a:lnTo>
                <a:lnTo>
                  <a:pt x="68785" y="65496"/>
                </a:lnTo>
                <a:lnTo>
                  <a:pt x="493" y="65496"/>
                </a:lnTo>
                <a:close/>
              </a:path>
            </a:pathLst>
          </a:custGeom>
        </p:spPr>
      </p:pic>
      <p:pic>
        <p:nvPicPr>
          <p:cNvPr id="123" name="Picture 122">
            <a:extLst>
              <a:ext uri="{FF2B5EF4-FFF2-40B4-BE49-F238E27FC236}">
                <a16:creationId xmlns:a16="http://schemas.microsoft.com/office/drawing/2014/main" id="{22F19166-6578-4811-82EE-6CC5E6774693}"/>
              </a:ext>
            </a:extLst>
          </p:cNvPr>
          <p:cNvPicPr>
            <a:picLocks noChangeAspect="1"/>
          </p:cNvPicPr>
          <p:nvPr/>
        </p:nvPicPr>
        <p:blipFill>
          <a:blip r:embed="rId29"/>
          <a:stretch>
            <a:fillRect/>
          </a:stretch>
        </p:blipFill>
        <p:spPr>
          <a:xfrm>
            <a:off x="3198238" y="6411917"/>
            <a:ext cx="97046" cy="123942"/>
          </a:xfrm>
          <a:custGeom>
            <a:avLst/>
            <a:gdLst>
              <a:gd name="connsiteX0" fmla="*/ 514 w 97046"/>
              <a:gd name="connsiteY0" fmla="*/ 870 h 111424"/>
              <a:gd name="connsiteX1" fmla="*/ 97561 w 97046"/>
              <a:gd name="connsiteY1" fmla="*/ 870 h 111424"/>
              <a:gd name="connsiteX2" fmla="*/ 97561 w 97046"/>
              <a:gd name="connsiteY2" fmla="*/ 112294 h 111424"/>
              <a:gd name="connsiteX3" fmla="*/ 514 w 97046"/>
              <a:gd name="connsiteY3" fmla="*/ 112294 h 111424"/>
            </a:gdLst>
            <a:ahLst/>
            <a:cxnLst>
              <a:cxn ang="0">
                <a:pos x="connsiteX0" y="connsiteY0"/>
              </a:cxn>
              <a:cxn ang="0">
                <a:pos x="connsiteX1" y="connsiteY1"/>
              </a:cxn>
              <a:cxn ang="0">
                <a:pos x="connsiteX2" y="connsiteY2"/>
              </a:cxn>
              <a:cxn ang="0">
                <a:pos x="connsiteX3" y="connsiteY3"/>
              </a:cxn>
            </a:cxnLst>
            <a:rect l="l" t="t" r="r" b="b"/>
            <a:pathLst>
              <a:path w="97046" h="111424">
                <a:moveTo>
                  <a:pt x="514" y="870"/>
                </a:moveTo>
                <a:lnTo>
                  <a:pt x="97561" y="870"/>
                </a:lnTo>
                <a:lnTo>
                  <a:pt x="97561" y="112294"/>
                </a:lnTo>
                <a:lnTo>
                  <a:pt x="514" y="112294"/>
                </a:lnTo>
                <a:close/>
              </a:path>
            </a:pathLst>
          </a:custGeom>
        </p:spPr>
      </p:pic>
      <p:pic>
        <p:nvPicPr>
          <p:cNvPr id="124" name="Picture 123">
            <a:extLst>
              <a:ext uri="{FF2B5EF4-FFF2-40B4-BE49-F238E27FC236}">
                <a16:creationId xmlns:a16="http://schemas.microsoft.com/office/drawing/2014/main" id="{0A7B58B0-8A5E-4F44-8544-44D6531A8129}"/>
              </a:ext>
            </a:extLst>
          </p:cNvPr>
          <p:cNvPicPr>
            <a:picLocks noChangeAspect="1"/>
          </p:cNvPicPr>
          <p:nvPr/>
        </p:nvPicPr>
        <p:blipFill>
          <a:blip r:embed="rId30"/>
          <a:stretch>
            <a:fillRect/>
          </a:stretch>
        </p:blipFill>
        <p:spPr>
          <a:xfrm>
            <a:off x="3248558" y="6431909"/>
            <a:ext cx="89858" cy="115946"/>
          </a:xfrm>
          <a:custGeom>
            <a:avLst/>
            <a:gdLst>
              <a:gd name="connsiteX0" fmla="*/ 528 w 89858"/>
              <a:gd name="connsiteY0" fmla="*/ 875 h 104235"/>
              <a:gd name="connsiteX1" fmla="*/ 90386 w 89858"/>
              <a:gd name="connsiteY1" fmla="*/ 875 h 104235"/>
              <a:gd name="connsiteX2" fmla="*/ 90386 w 89858"/>
              <a:gd name="connsiteY2" fmla="*/ 105110 h 104235"/>
              <a:gd name="connsiteX3" fmla="*/ 528 w 89858"/>
              <a:gd name="connsiteY3" fmla="*/ 105110 h 104235"/>
            </a:gdLst>
            <a:ahLst/>
            <a:cxnLst>
              <a:cxn ang="0">
                <a:pos x="connsiteX0" y="connsiteY0"/>
              </a:cxn>
              <a:cxn ang="0">
                <a:pos x="connsiteX1" y="connsiteY1"/>
              </a:cxn>
              <a:cxn ang="0">
                <a:pos x="connsiteX2" y="connsiteY2"/>
              </a:cxn>
              <a:cxn ang="0">
                <a:pos x="connsiteX3" y="connsiteY3"/>
              </a:cxn>
            </a:cxnLst>
            <a:rect l="l" t="t" r="r" b="b"/>
            <a:pathLst>
              <a:path w="89858" h="104235">
                <a:moveTo>
                  <a:pt x="528" y="875"/>
                </a:moveTo>
                <a:lnTo>
                  <a:pt x="90386" y="875"/>
                </a:lnTo>
                <a:lnTo>
                  <a:pt x="90386" y="105110"/>
                </a:lnTo>
                <a:lnTo>
                  <a:pt x="528" y="105110"/>
                </a:lnTo>
                <a:close/>
              </a:path>
            </a:pathLst>
          </a:custGeom>
        </p:spPr>
      </p:pic>
      <p:pic>
        <p:nvPicPr>
          <p:cNvPr id="125" name="Picture 124">
            <a:extLst>
              <a:ext uri="{FF2B5EF4-FFF2-40B4-BE49-F238E27FC236}">
                <a16:creationId xmlns:a16="http://schemas.microsoft.com/office/drawing/2014/main" id="{316082AE-C085-4AEB-A931-A99AA26261C0}"/>
              </a:ext>
            </a:extLst>
          </p:cNvPr>
          <p:cNvPicPr>
            <a:picLocks noChangeAspect="1"/>
          </p:cNvPicPr>
          <p:nvPr/>
        </p:nvPicPr>
        <p:blipFill>
          <a:blip r:embed="rId31"/>
          <a:stretch>
            <a:fillRect/>
          </a:stretch>
        </p:blipFill>
        <p:spPr>
          <a:xfrm>
            <a:off x="3212615" y="6359942"/>
            <a:ext cx="86263" cy="95955"/>
          </a:xfrm>
          <a:custGeom>
            <a:avLst/>
            <a:gdLst>
              <a:gd name="connsiteX0" fmla="*/ 518 w 86263"/>
              <a:gd name="connsiteY0" fmla="*/ 857 h 86263"/>
              <a:gd name="connsiteX1" fmla="*/ 86782 w 86263"/>
              <a:gd name="connsiteY1" fmla="*/ 857 h 86263"/>
              <a:gd name="connsiteX2" fmla="*/ 86782 w 86263"/>
              <a:gd name="connsiteY2" fmla="*/ 87121 h 86263"/>
              <a:gd name="connsiteX3" fmla="*/ 518 w 86263"/>
              <a:gd name="connsiteY3" fmla="*/ 87121 h 86263"/>
            </a:gdLst>
            <a:ahLst/>
            <a:cxnLst>
              <a:cxn ang="0">
                <a:pos x="connsiteX0" y="connsiteY0"/>
              </a:cxn>
              <a:cxn ang="0">
                <a:pos x="connsiteX1" y="connsiteY1"/>
              </a:cxn>
              <a:cxn ang="0">
                <a:pos x="connsiteX2" y="connsiteY2"/>
              </a:cxn>
              <a:cxn ang="0">
                <a:pos x="connsiteX3" y="connsiteY3"/>
              </a:cxn>
            </a:cxnLst>
            <a:rect l="l" t="t" r="r" b="b"/>
            <a:pathLst>
              <a:path w="86263" h="86263">
                <a:moveTo>
                  <a:pt x="518" y="857"/>
                </a:moveTo>
                <a:lnTo>
                  <a:pt x="86782" y="857"/>
                </a:lnTo>
                <a:lnTo>
                  <a:pt x="86782" y="87121"/>
                </a:lnTo>
                <a:lnTo>
                  <a:pt x="518" y="87121"/>
                </a:lnTo>
                <a:close/>
              </a:path>
            </a:pathLst>
          </a:custGeom>
        </p:spPr>
      </p:pic>
      <p:pic>
        <p:nvPicPr>
          <p:cNvPr id="126" name="Picture 125">
            <a:extLst>
              <a:ext uri="{FF2B5EF4-FFF2-40B4-BE49-F238E27FC236}">
                <a16:creationId xmlns:a16="http://schemas.microsoft.com/office/drawing/2014/main" id="{3D6D7C04-23E9-4C41-89BF-592415E2CF07}"/>
              </a:ext>
            </a:extLst>
          </p:cNvPr>
          <p:cNvPicPr>
            <a:picLocks noChangeAspect="1"/>
          </p:cNvPicPr>
          <p:nvPr/>
        </p:nvPicPr>
        <p:blipFill>
          <a:blip r:embed="rId32"/>
          <a:stretch>
            <a:fillRect/>
          </a:stretch>
        </p:blipFill>
        <p:spPr>
          <a:xfrm>
            <a:off x="2601580" y="5852178"/>
            <a:ext cx="107829" cy="135937"/>
          </a:xfrm>
          <a:custGeom>
            <a:avLst/>
            <a:gdLst>
              <a:gd name="connsiteX0" fmla="*/ 348 w 107829"/>
              <a:gd name="connsiteY0" fmla="*/ 730 h 122207"/>
              <a:gd name="connsiteX1" fmla="*/ 108178 w 107829"/>
              <a:gd name="connsiteY1" fmla="*/ 730 h 122207"/>
              <a:gd name="connsiteX2" fmla="*/ 108178 w 107829"/>
              <a:gd name="connsiteY2" fmla="*/ 122937 h 122207"/>
              <a:gd name="connsiteX3" fmla="*/ 348 w 107829"/>
              <a:gd name="connsiteY3" fmla="*/ 122937 h 122207"/>
            </a:gdLst>
            <a:ahLst/>
            <a:cxnLst>
              <a:cxn ang="0">
                <a:pos x="connsiteX0" y="connsiteY0"/>
              </a:cxn>
              <a:cxn ang="0">
                <a:pos x="connsiteX1" y="connsiteY1"/>
              </a:cxn>
              <a:cxn ang="0">
                <a:pos x="connsiteX2" y="connsiteY2"/>
              </a:cxn>
              <a:cxn ang="0">
                <a:pos x="connsiteX3" y="connsiteY3"/>
              </a:cxn>
            </a:cxnLst>
            <a:rect l="l" t="t" r="r" b="b"/>
            <a:pathLst>
              <a:path w="107829" h="122207">
                <a:moveTo>
                  <a:pt x="348" y="730"/>
                </a:moveTo>
                <a:lnTo>
                  <a:pt x="108178" y="730"/>
                </a:lnTo>
                <a:lnTo>
                  <a:pt x="108178" y="122937"/>
                </a:lnTo>
                <a:lnTo>
                  <a:pt x="348" y="122937"/>
                </a:lnTo>
                <a:close/>
              </a:path>
            </a:pathLst>
          </a:custGeom>
        </p:spPr>
      </p:pic>
      <p:pic>
        <p:nvPicPr>
          <p:cNvPr id="127" name="Picture 126">
            <a:extLst>
              <a:ext uri="{FF2B5EF4-FFF2-40B4-BE49-F238E27FC236}">
                <a16:creationId xmlns:a16="http://schemas.microsoft.com/office/drawing/2014/main" id="{490AF9CF-BE5C-4529-B77D-34B4F8BDE9E9}"/>
              </a:ext>
            </a:extLst>
          </p:cNvPr>
          <p:cNvPicPr>
            <a:picLocks noChangeAspect="1"/>
          </p:cNvPicPr>
          <p:nvPr/>
        </p:nvPicPr>
        <p:blipFill>
          <a:blip r:embed="rId33"/>
          <a:stretch>
            <a:fillRect/>
          </a:stretch>
        </p:blipFill>
        <p:spPr>
          <a:xfrm>
            <a:off x="2511722" y="5756222"/>
            <a:ext cx="143772" cy="223896"/>
          </a:xfrm>
          <a:custGeom>
            <a:avLst/>
            <a:gdLst>
              <a:gd name="connsiteX0" fmla="*/ 323 w 143772"/>
              <a:gd name="connsiteY0" fmla="*/ 706 h 201282"/>
              <a:gd name="connsiteX1" fmla="*/ 144096 w 143772"/>
              <a:gd name="connsiteY1" fmla="*/ 706 h 201282"/>
              <a:gd name="connsiteX2" fmla="*/ 144096 w 143772"/>
              <a:gd name="connsiteY2" fmla="*/ 201988 h 201282"/>
              <a:gd name="connsiteX3" fmla="*/ 323 w 143772"/>
              <a:gd name="connsiteY3" fmla="*/ 201988 h 201282"/>
            </a:gdLst>
            <a:ahLst/>
            <a:cxnLst>
              <a:cxn ang="0">
                <a:pos x="connsiteX0" y="connsiteY0"/>
              </a:cxn>
              <a:cxn ang="0">
                <a:pos x="connsiteX1" y="connsiteY1"/>
              </a:cxn>
              <a:cxn ang="0">
                <a:pos x="connsiteX2" y="connsiteY2"/>
              </a:cxn>
              <a:cxn ang="0">
                <a:pos x="connsiteX3" y="connsiteY3"/>
              </a:cxn>
            </a:cxnLst>
            <a:rect l="l" t="t" r="r" b="b"/>
            <a:pathLst>
              <a:path w="143772" h="201282">
                <a:moveTo>
                  <a:pt x="323" y="706"/>
                </a:moveTo>
                <a:lnTo>
                  <a:pt x="144096" y="706"/>
                </a:lnTo>
                <a:lnTo>
                  <a:pt x="144096" y="201988"/>
                </a:lnTo>
                <a:lnTo>
                  <a:pt x="323" y="201988"/>
                </a:lnTo>
                <a:close/>
              </a:path>
            </a:pathLst>
          </a:custGeom>
        </p:spPr>
      </p:pic>
      <p:pic>
        <p:nvPicPr>
          <p:cNvPr id="128" name="Picture 127">
            <a:extLst>
              <a:ext uri="{FF2B5EF4-FFF2-40B4-BE49-F238E27FC236}">
                <a16:creationId xmlns:a16="http://schemas.microsoft.com/office/drawing/2014/main" id="{752DCA19-79B2-49F5-B94B-71E255A9FCB7}"/>
              </a:ext>
            </a:extLst>
          </p:cNvPr>
          <p:cNvPicPr>
            <a:picLocks noChangeAspect="1"/>
          </p:cNvPicPr>
          <p:nvPr/>
        </p:nvPicPr>
        <p:blipFill>
          <a:blip r:embed="rId34"/>
          <a:stretch>
            <a:fillRect/>
          </a:stretch>
        </p:blipFill>
        <p:spPr>
          <a:xfrm>
            <a:off x="2526099" y="5776213"/>
            <a:ext cx="111424" cy="211901"/>
          </a:xfrm>
          <a:custGeom>
            <a:avLst/>
            <a:gdLst>
              <a:gd name="connsiteX0" fmla="*/ 327 w 111424"/>
              <a:gd name="connsiteY0" fmla="*/ 711 h 190499"/>
              <a:gd name="connsiteX1" fmla="*/ 111751 w 111424"/>
              <a:gd name="connsiteY1" fmla="*/ 711 h 190499"/>
              <a:gd name="connsiteX2" fmla="*/ 111751 w 111424"/>
              <a:gd name="connsiteY2" fmla="*/ 191210 h 190499"/>
              <a:gd name="connsiteX3" fmla="*/ 327 w 111424"/>
              <a:gd name="connsiteY3" fmla="*/ 191210 h 190499"/>
            </a:gdLst>
            <a:ahLst/>
            <a:cxnLst>
              <a:cxn ang="0">
                <a:pos x="connsiteX0" y="connsiteY0"/>
              </a:cxn>
              <a:cxn ang="0">
                <a:pos x="connsiteX1" y="connsiteY1"/>
              </a:cxn>
              <a:cxn ang="0">
                <a:pos x="connsiteX2" y="connsiteY2"/>
              </a:cxn>
              <a:cxn ang="0">
                <a:pos x="connsiteX3" y="connsiteY3"/>
              </a:cxn>
            </a:cxnLst>
            <a:rect l="l" t="t" r="r" b="b"/>
            <a:pathLst>
              <a:path w="111424" h="190499">
                <a:moveTo>
                  <a:pt x="327" y="711"/>
                </a:moveTo>
                <a:lnTo>
                  <a:pt x="111751" y="711"/>
                </a:lnTo>
                <a:lnTo>
                  <a:pt x="111751" y="191210"/>
                </a:lnTo>
                <a:lnTo>
                  <a:pt x="327" y="191210"/>
                </a:lnTo>
                <a:close/>
              </a:path>
            </a:pathLst>
          </a:custGeom>
        </p:spPr>
      </p:pic>
      <p:pic>
        <p:nvPicPr>
          <p:cNvPr id="129" name="Picture 128">
            <a:extLst>
              <a:ext uri="{FF2B5EF4-FFF2-40B4-BE49-F238E27FC236}">
                <a16:creationId xmlns:a16="http://schemas.microsoft.com/office/drawing/2014/main" id="{F10F4689-83BD-45DC-8488-FDF9C2B7244A}"/>
              </a:ext>
            </a:extLst>
          </p:cNvPr>
          <p:cNvPicPr>
            <a:picLocks noChangeAspect="1"/>
          </p:cNvPicPr>
          <p:nvPr/>
        </p:nvPicPr>
        <p:blipFill>
          <a:blip r:embed="rId35"/>
          <a:stretch>
            <a:fillRect/>
          </a:stretch>
        </p:blipFill>
        <p:spPr>
          <a:xfrm>
            <a:off x="2472184" y="5880164"/>
            <a:ext cx="82669" cy="87959"/>
          </a:xfrm>
          <a:custGeom>
            <a:avLst/>
            <a:gdLst>
              <a:gd name="connsiteX0" fmla="*/ 312 w 82669"/>
              <a:gd name="connsiteY0" fmla="*/ 737 h 79075"/>
              <a:gd name="connsiteX1" fmla="*/ 82981 w 82669"/>
              <a:gd name="connsiteY1" fmla="*/ 737 h 79075"/>
              <a:gd name="connsiteX2" fmla="*/ 82981 w 82669"/>
              <a:gd name="connsiteY2" fmla="*/ 79812 h 79075"/>
              <a:gd name="connsiteX3" fmla="*/ 312 w 82669"/>
              <a:gd name="connsiteY3" fmla="*/ 79812 h 79075"/>
            </a:gdLst>
            <a:ahLst/>
            <a:cxnLst>
              <a:cxn ang="0">
                <a:pos x="connsiteX0" y="connsiteY0"/>
              </a:cxn>
              <a:cxn ang="0">
                <a:pos x="connsiteX1" y="connsiteY1"/>
              </a:cxn>
              <a:cxn ang="0">
                <a:pos x="connsiteX2" y="connsiteY2"/>
              </a:cxn>
              <a:cxn ang="0">
                <a:pos x="connsiteX3" y="connsiteY3"/>
              </a:cxn>
            </a:cxnLst>
            <a:rect l="l" t="t" r="r" b="b"/>
            <a:pathLst>
              <a:path w="82669" h="79075">
                <a:moveTo>
                  <a:pt x="312" y="737"/>
                </a:moveTo>
                <a:lnTo>
                  <a:pt x="82981" y="737"/>
                </a:lnTo>
                <a:lnTo>
                  <a:pt x="82981" y="79812"/>
                </a:lnTo>
                <a:lnTo>
                  <a:pt x="312" y="79812"/>
                </a:lnTo>
                <a:close/>
              </a:path>
            </a:pathLst>
          </a:custGeom>
        </p:spPr>
      </p:pic>
      <p:pic>
        <p:nvPicPr>
          <p:cNvPr id="130" name="Picture 129">
            <a:extLst>
              <a:ext uri="{FF2B5EF4-FFF2-40B4-BE49-F238E27FC236}">
                <a16:creationId xmlns:a16="http://schemas.microsoft.com/office/drawing/2014/main" id="{49F98A5D-089D-4D6D-BFF5-67AD6D6F2A50}"/>
              </a:ext>
            </a:extLst>
          </p:cNvPr>
          <p:cNvPicPr>
            <a:picLocks noChangeAspect="1"/>
          </p:cNvPicPr>
          <p:nvPr/>
        </p:nvPicPr>
        <p:blipFill>
          <a:blip r:embed="rId36"/>
          <a:stretch>
            <a:fillRect/>
          </a:stretch>
        </p:blipFill>
        <p:spPr>
          <a:xfrm>
            <a:off x="2544071" y="5768216"/>
            <a:ext cx="64697" cy="103951"/>
          </a:xfrm>
          <a:custGeom>
            <a:avLst/>
            <a:gdLst>
              <a:gd name="connsiteX0" fmla="*/ 332 w 64697"/>
              <a:gd name="connsiteY0" fmla="*/ 709 h 93452"/>
              <a:gd name="connsiteX1" fmla="*/ 65030 w 64697"/>
              <a:gd name="connsiteY1" fmla="*/ 709 h 93452"/>
              <a:gd name="connsiteX2" fmla="*/ 65030 w 64697"/>
              <a:gd name="connsiteY2" fmla="*/ 94161 h 93452"/>
              <a:gd name="connsiteX3" fmla="*/ 332 w 64697"/>
              <a:gd name="connsiteY3" fmla="*/ 94161 h 93452"/>
            </a:gdLst>
            <a:ahLst/>
            <a:cxnLst>
              <a:cxn ang="0">
                <a:pos x="connsiteX0" y="connsiteY0"/>
              </a:cxn>
              <a:cxn ang="0">
                <a:pos x="connsiteX1" y="connsiteY1"/>
              </a:cxn>
              <a:cxn ang="0">
                <a:pos x="connsiteX2" y="connsiteY2"/>
              </a:cxn>
              <a:cxn ang="0">
                <a:pos x="connsiteX3" y="connsiteY3"/>
              </a:cxn>
            </a:cxnLst>
            <a:rect l="l" t="t" r="r" b="b"/>
            <a:pathLst>
              <a:path w="64697" h="93452">
                <a:moveTo>
                  <a:pt x="332" y="709"/>
                </a:moveTo>
                <a:lnTo>
                  <a:pt x="65030" y="709"/>
                </a:lnTo>
                <a:lnTo>
                  <a:pt x="65030" y="94161"/>
                </a:lnTo>
                <a:lnTo>
                  <a:pt x="332" y="94161"/>
                </a:lnTo>
                <a:close/>
              </a:path>
            </a:pathLst>
          </a:custGeom>
        </p:spPr>
      </p:pic>
      <p:pic>
        <p:nvPicPr>
          <p:cNvPr id="131" name="Picture 130">
            <a:extLst>
              <a:ext uri="{FF2B5EF4-FFF2-40B4-BE49-F238E27FC236}">
                <a16:creationId xmlns:a16="http://schemas.microsoft.com/office/drawing/2014/main" id="{BD0CC164-5756-4BA6-B731-94F4C85BEEDF}"/>
              </a:ext>
            </a:extLst>
          </p:cNvPr>
          <p:cNvPicPr>
            <a:picLocks noChangeAspect="1"/>
          </p:cNvPicPr>
          <p:nvPr/>
        </p:nvPicPr>
        <p:blipFill>
          <a:blip r:embed="rId37"/>
          <a:stretch>
            <a:fillRect/>
          </a:stretch>
        </p:blipFill>
        <p:spPr>
          <a:xfrm>
            <a:off x="2274497" y="5720239"/>
            <a:ext cx="79075" cy="175918"/>
          </a:xfrm>
          <a:custGeom>
            <a:avLst/>
            <a:gdLst>
              <a:gd name="connsiteX0" fmla="*/ 257 w 79075"/>
              <a:gd name="connsiteY0" fmla="*/ 697 h 158150"/>
              <a:gd name="connsiteX1" fmla="*/ 79332 w 79075"/>
              <a:gd name="connsiteY1" fmla="*/ 697 h 158150"/>
              <a:gd name="connsiteX2" fmla="*/ 79332 w 79075"/>
              <a:gd name="connsiteY2" fmla="*/ 158847 h 158150"/>
              <a:gd name="connsiteX3" fmla="*/ 257 w 79075"/>
              <a:gd name="connsiteY3" fmla="*/ 158847 h 158150"/>
            </a:gdLst>
            <a:ahLst/>
            <a:cxnLst>
              <a:cxn ang="0">
                <a:pos x="connsiteX0" y="connsiteY0"/>
              </a:cxn>
              <a:cxn ang="0">
                <a:pos x="connsiteX1" y="connsiteY1"/>
              </a:cxn>
              <a:cxn ang="0">
                <a:pos x="connsiteX2" y="connsiteY2"/>
              </a:cxn>
              <a:cxn ang="0">
                <a:pos x="connsiteX3" y="connsiteY3"/>
              </a:cxn>
            </a:cxnLst>
            <a:rect l="l" t="t" r="r" b="b"/>
            <a:pathLst>
              <a:path w="79075" h="158150">
                <a:moveTo>
                  <a:pt x="257" y="697"/>
                </a:moveTo>
                <a:lnTo>
                  <a:pt x="79332" y="697"/>
                </a:lnTo>
                <a:lnTo>
                  <a:pt x="79332" y="158847"/>
                </a:lnTo>
                <a:lnTo>
                  <a:pt x="257" y="158847"/>
                </a:lnTo>
                <a:close/>
              </a:path>
            </a:pathLst>
          </a:custGeom>
        </p:spPr>
      </p:pic>
      <p:pic>
        <p:nvPicPr>
          <p:cNvPr id="132" name="Picture 131">
            <a:extLst>
              <a:ext uri="{FF2B5EF4-FFF2-40B4-BE49-F238E27FC236}">
                <a16:creationId xmlns:a16="http://schemas.microsoft.com/office/drawing/2014/main" id="{35F12652-5C8B-438C-B57B-0DDD34A3236A}"/>
              </a:ext>
            </a:extLst>
          </p:cNvPr>
          <p:cNvPicPr>
            <a:picLocks noChangeAspect="1"/>
          </p:cNvPicPr>
          <p:nvPr/>
        </p:nvPicPr>
        <p:blipFill>
          <a:blip r:embed="rId38"/>
          <a:stretch>
            <a:fillRect/>
          </a:stretch>
        </p:blipFill>
        <p:spPr>
          <a:xfrm>
            <a:off x="2270902" y="5720239"/>
            <a:ext cx="140178" cy="203905"/>
          </a:xfrm>
          <a:custGeom>
            <a:avLst/>
            <a:gdLst>
              <a:gd name="connsiteX0" fmla="*/ 256 w 140178"/>
              <a:gd name="connsiteY0" fmla="*/ 697 h 183310"/>
              <a:gd name="connsiteX1" fmla="*/ 140435 w 140178"/>
              <a:gd name="connsiteY1" fmla="*/ 697 h 183310"/>
              <a:gd name="connsiteX2" fmla="*/ 140435 w 140178"/>
              <a:gd name="connsiteY2" fmla="*/ 184008 h 183310"/>
              <a:gd name="connsiteX3" fmla="*/ 256 w 140178"/>
              <a:gd name="connsiteY3" fmla="*/ 184008 h 183310"/>
            </a:gdLst>
            <a:ahLst/>
            <a:cxnLst>
              <a:cxn ang="0">
                <a:pos x="connsiteX0" y="connsiteY0"/>
              </a:cxn>
              <a:cxn ang="0">
                <a:pos x="connsiteX1" y="connsiteY1"/>
              </a:cxn>
              <a:cxn ang="0">
                <a:pos x="connsiteX2" y="connsiteY2"/>
              </a:cxn>
              <a:cxn ang="0">
                <a:pos x="connsiteX3" y="connsiteY3"/>
              </a:cxn>
            </a:cxnLst>
            <a:rect l="l" t="t" r="r" b="b"/>
            <a:pathLst>
              <a:path w="140178" h="183310">
                <a:moveTo>
                  <a:pt x="256" y="697"/>
                </a:moveTo>
                <a:lnTo>
                  <a:pt x="140435" y="697"/>
                </a:lnTo>
                <a:lnTo>
                  <a:pt x="140435" y="184008"/>
                </a:lnTo>
                <a:lnTo>
                  <a:pt x="256" y="184008"/>
                </a:lnTo>
                <a:close/>
              </a:path>
            </a:pathLst>
          </a:custGeom>
        </p:spPr>
      </p:pic>
      <p:pic>
        <p:nvPicPr>
          <p:cNvPr id="133" name="Picture 132">
            <a:extLst>
              <a:ext uri="{FF2B5EF4-FFF2-40B4-BE49-F238E27FC236}">
                <a16:creationId xmlns:a16="http://schemas.microsoft.com/office/drawing/2014/main" id="{4B4D6A75-E473-4E31-99D0-1815CD244EC9}"/>
              </a:ext>
            </a:extLst>
          </p:cNvPr>
          <p:cNvPicPr>
            <a:picLocks noChangeAspect="1"/>
          </p:cNvPicPr>
          <p:nvPr/>
        </p:nvPicPr>
        <p:blipFill>
          <a:blip r:embed="rId39"/>
          <a:stretch>
            <a:fillRect/>
          </a:stretch>
        </p:blipFill>
        <p:spPr>
          <a:xfrm>
            <a:off x="2191827" y="5800201"/>
            <a:ext cx="93452" cy="99954"/>
          </a:xfrm>
          <a:custGeom>
            <a:avLst/>
            <a:gdLst>
              <a:gd name="connsiteX0" fmla="*/ 234 w 93452"/>
              <a:gd name="connsiteY0" fmla="*/ 717 h 89858"/>
              <a:gd name="connsiteX1" fmla="*/ 93686 w 93452"/>
              <a:gd name="connsiteY1" fmla="*/ 717 h 89858"/>
              <a:gd name="connsiteX2" fmla="*/ 93686 w 93452"/>
              <a:gd name="connsiteY2" fmla="*/ 90575 h 89858"/>
              <a:gd name="connsiteX3" fmla="*/ 234 w 93452"/>
              <a:gd name="connsiteY3" fmla="*/ 90575 h 89858"/>
            </a:gdLst>
            <a:ahLst/>
            <a:cxnLst>
              <a:cxn ang="0">
                <a:pos x="connsiteX0" y="connsiteY0"/>
              </a:cxn>
              <a:cxn ang="0">
                <a:pos x="connsiteX1" y="connsiteY1"/>
              </a:cxn>
              <a:cxn ang="0">
                <a:pos x="connsiteX2" y="connsiteY2"/>
              </a:cxn>
              <a:cxn ang="0">
                <a:pos x="connsiteX3" y="connsiteY3"/>
              </a:cxn>
            </a:cxnLst>
            <a:rect l="l" t="t" r="r" b="b"/>
            <a:pathLst>
              <a:path w="93452" h="89858">
                <a:moveTo>
                  <a:pt x="234" y="717"/>
                </a:moveTo>
                <a:lnTo>
                  <a:pt x="93686" y="717"/>
                </a:lnTo>
                <a:lnTo>
                  <a:pt x="93686" y="90575"/>
                </a:lnTo>
                <a:lnTo>
                  <a:pt x="234" y="90575"/>
                </a:lnTo>
                <a:close/>
              </a:path>
            </a:pathLst>
          </a:custGeom>
        </p:spPr>
      </p:pic>
      <p:pic>
        <p:nvPicPr>
          <p:cNvPr id="134" name="Picture 133">
            <a:extLst>
              <a:ext uri="{FF2B5EF4-FFF2-40B4-BE49-F238E27FC236}">
                <a16:creationId xmlns:a16="http://schemas.microsoft.com/office/drawing/2014/main" id="{C5F5CDE7-320B-4BE5-97FF-1E654AC12A5B}"/>
              </a:ext>
            </a:extLst>
          </p:cNvPr>
          <p:cNvPicPr>
            <a:picLocks noChangeAspect="1"/>
          </p:cNvPicPr>
          <p:nvPr/>
        </p:nvPicPr>
        <p:blipFill>
          <a:blip r:embed="rId40"/>
          <a:stretch>
            <a:fillRect/>
          </a:stretch>
        </p:blipFill>
        <p:spPr>
          <a:xfrm>
            <a:off x="3255747" y="5792205"/>
            <a:ext cx="100641" cy="139935"/>
          </a:xfrm>
          <a:custGeom>
            <a:avLst/>
            <a:gdLst>
              <a:gd name="connsiteX0" fmla="*/ 530 w 100641"/>
              <a:gd name="connsiteY0" fmla="*/ 715 h 125801"/>
              <a:gd name="connsiteX1" fmla="*/ 101171 w 100641"/>
              <a:gd name="connsiteY1" fmla="*/ 715 h 125801"/>
              <a:gd name="connsiteX2" fmla="*/ 101171 w 100641"/>
              <a:gd name="connsiteY2" fmla="*/ 126516 h 125801"/>
              <a:gd name="connsiteX3" fmla="*/ 530 w 100641"/>
              <a:gd name="connsiteY3" fmla="*/ 126516 h 125801"/>
            </a:gdLst>
            <a:ahLst/>
            <a:cxnLst>
              <a:cxn ang="0">
                <a:pos x="connsiteX0" y="connsiteY0"/>
              </a:cxn>
              <a:cxn ang="0">
                <a:pos x="connsiteX1" y="connsiteY1"/>
              </a:cxn>
              <a:cxn ang="0">
                <a:pos x="connsiteX2" y="connsiteY2"/>
              </a:cxn>
              <a:cxn ang="0">
                <a:pos x="connsiteX3" y="connsiteY3"/>
              </a:cxn>
            </a:cxnLst>
            <a:rect l="l" t="t" r="r" b="b"/>
            <a:pathLst>
              <a:path w="100641" h="125801">
                <a:moveTo>
                  <a:pt x="530" y="715"/>
                </a:moveTo>
                <a:lnTo>
                  <a:pt x="101171" y="715"/>
                </a:lnTo>
                <a:lnTo>
                  <a:pt x="101171" y="126516"/>
                </a:lnTo>
                <a:lnTo>
                  <a:pt x="530" y="126516"/>
                </a:lnTo>
                <a:close/>
              </a:path>
            </a:pathLst>
          </a:custGeom>
        </p:spPr>
      </p:pic>
      <p:pic>
        <p:nvPicPr>
          <p:cNvPr id="135" name="Picture 134">
            <a:extLst>
              <a:ext uri="{FF2B5EF4-FFF2-40B4-BE49-F238E27FC236}">
                <a16:creationId xmlns:a16="http://schemas.microsoft.com/office/drawing/2014/main" id="{DF8ECA73-03EC-4FC5-A7CF-CD4E4D8CA606}"/>
              </a:ext>
            </a:extLst>
          </p:cNvPr>
          <p:cNvPicPr>
            <a:picLocks noChangeAspect="1"/>
          </p:cNvPicPr>
          <p:nvPr/>
        </p:nvPicPr>
        <p:blipFill>
          <a:blip r:embed="rId41"/>
          <a:stretch>
            <a:fillRect/>
          </a:stretch>
        </p:blipFill>
        <p:spPr>
          <a:xfrm>
            <a:off x="2274497" y="6315962"/>
            <a:ext cx="212065" cy="95955"/>
          </a:xfrm>
          <a:custGeom>
            <a:avLst/>
            <a:gdLst>
              <a:gd name="connsiteX0" fmla="*/ 257 w 212065"/>
              <a:gd name="connsiteY0" fmla="*/ 846 h 86263"/>
              <a:gd name="connsiteX1" fmla="*/ 212322 w 212065"/>
              <a:gd name="connsiteY1" fmla="*/ 846 h 86263"/>
              <a:gd name="connsiteX2" fmla="*/ 212322 w 212065"/>
              <a:gd name="connsiteY2" fmla="*/ 87110 h 86263"/>
              <a:gd name="connsiteX3" fmla="*/ 257 w 212065"/>
              <a:gd name="connsiteY3" fmla="*/ 87110 h 86263"/>
            </a:gdLst>
            <a:ahLst/>
            <a:cxnLst>
              <a:cxn ang="0">
                <a:pos x="connsiteX0" y="connsiteY0"/>
              </a:cxn>
              <a:cxn ang="0">
                <a:pos x="connsiteX1" y="connsiteY1"/>
              </a:cxn>
              <a:cxn ang="0">
                <a:pos x="connsiteX2" y="connsiteY2"/>
              </a:cxn>
              <a:cxn ang="0">
                <a:pos x="connsiteX3" y="connsiteY3"/>
              </a:cxn>
            </a:cxnLst>
            <a:rect l="l" t="t" r="r" b="b"/>
            <a:pathLst>
              <a:path w="212065" h="86263">
                <a:moveTo>
                  <a:pt x="257" y="846"/>
                </a:moveTo>
                <a:lnTo>
                  <a:pt x="212322" y="846"/>
                </a:lnTo>
                <a:lnTo>
                  <a:pt x="212322" y="87110"/>
                </a:lnTo>
                <a:lnTo>
                  <a:pt x="257" y="87110"/>
                </a:lnTo>
                <a:close/>
              </a:path>
            </a:pathLst>
          </a:custGeom>
        </p:spPr>
      </p:pic>
      <p:sp>
        <p:nvSpPr>
          <p:cNvPr id="136" name="TextBox 135">
            <a:extLst>
              <a:ext uri="{FF2B5EF4-FFF2-40B4-BE49-F238E27FC236}">
                <a16:creationId xmlns:a16="http://schemas.microsoft.com/office/drawing/2014/main" id="{1897AC9A-4C77-4F85-A819-B34D5A778978}"/>
              </a:ext>
            </a:extLst>
          </p:cNvPr>
          <p:cNvSpPr txBox="1"/>
          <p:nvPr/>
        </p:nvSpPr>
        <p:spPr>
          <a:xfrm rot="617475">
            <a:off x="2170016" y="565391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WR01</a:t>
            </a:r>
          </a:p>
        </p:txBody>
      </p:sp>
      <p:sp>
        <p:nvSpPr>
          <p:cNvPr id="137" name="TextBox 136">
            <a:extLst>
              <a:ext uri="{FF2B5EF4-FFF2-40B4-BE49-F238E27FC236}">
                <a16:creationId xmlns:a16="http://schemas.microsoft.com/office/drawing/2014/main" id="{A14E6826-1261-49DC-AEC7-CD0DB5DBC22D}"/>
              </a:ext>
            </a:extLst>
          </p:cNvPr>
          <p:cNvSpPr txBox="1"/>
          <p:nvPr/>
        </p:nvSpPr>
        <p:spPr>
          <a:xfrm rot="617475">
            <a:off x="2510415" y="5637920"/>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WR02</a:t>
            </a:r>
          </a:p>
        </p:txBody>
      </p:sp>
      <p:sp>
        <p:nvSpPr>
          <p:cNvPr id="138" name="TextBox 137">
            <a:extLst>
              <a:ext uri="{FF2B5EF4-FFF2-40B4-BE49-F238E27FC236}">
                <a16:creationId xmlns:a16="http://schemas.microsoft.com/office/drawing/2014/main" id="{C03B67FE-983B-4481-9FA4-40F07D0A469C}"/>
              </a:ext>
            </a:extLst>
          </p:cNvPr>
          <p:cNvSpPr txBox="1"/>
          <p:nvPr/>
        </p:nvSpPr>
        <p:spPr>
          <a:xfrm rot="617475">
            <a:off x="2649131" y="582983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WR03</a:t>
            </a:r>
          </a:p>
        </p:txBody>
      </p:sp>
      <p:sp>
        <p:nvSpPr>
          <p:cNvPr id="139" name="TextBox 138">
            <a:extLst>
              <a:ext uri="{FF2B5EF4-FFF2-40B4-BE49-F238E27FC236}">
                <a16:creationId xmlns:a16="http://schemas.microsoft.com/office/drawing/2014/main" id="{B10CD493-FF6D-43BD-9DDD-4BA0E9E95070}"/>
              </a:ext>
            </a:extLst>
          </p:cNvPr>
          <p:cNvSpPr txBox="1"/>
          <p:nvPr/>
        </p:nvSpPr>
        <p:spPr>
          <a:xfrm rot="617475">
            <a:off x="3076982" y="575386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WR05</a:t>
            </a:r>
          </a:p>
        </p:txBody>
      </p:sp>
      <p:sp>
        <p:nvSpPr>
          <p:cNvPr id="140" name="TextBox 139">
            <a:extLst>
              <a:ext uri="{FF2B5EF4-FFF2-40B4-BE49-F238E27FC236}">
                <a16:creationId xmlns:a16="http://schemas.microsoft.com/office/drawing/2014/main" id="{784A0D57-E257-4C84-BF23-FEFEB32132CF}"/>
              </a:ext>
            </a:extLst>
          </p:cNvPr>
          <p:cNvSpPr txBox="1"/>
          <p:nvPr/>
        </p:nvSpPr>
        <p:spPr>
          <a:xfrm rot="617475">
            <a:off x="3431957" y="5869813"/>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WR06</a:t>
            </a:r>
          </a:p>
        </p:txBody>
      </p:sp>
      <p:pic>
        <p:nvPicPr>
          <p:cNvPr id="141" name="Picture 140">
            <a:extLst>
              <a:ext uri="{FF2B5EF4-FFF2-40B4-BE49-F238E27FC236}">
                <a16:creationId xmlns:a16="http://schemas.microsoft.com/office/drawing/2014/main" id="{979C51FE-1F0B-46EB-A815-7337614BD22D}"/>
              </a:ext>
            </a:extLst>
          </p:cNvPr>
          <p:cNvPicPr>
            <a:picLocks noChangeAspect="1"/>
          </p:cNvPicPr>
          <p:nvPr/>
        </p:nvPicPr>
        <p:blipFill>
          <a:blip r:embed="rId42"/>
          <a:stretch>
            <a:fillRect/>
          </a:stretch>
        </p:blipFill>
        <p:spPr>
          <a:xfrm>
            <a:off x="2763325" y="5796203"/>
            <a:ext cx="988439" cy="275872"/>
          </a:xfrm>
          <a:custGeom>
            <a:avLst/>
            <a:gdLst>
              <a:gd name="connsiteX0" fmla="*/ 393 w 988439"/>
              <a:gd name="connsiteY0" fmla="*/ 716 h 248008"/>
              <a:gd name="connsiteX1" fmla="*/ 988832 w 988439"/>
              <a:gd name="connsiteY1" fmla="*/ 716 h 248008"/>
              <a:gd name="connsiteX2" fmla="*/ 988832 w 988439"/>
              <a:gd name="connsiteY2" fmla="*/ 248724 h 248008"/>
              <a:gd name="connsiteX3" fmla="*/ 393 w 988439"/>
              <a:gd name="connsiteY3" fmla="*/ 248724 h 248008"/>
            </a:gdLst>
            <a:ahLst/>
            <a:cxnLst>
              <a:cxn ang="0">
                <a:pos x="connsiteX0" y="connsiteY0"/>
              </a:cxn>
              <a:cxn ang="0">
                <a:pos x="connsiteX1" y="connsiteY1"/>
              </a:cxn>
              <a:cxn ang="0">
                <a:pos x="connsiteX2" y="connsiteY2"/>
              </a:cxn>
              <a:cxn ang="0">
                <a:pos x="connsiteX3" y="connsiteY3"/>
              </a:cxn>
            </a:cxnLst>
            <a:rect l="l" t="t" r="r" b="b"/>
            <a:pathLst>
              <a:path w="988439" h="248008">
                <a:moveTo>
                  <a:pt x="393" y="716"/>
                </a:moveTo>
                <a:lnTo>
                  <a:pt x="988832" y="716"/>
                </a:lnTo>
                <a:lnTo>
                  <a:pt x="988832" y="248724"/>
                </a:lnTo>
                <a:lnTo>
                  <a:pt x="393" y="248724"/>
                </a:lnTo>
                <a:close/>
              </a:path>
            </a:pathLst>
          </a:custGeom>
        </p:spPr>
      </p:pic>
      <p:pic>
        <p:nvPicPr>
          <p:cNvPr id="142" name="Picture 141">
            <a:extLst>
              <a:ext uri="{FF2B5EF4-FFF2-40B4-BE49-F238E27FC236}">
                <a16:creationId xmlns:a16="http://schemas.microsoft.com/office/drawing/2014/main" id="{DA0B833A-853D-42BF-B578-D16A649F02EC}"/>
              </a:ext>
            </a:extLst>
          </p:cNvPr>
          <p:cNvPicPr>
            <a:picLocks noChangeAspect="1"/>
          </p:cNvPicPr>
          <p:nvPr/>
        </p:nvPicPr>
        <p:blipFill>
          <a:blip r:embed="rId43"/>
          <a:stretch>
            <a:fillRect/>
          </a:stretch>
        </p:blipFill>
        <p:spPr>
          <a:xfrm>
            <a:off x="2738164" y="5880164"/>
            <a:ext cx="75480" cy="159925"/>
          </a:xfrm>
          <a:custGeom>
            <a:avLst/>
            <a:gdLst>
              <a:gd name="connsiteX0" fmla="*/ 386 w 75480"/>
              <a:gd name="connsiteY0" fmla="*/ 737 h 143772"/>
              <a:gd name="connsiteX1" fmla="*/ 75867 w 75480"/>
              <a:gd name="connsiteY1" fmla="*/ 737 h 143772"/>
              <a:gd name="connsiteX2" fmla="*/ 75867 w 75480"/>
              <a:gd name="connsiteY2" fmla="*/ 144510 h 143772"/>
              <a:gd name="connsiteX3" fmla="*/ 386 w 75480"/>
              <a:gd name="connsiteY3" fmla="*/ 144510 h 143772"/>
            </a:gdLst>
            <a:ahLst/>
            <a:cxnLst>
              <a:cxn ang="0">
                <a:pos x="connsiteX0" y="connsiteY0"/>
              </a:cxn>
              <a:cxn ang="0">
                <a:pos x="connsiteX1" y="connsiteY1"/>
              </a:cxn>
              <a:cxn ang="0">
                <a:pos x="connsiteX2" y="connsiteY2"/>
              </a:cxn>
              <a:cxn ang="0">
                <a:pos x="connsiteX3" y="connsiteY3"/>
              </a:cxn>
            </a:cxnLst>
            <a:rect l="l" t="t" r="r" b="b"/>
            <a:pathLst>
              <a:path w="75480" h="143772">
                <a:moveTo>
                  <a:pt x="386" y="737"/>
                </a:moveTo>
                <a:lnTo>
                  <a:pt x="75867" y="737"/>
                </a:lnTo>
                <a:lnTo>
                  <a:pt x="75867" y="144510"/>
                </a:lnTo>
                <a:lnTo>
                  <a:pt x="386" y="144510"/>
                </a:lnTo>
                <a:close/>
              </a:path>
            </a:pathLst>
          </a:custGeom>
        </p:spPr>
      </p:pic>
      <p:pic>
        <p:nvPicPr>
          <p:cNvPr id="143" name="Picture 142">
            <a:extLst>
              <a:ext uri="{FF2B5EF4-FFF2-40B4-BE49-F238E27FC236}">
                <a16:creationId xmlns:a16="http://schemas.microsoft.com/office/drawing/2014/main" id="{227FED6F-B243-4446-BE0C-BC05DF1B3070}"/>
              </a:ext>
            </a:extLst>
          </p:cNvPr>
          <p:cNvPicPr>
            <a:picLocks noChangeAspect="1"/>
          </p:cNvPicPr>
          <p:nvPr/>
        </p:nvPicPr>
        <p:blipFill>
          <a:blip r:embed="rId44"/>
          <a:stretch>
            <a:fillRect/>
          </a:stretch>
        </p:blipFill>
        <p:spPr>
          <a:xfrm>
            <a:off x="3040088" y="5960127"/>
            <a:ext cx="208470" cy="827615"/>
          </a:xfrm>
          <a:custGeom>
            <a:avLst/>
            <a:gdLst>
              <a:gd name="connsiteX0" fmla="*/ 470 w 208470"/>
              <a:gd name="connsiteY0" fmla="*/ 757 h 744024"/>
              <a:gd name="connsiteX1" fmla="*/ 208941 w 208470"/>
              <a:gd name="connsiteY1" fmla="*/ 757 h 744024"/>
              <a:gd name="connsiteX2" fmla="*/ 208941 w 208470"/>
              <a:gd name="connsiteY2" fmla="*/ 744782 h 744024"/>
              <a:gd name="connsiteX3" fmla="*/ 470 w 208470"/>
              <a:gd name="connsiteY3" fmla="*/ 744782 h 744024"/>
            </a:gdLst>
            <a:ahLst/>
            <a:cxnLst>
              <a:cxn ang="0">
                <a:pos x="connsiteX0" y="connsiteY0"/>
              </a:cxn>
              <a:cxn ang="0">
                <a:pos x="connsiteX1" y="connsiteY1"/>
              </a:cxn>
              <a:cxn ang="0">
                <a:pos x="connsiteX2" y="connsiteY2"/>
              </a:cxn>
              <a:cxn ang="0">
                <a:pos x="connsiteX3" y="connsiteY3"/>
              </a:cxn>
            </a:cxnLst>
            <a:rect l="l" t="t" r="r" b="b"/>
            <a:pathLst>
              <a:path w="208470" h="744024">
                <a:moveTo>
                  <a:pt x="470" y="757"/>
                </a:moveTo>
                <a:lnTo>
                  <a:pt x="208941" y="757"/>
                </a:lnTo>
                <a:lnTo>
                  <a:pt x="208941" y="744782"/>
                </a:lnTo>
                <a:lnTo>
                  <a:pt x="470" y="744782"/>
                </a:lnTo>
                <a:close/>
              </a:path>
            </a:pathLst>
          </a:custGeom>
        </p:spPr>
      </p:pic>
      <p:pic>
        <p:nvPicPr>
          <p:cNvPr id="144" name="Picture 143">
            <a:extLst>
              <a:ext uri="{FF2B5EF4-FFF2-40B4-BE49-F238E27FC236}">
                <a16:creationId xmlns:a16="http://schemas.microsoft.com/office/drawing/2014/main" id="{071FC3CA-D0F0-4BE6-BAD4-C2F5C587ACCC}"/>
              </a:ext>
            </a:extLst>
          </p:cNvPr>
          <p:cNvPicPr>
            <a:picLocks noChangeAspect="1"/>
          </p:cNvPicPr>
          <p:nvPr/>
        </p:nvPicPr>
        <p:blipFill>
          <a:blip r:embed="rId45"/>
          <a:stretch>
            <a:fillRect/>
          </a:stretch>
        </p:blipFill>
        <p:spPr>
          <a:xfrm>
            <a:off x="3252153" y="5988115"/>
            <a:ext cx="542742" cy="159925"/>
          </a:xfrm>
          <a:custGeom>
            <a:avLst/>
            <a:gdLst>
              <a:gd name="connsiteX0" fmla="*/ 529 w 542742"/>
              <a:gd name="connsiteY0" fmla="*/ 764 h 143772"/>
              <a:gd name="connsiteX1" fmla="*/ 543272 w 542742"/>
              <a:gd name="connsiteY1" fmla="*/ 764 h 143772"/>
              <a:gd name="connsiteX2" fmla="*/ 543272 w 542742"/>
              <a:gd name="connsiteY2" fmla="*/ 144537 h 143772"/>
              <a:gd name="connsiteX3" fmla="*/ 529 w 542742"/>
              <a:gd name="connsiteY3" fmla="*/ 144537 h 143772"/>
            </a:gdLst>
            <a:ahLst/>
            <a:cxnLst>
              <a:cxn ang="0">
                <a:pos x="connsiteX0" y="connsiteY0"/>
              </a:cxn>
              <a:cxn ang="0">
                <a:pos x="connsiteX1" y="connsiteY1"/>
              </a:cxn>
              <a:cxn ang="0">
                <a:pos x="connsiteX2" y="connsiteY2"/>
              </a:cxn>
              <a:cxn ang="0">
                <a:pos x="connsiteX3" y="connsiteY3"/>
              </a:cxn>
            </a:cxnLst>
            <a:rect l="l" t="t" r="r" b="b"/>
            <a:pathLst>
              <a:path w="542742" h="143772">
                <a:moveTo>
                  <a:pt x="529" y="764"/>
                </a:moveTo>
                <a:lnTo>
                  <a:pt x="543272" y="764"/>
                </a:lnTo>
                <a:lnTo>
                  <a:pt x="543272" y="144537"/>
                </a:lnTo>
                <a:lnTo>
                  <a:pt x="529" y="144537"/>
                </a:lnTo>
                <a:close/>
              </a:path>
            </a:pathLst>
          </a:custGeom>
        </p:spPr>
      </p:pic>
      <p:pic>
        <p:nvPicPr>
          <p:cNvPr id="145" name="Picture 144">
            <a:extLst>
              <a:ext uri="{FF2B5EF4-FFF2-40B4-BE49-F238E27FC236}">
                <a16:creationId xmlns:a16="http://schemas.microsoft.com/office/drawing/2014/main" id="{11B94F07-649A-4A5E-9067-C5C60978B387}"/>
              </a:ext>
            </a:extLst>
          </p:cNvPr>
          <p:cNvPicPr>
            <a:picLocks noChangeAspect="1"/>
          </p:cNvPicPr>
          <p:nvPr/>
        </p:nvPicPr>
        <p:blipFill>
          <a:blip r:embed="rId46"/>
          <a:stretch>
            <a:fillRect/>
          </a:stretch>
        </p:blipFill>
        <p:spPr>
          <a:xfrm>
            <a:off x="3119163" y="5996110"/>
            <a:ext cx="197687" cy="795630"/>
          </a:xfrm>
          <a:custGeom>
            <a:avLst/>
            <a:gdLst>
              <a:gd name="connsiteX0" fmla="*/ 492 w 197687"/>
              <a:gd name="connsiteY0" fmla="*/ 766 h 715270"/>
              <a:gd name="connsiteX1" fmla="*/ 198180 w 197687"/>
              <a:gd name="connsiteY1" fmla="*/ 766 h 715270"/>
              <a:gd name="connsiteX2" fmla="*/ 198180 w 197687"/>
              <a:gd name="connsiteY2" fmla="*/ 716036 h 715270"/>
              <a:gd name="connsiteX3" fmla="*/ 492 w 197687"/>
              <a:gd name="connsiteY3" fmla="*/ 716036 h 715270"/>
            </a:gdLst>
            <a:ahLst/>
            <a:cxnLst>
              <a:cxn ang="0">
                <a:pos x="connsiteX0" y="connsiteY0"/>
              </a:cxn>
              <a:cxn ang="0">
                <a:pos x="connsiteX1" y="connsiteY1"/>
              </a:cxn>
              <a:cxn ang="0">
                <a:pos x="connsiteX2" y="connsiteY2"/>
              </a:cxn>
              <a:cxn ang="0">
                <a:pos x="connsiteX3" y="connsiteY3"/>
              </a:cxn>
            </a:cxnLst>
            <a:rect l="l" t="t" r="r" b="b"/>
            <a:pathLst>
              <a:path w="197687" h="715270">
                <a:moveTo>
                  <a:pt x="492" y="766"/>
                </a:moveTo>
                <a:lnTo>
                  <a:pt x="198180" y="766"/>
                </a:lnTo>
                <a:lnTo>
                  <a:pt x="198180" y="716036"/>
                </a:lnTo>
                <a:lnTo>
                  <a:pt x="492" y="716036"/>
                </a:lnTo>
                <a:close/>
              </a:path>
            </a:pathLst>
          </a:custGeom>
        </p:spPr>
      </p:pic>
      <p:pic>
        <p:nvPicPr>
          <p:cNvPr id="146" name="Picture 145">
            <a:extLst>
              <a:ext uri="{FF2B5EF4-FFF2-40B4-BE49-F238E27FC236}">
                <a16:creationId xmlns:a16="http://schemas.microsoft.com/office/drawing/2014/main" id="{800B6E31-2F48-4FEA-8AAA-D087EF3509F3}"/>
              </a:ext>
            </a:extLst>
          </p:cNvPr>
          <p:cNvPicPr>
            <a:picLocks noChangeAspect="1"/>
          </p:cNvPicPr>
          <p:nvPr/>
        </p:nvPicPr>
        <p:blipFill>
          <a:blip r:embed="rId47"/>
          <a:stretch>
            <a:fillRect/>
          </a:stretch>
        </p:blipFill>
        <p:spPr>
          <a:xfrm>
            <a:off x="3025710" y="5568309"/>
            <a:ext cx="122207" cy="347838"/>
          </a:xfrm>
          <a:custGeom>
            <a:avLst/>
            <a:gdLst>
              <a:gd name="connsiteX0" fmla="*/ 466 w 122207"/>
              <a:gd name="connsiteY0" fmla="*/ 659 h 312706"/>
              <a:gd name="connsiteX1" fmla="*/ 122673 w 122207"/>
              <a:gd name="connsiteY1" fmla="*/ 659 h 312706"/>
              <a:gd name="connsiteX2" fmla="*/ 122673 w 122207"/>
              <a:gd name="connsiteY2" fmla="*/ 313365 h 312706"/>
              <a:gd name="connsiteX3" fmla="*/ 466 w 122207"/>
              <a:gd name="connsiteY3" fmla="*/ 313365 h 312706"/>
            </a:gdLst>
            <a:ahLst/>
            <a:cxnLst>
              <a:cxn ang="0">
                <a:pos x="connsiteX0" y="connsiteY0"/>
              </a:cxn>
              <a:cxn ang="0">
                <a:pos x="connsiteX1" y="connsiteY1"/>
              </a:cxn>
              <a:cxn ang="0">
                <a:pos x="connsiteX2" y="connsiteY2"/>
              </a:cxn>
              <a:cxn ang="0">
                <a:pos x="connsiteX3" y="connsiteY3"/>
              </a:cxn>
            </a:cxnLst>
            <a:rect l="l" t="t" r="r" b="b"/>
            <a:pathLst>
              <a:path w="122207" h="312706">
                <a:moveTo>
                  <a:pt x="466" y="659"/>
                </a:moveTo>
                <a:lnTo>
                  <a:pt x="122673" y="659"/>
                </a:lnTo>
                <a:lnTo>
                  <a:pt x="122673" y="313365"/>
                </a:lnTo>
                <a:lnTo>
                  <a:pt x="466" y="313365"/>
                </a:lnTo>
                <a:close/>
              </a:path>
            </a:pathLst>
          </a:custGeom>
        </p:spPr>
      </p:pic>
      <p:pic>
        <p:nvPicPr>
          <p:cNvPr id="147" name="Picture 146">
            <a:extLst>
              <a:ext uri="{FF2B5EF4-FFF2-40B4-BE49-F238E27FC236}">
                <a16:creationId xmlns:a16="http://schemas.microsoft.com/office/drawing/2014/main" id="{FEA2907A-E16D-4ECE-9E7B-D1DD4ADA79AF}"/>
              </a:ext>
            </a:extLst>
          </p:cNvPr>
          <p:cNvPicPr>
            <a:picLocks noChangeAspect="1"/>
          </p:cNvPicPr>
          <p:nvPr/>
        </p:nvPicPr>
        <p:blipFill>
          <a:blip r:embed="rId48"/>
          <a:stretch>
            <a:fillRect/>
          </a:stretch>
        </p:blipFill>
        <p:spPr>
          <a:xfrm>
            <a:off x="3324039" y="5712242"/>
            <a:ext cx="100641" cy="243886"/>
          </a:xfrm>
          <a:custGeom>
            <a:avLst/>
            <a:gdLst>
              <a:gd name="connsiteX0" fmla="*/ 549 w 100641"/>
              <a:gd name="connsiteY0" fmla="*/ 695 h 219253"/>
              <a:gd name="connsiteX1" fmla="*/ 101190 w 100641"/>
              <a:gd name="connsiteY1" fmla="*/ 695 h 219253"/>
              <a:gd name="connsiteX2" fmla="*/ 101190 w 100641"/>
              <a:gd name="connsiteY2" fmla="*/ 219949 h 219253"/>
              <a:gd name="connsiteX3" fmla="*/ 549 w 100641"/>
              <a:gd name="connsiteY3" fmla="*/ 219949 h 219253"/>
            </a:gdLst>
            <a:ahLst/>
            <a:cxnLst>
              <a:cxn ang="0">
                <a:pos x="connsiteX0" y="connsiteY0"/>
              </a:cxn>
              <a:cxn ang="0">
                <a:pos x="connsiteX1" y="connsiteY1"/>
              </a:cxn>
              <a:cxn ang="0">
                <a:pos x="connsiteX2" y="connsiteY2"/>
              </a:cxn>
              <a:cxn ang="0">
                <a:pos x="connsiteX3" y="connsiteY3"/>
              </a:cxn>
            </a:cxnLst>
            <a:rect l="l" t="t" r="r" b="b"/>
            <a:pathLst>
              <a:path w="100641" h="219253">
                <a:moveTo>
                  <a:pt x="549" y="695"/>
                </a:moveTo>
                <a:lnTo>
                  <a:pt x="101190" y="695"/>
                </a:lnTo>
                <a:lnTo>
                  <a:pt x="101190" y="219949"/>
                </a:lnTo>
                <a:lnTo>
                  <a:pt x="549" y="219949"/>
                </a:lnTo>
                <a:close/>
              </a:path>
            </a:pathLst>
          </a:custGeom>
        </p:spPr>
      </p:pic>
      <p:pic>
        <p:nvPicPr>
          <p:cNvPr id="148" name="Picture 147">
            <a:extLst>
              <a:ext uri="{FF2B5EF4-FFF2-40B4-BE49-F238E27FC236}">
                <a16:creationId xmlns:a16="http://schemas.microsoft.com/office/drawing/2014/main" id="{4FD00A8F-427C-44BC-9C2E-BD8CBE7BE188}"/>
              </a:ext>
            </a:extLst>
          </p:cNvPr>
          <p:cNvPicPr>
            <a:picLocks noChangeAspect="1"/>
          </p:cNvPicPr>
          <p:nvPr/>
        </p:nvPicPr>
        <p:blipFill>
          <a:blip r:embed="rId49"/>
          <a:stretch>
            <a:fillRect/>
          </a:stretch>
        </p:blipFill>
        <p:spPr>
          <a:xfrm>
            <a:off x="3230587" y="6152038"/>
            <a:ext cx="549931" cy="167921"/>
          </a:xfrm>
          <a:custGeom>
            <a:avLst/>
            <a:gdLst>
              <a:gd name="connsiteX0" fmla="*/ 523 w 549931"/>
              <a:gd name="connsiteY0" fmla="*/ 805 h 150961"/>
              <a:gd name="connsiteX1" fmla="*/ 550455 w 549931"/>
              <a:gd name="connsiteY1" fmla="*/ 805 h 150961"/>
              <a:gd name="connsiteX2" fmla="*/ 550455 w 549931"/>
              <a:gd name="connsiteY2" fmla="*/ 151767 h 150961"/>
              <a:gd name="connsiteX3" fmla="*/ 523 w 549931"/>
              <a:gd name="connsiteY3" fmla="*/ 151767 h 150961"/>
            </a:gdLst>
            <a:ahLst/>
            <a:cxnLst>
              <a:cxn ang="0">
                <a:pos x="connsiteX0" y="connsiteY0"/>
              </a:cxn>
              <a:cxn ang="0">
                <a:pos x="connsiteX1" y="connsiteY1"/>
              </a:cxn>
              <a:cxn ang="0">
                <a:pos x="connsiteX2" y="connsiteY2"/>
              </a:cxn>
              <a:cxn ang="0">
                <a:pos x="connsiteX3" y="connsiteY3"/>
              </a:cxn>
            </a:cxnLst>
            <a:rect l="l" t="t" r="r" b="b"/>
            <a:pathLst>
              <a:path w="549931" h="150961">
                <a:moveTo>
                  <a:pt x="523" y="805"/>
                </a:moveTo>
                <a:lnTo>
                  <a:pt x="550455" y="805"/>
                </a:lnTo>
                <a:lnTo>
                  <a:pt x="550455" y="151767"/>
                </a:lnTo>
                <a:lnTo>
                  <a:pt x="523" y="151767"/>
                </a:lnTo>
                <a:close/>
              </a:path>
            </a:pathLst>
          </a:custGeom>
        </p:spPr>
      </p:pic>
      <p:pic>
        <p:nvPicPr>
          <p:cNvPr id="149" name="Picture 148">
            <a:extLst>
              <a:ext uri="{FF2B5EF4-FFF2-40B4-BE49-F238E27FC236}">
                <a16:creationId xmlns:a16="http://schemas.microsoft.com/office/drawing/2014/main" id="{9A2A5BBC-6114-4840-AF38-629A6180B026}"/>
              </a:ext>
            </a:extLst>
          </p:cNvPr>
          <p:cNvPicPr>
            <a:picLocks noChangeAspect="1"/>
          </p:cNvPicPr>
          <p:nvPr/>
        </p:nvPicPr>
        <p:blipFill>
          <a:blip r:embed="rId50"/>
          <a:stretch>
            <a:fillRect/>
          </a:stretch>
        </p:blipFill>
        <p:spPr>
          <a:xfrm>
            <a:off x="3377954" y="6024098"/>
            <a:ext cx="82669" cy="207903"/>
          </a:xfrm>
          <a:custGeom>
            <a:avLst/>
            <a:gdLst>
              <a:gd name="connsiteX0" fmla="*/ 564 w 82669"/>
              <a:gd name="connsiteY0" fmla="*/ 773 h 186904"/>
              <a:gd name="connsiteX1" fmla="*/ 83233 w 82669"/>
              <a:gd name="connsiteY1" fmla="*/ 773 h 186904"/>
              <a:gd name="connsiteX2" fmla="*/ 83233 w 82669"/>
              <a:gd name="connsiteY2" fmla="*/ 187678 h 186904"/>
              <a:gd name="connsiteX3" fmla="*/ 564 w 82669"/>
              <a:gd name="connsiteY3" fmla="*/ 187678 h 186904"/>
            </a:gdLst>
            <a:ahLst/>
            <a:cxnLst>
              <a:cxn ang="0">
                <a:pos x="connsiteX0" y="connsiteY0"/>
              </a:cxn>
              <a:cxn ang="0">
                <a:pos x="connsiteX1" y="connsiteY1"/>
              </a:cxn>
              <a:cxn ang="0">
                <a:pos x="connsiteX2" y="connsiteY2"/>
              </a:cxn>
              <a:cxn ang="0">
                <a:pos x="connsiteX3" y="connsiteY3"/>
              </a:cxn>
            </a:cxnLst>
            <a:rect l="l" t="t" r="r" b="b"/>
            <a:pathLst>
              <a:path w="82669" h="186904">
                <a:moveTo>
                  <a:pt x="564" y="773"/>
                </a:moveTo>
                <a:lnTo>
                  <a:pt x="83233" y="773"/>
                </a:lnTo>
                <a:lnTo>
                  <a:pt x="83233" y="187678"/>
                </a:lnTo>
                <a:lnTo>
                  <a:pt x="564" y="187678"/>
                </a:lnTo>
                <a:close/>
              </a:path>
            </a:pathLst>
          </a:custGeom>
        </p:spPr>
      </p:pic>
      <p:pic>
        <p:nvPicPr>
          <p:cNvPr id="150" name="Picture 149">
            <a:extLst>
              <a:ext uri="{FF2B5EF4-FFF2-40B4-BE49-F238E27FC236}">
                <a16:creationId xmlns:a16="http://schemas.microsoft.com/office/drawing/2014/main" id="{2D07746F-98E9-468C-A676-2B18FA70019B}"/>
              </a:ext>
            </a:extLst>
          </p:cNvPr>
          <p:cNvPicPr>
            <a:picLocks noChangeAspect="1"/>
          </p:cNvPicPr>
          <p:nvPr/>
        </p:nvPicPr>
        <p:blipFill>
          <a:blip r:embed="rId51"/>
          <a:stretch>
            <a:fillRect/>
          </a:stretch>
        </p:blipFill>
        <p:spPr>
          <a:xfrm>
            <a:off x="3507350" y="6056082"/>
            <a:ext cx="104235" cy="227894"/>
          </a:xfrm>
          <a:custGeom>
            <a:avLst/>
            <a:gdLst>
              <a:gd name="connsiteX0" fmla="*/ 600 w 104235"/>
              <a:gd name="connsiteY0" fmla="*/ 781 h 204876"/>
              <a:gd name="connsiteX1" fmla="*/ 104835 w 104235"/>
              <a:gd name="connsiteY1" fmla="*/ 781 h 204876"/>
              <a:gd name="connsiteX2" fmla="*/ 104835 w 104235"/>
              <a:gd name="connsiteY2" fmla="*/ 205657 h 204876"/>
              <a:gd name="connsiteX3" fmla="*/ 600 w 104235"/>
              <a:gd name="connsiteY3" fmla="*/ 205657 h 204876"/>
            </a:gdLst>
            <a:ahLst/>
            <a:cxnLst>
              <a:cxn ang="0">
                <a:pos x="connsiteX0" y="connsiteY0"/>
              </a:cxn>
              <a:cxn ang="0">
                <a:pos x="connsiteX1" y="connsiteY1"/>
              </a:cxn>
              <a:cxn ang="0">
                <a:pos x="connsiteX2" y="connsiteY2"/>
              </a:cxn>
              <a:cxn ang="0">
                <a:pos x="connsiteX3" y="connsiteY3"/>
              </a:cxn>
            </a:cxnLst>
            <a:rect l="l" t="t" r="r" b="b"/>
            <a:pathLst>
              <a:path w="104235" h="204876">
                <a:moveTo>
                  <a:pt x="600" y="781"/>
                </a:moveTo>
                <a:lnTo>
                  <a:pt x="104835" y="781"/>
                </a:lnTo>
                <a:lnTo>
                  <a:pt x="104835" y="205657"/>
                </a:lnTo>
                <a:lnTo>
                  <a:pt x="600" y="205657"/>
                </a:lnTo>
                <a:close/>
              </a:path>
            </a:pathLst>
          </a:custGeom>
        </p:spPr>
      </p:pic>
      <p:pic>
        <p:nvPicPr>
          <p:cNvPr id="151" name="Picture 150">
            <a:extLst>
              <a:ext uri="{FF2B5EF4-FFF2-40B4-BE49-F238E27FC236}">
                <a16:creationId xmlns:a16="http://schemas.microsoft.com/office/drawing/2014/main" id="{251A4E4C-4D7A-4414-8493-F990571FA5ED}"/>
              </a:ext>
            </a:extLst>
          </p:cNvPr>
          <p:cNvPicPr>
            <a:picLocks noChangeAspect="1"/>
          </p:cNvPicPr>
          <p:nvPr/>
        </p:nvPicPr>
        <p:blipFill>
          <a:blip r:embed="rId52"/>
          <a:stretch>
            <a:fillRect/>
          </a:stretch>
        </p:blipFill>
        <p:spPr>
          <a:xfrm>
            <a:off x="3607991" y="6076074"/>
            <a:ext cx="100641" cy="215899"/>
          </a:xfrm>
          <a:custGeom>
            <a:avLst/>
            <a:gdLst>
              <a:gd name="connsiteX0" fmla="*/ 628 w 100641"/>
              <a:gd name="connsiteY0" fmla="*/ 786 h 194093"/>
              <a:gd name="connsiteX1" fmla="*/ 101269 w 100641"/>
              <a:gd name="connsiteY1" fmla="*/ 786 h 194093"/>
              <a:gd name="connsiteX2" fmla="*/ 101269 w 100641"/>
              <a:gd name="connsiteY2" fmla="*/ 194879 h 194093"/>
              <a:gd name="connsiteX3" fmla="*/ 628 w 100641"/>
              <a:gd name="connsiteY3" fmla="*/ 194879 h 194093"/>
            </a:gdLst>
            <a:ahLst/>
            <a:cxnLst>
              <a:cxn ang="0">
                <a:pos x="connsiteX0" y="connsiteY0"/>
              </a:cxn>
              <a:cxn ang="0">
                <a:pos x="connsiteX1" y="connsiteY1"/>
              </a:cxn>
              <a:cxn ang="0">
                <a:pos x="connsiteX2" y="connsiteY2"/>
              </a:cxn>
              <a:cxn ang="0">
                <a:pos x="connsiteX3" y="connsiteY3"/>
              </a:cxn>
            </a:cxnLst>
            <a:rect l="l" t="t" r="r" b="b"/>
            <a:pathLst>
              <a:path w="100641" h="194093">
                <a:moveTo>
                  <a:pt x="628" y="786"/>
                </a:moveTo>
                <a:lnTo>
                  <a:pt x="101269" y="786"/>
                </a:lnTo>
                <a:lnTo>
                  <a:pt x="101269" y="194879"/>
                </a:lnTo>
                <a:lnTo>
                  <a:pt x="628" y="194879"/>
                </a:lnTo>
                <a:close/>
              </a:path>
            </a:pathLst>
          </a:custGeom>
        </p:spPr>
      </p:pic>
      <p:pic>
        <p:nvPicPr>
          <p:cNvPr id="152" name="Picture 151">
            <a:extLst>
              <a:ext uri="{FF2B5EF4-FFF2-40B4-BE49-F238E27FC236}">
                <a16:creationId xmlns:a16="http://schemas.microsoft.com/office/drawing/2014/main" id="{335ACD74-0AFB-45B0-8CC2-CC5A487B6860}"/>
              </a:ext>
            </a:extLst>
          </p:cNvPr>
          <p:cNvPicPr>
            <a:picLocks noChangeAspect="1"/>
          </p:cNvPicPr>
          <p:nvPr/>
        </p:nvPicPr>
        <p:blipFill>
          <a:blip r:embed="rId53"/>
          <a:stretch>
            <a:fillRect/>
          </a:stretch>
        </p:blipFill>
        <p:spPr>
          <a:xfrm>
            <a:off x="3701443" y="6016101"/>
            <a:ext cx="75480" cy="63970"/>
          </a:xfrm>
          <a:custGeom>
            <a:avLst/>
            <a:gdLst>
              <a:gd name="connsiteX0" fmla="*/ 654 w 75480"/>
              <a:gd name="connsiteY0" fmla="*/ 771 h 57509"/>
              <a:gd name="connsiteX1" fmla="*/ 76135 w 75480"/>
              <a:gd name="connsiteY1" fmla="*/ 771 h 57509"/>
              <a:gd name="connsiteX2" fmla="*/ 76135 w 75480"/>
              <a:gd name="connsiteY2" fmla="*/ 58280 h 57509"/>
              <a:gd name="connsiteX3" fmla="*/ 654 w 75480"/>
              <a:gd name="connsiteY3" fmla="*/ 58280 h 57509"/>
            </a:gdLst>
            <a:ahLst/>
            <a:cxnLst>
              <a:cxn ang="0">
                <a:pos x="connsiteX0" y="connsiteY0"/>
              </a:cxn>
              <a:cxn ang="0">
                <a:pos x="connsiteX1" y="connsiteY1"/>
              </a:cxn>
              <a:cxn ang="0">
                <a:pos x="connsiteX2" y="connsiteY2"/>
              </a:cxn>
              <a:cxn ang="0">
                <a:pos x="connsiteX3" y="connsiteY3"/>
              </a:cxn>
            </a:cxnLst>
            <a:rect l="l" t="t" r="r" b="b"/>
            <a:pathLst>
              <a:path w="75480" h="57509">
                <a:moveTo>
                  <a:pt x="654" y="771"/>
                </a:moveTo>
                <a:lnTo>
                  <a:pt x="76135" y="771"/>
                </a:lnTo>
                <a:lnTo>
                  <a:pt x="76135" y="58280"/>
                </a:lnTo>
                <a:lnTo>
                  <a:pt x="654" y="58280"/>
                </a:lnTo>
                <a:close/>
              </a:path>
            </a:pathLst>
          </a:custGeom>
        </p:spPr>
      </p:pic>
      <p:pic>
        <p:nvPicPr>
          <p:cNvPr id="153" name="Picture 152">
            <a:extLst>
              <a:ext uri="{FF2B5EF4-FFF2-40B4-BE49-F238E27FC236}">
                <a16:creationId xmlns:a16="http://schemas.microsoft.com/office/drawing/2014/main" id="{6CA910FB-9CA6-4446-B0CC-7EDAC16AF004}"/>
              </a:ext>
            </a:extLst>
          </p:cNvPr>
          <p:cNvPicPr>
            <a:picLocks noChangeAspect="1"/>
          </p:cNvPicPr>
          <p:nvPr/>
        </p:nvPicPr>
        <p:blipFill>
          <a:blip r:embed="rId54"/>
          <a:stretch>
            <a:fillRect/>
          </a:stretch>
        </p:blipFill>
        <p:spPr>
          <a:xfrm>
            <a:off x="2727381" y="6068077"/>
            <a:ext cx="334272" cy="123942"/>
          </a:xfrm>
          <a:custGeom>
            <a:avLst/>
            <a:gdLst>
              <a:gd name="connsiteX0" fmla="*/ 383 w 334272"/>
              <a:gd name="connsiteY0" fmla="*/ 784 h 111424"/>
              <a:gd name="connsiteX1" fmla="*/ 334655 w 334272"/>
              <a:gd name="connsiteY1" fmla="*/ 784 h 111424"/>
              <a:gd name="connsiteX2" fmla="*/ 334655 w 334272"/>
              <a:gd name="connsiteY2" fmla="*/ 112208 h 111424"/>
              <a:gd name="connsiteX3" fmla="*/ 383 w 334272"/>
              <a:gd name="connsiteY3" fmla="*/ 112208 h 111424"/>
            </a:gdLst>
            <a:ahLst/>
            <a:cxnLst>
              <a:cxn ang="0">
                <a:pos x="connsiteX0" y="connsiteY0"/>
              </a:cxn>
              <a:cxn ang="0">
                <a:pos x="connsiteX1" y="connsiteY1"/>
              </a:cxn>
              <a:cxn ang="0">
                <a:pos x="connsiteX2" y="connsiteY2"/>
              </a:cxn>
              <a:cxn ang="0">
                <a:pos x="connsiteX3" y="connsiteY3"/>
              </a:cxn>
            </a:cxnLst>
            <a:rect l="l" t="t" r="r" b="b"/>
            <a:pathLst>
              <a:path w="334272" h="111424">
                <a:moveTo>
                  <a:pt x="383" y="784"/>
                </a:moveTo>
                <a:lnTo>
                  <a:pt x="334655" y="784"/>
                </a:lnTo>
                <a:lnTo>
                  <a:pt x="334655" y="112208"/>
                </a:lnTo>
                <a:lnTo>
                  <a:pt x="383" y="112208"/>
                </a:lnTo>
                <a:close/>
              </a:path>
            </a:pathLst>
          </a:custGeom>
        </p:spPr>
      </p:pic>
      <p:pic>
        <p:nvPicPr>
          <p:cNvPr id="154" name="Picture 153">
            <a:extLst>
              <a:ext uri="{FF2B5EF4-FFF2-40B4-BE49-F238E27FC236}">
                <a16:creationId xmlns:a16="http://schemas.microsoft.com/office/drawing/2014/main" id="{7BDC42AF-4FF5-41D8-AF4C-899A9AC56500}"/>
              </a:ext>
            </a:extLst>
          </p:cNvPr>
          <p:cNvPicPr>
            <a:picLocks noChangeAspect="1"/>
          </p:cNvPicPr>
          <p:nvPr/>
        </p:nvPicPr>
        <p:blipFill>
          <a:blip r:embed="rId55"/>
          <a:stretch>
            <a:fillRect/>
          </a:stretch>
        </p:blipFill>
        <p:spPr>
          <a:xfrm>
            <a:off x="2910692" y="5944134"/>
            <a:ext cx="190499" cy="827615"/>
          </a:xfrm>
          <a:custGeom>
            <a:avLst/>
            <a:gdLst>
              <a:gd name="connsiteX0" fmla="*/ 434 w 190499"/>
              <a:gd name="connsiteY0" fmla="*/ 753 h 744024"/>
              <a:gd name="connsiteX1" fmla="*/ 190933 w 190499"/>
              <a:gd name="connsiteY1" fmla="*/ 753 h 744024"/>
              <a:gd name="connsiteX2" fmla="*/ 190933 w 190499"/>
              <a:gd name="connsiteY2" fmla="*/ 744778 h 744024"/>
              <a:gd name="connsiteX3" fmla="*/ 434 w 190499"/>
              <a:gd name="connsiteY3" fmla="*/ 744778 h 744024"/>
            </a:gdLst>
            <a:ahLst/>
            <a:cxnLst>
              <a:cxn ang="0">
                <a:pos x="connsiteX0" y="connsiteY0"/>
              </a:cxn>
              <a:cxn ang="0">
                <a:pos x="connsiteX1" y="connsiteY1"/>
              </a:cxn>
              <a:cxn ang="0">
                <a:pos x="connsiteX2" y="connsiteY2"/>
              </a:cxn>
              <a:cxn ang="0">
                <a:pos x="connsiteX3" y="connsiteY3"/>
              </a:cxn>
            </a:cxnLst>
            <a:rect l="l" t="t" r="r" b="b"/>
            <a:pathLst>
              <a:path w="190499" h="744024">
                <a:moveTo>
                  <a:pt x="434" y="753"/>
                </a:moveTo>
                <a:lnTo>
                  <a:pt x="190933" y="753"/>
                </a:lnTo>
                <a:lnTo>
                  <a:pt x="190933" y="744778"/>
                </a:lnTo>
                <a:lnTo>
                  <a:pt x="434" y="744778"/>
                </a:lnTo>
                <a:close/>
              </a:path>
            </a:pathLst>
          </a:custGeom>
        </p:spPr>
      </p:pic>
      <p:pic>
        <p:nvPicPr>
          <p:cNvPr id="155" name="Picture 154">
            <a:extLst>
              <a:ext uri="{FF2B5EF4-FFF2-40B4-BE49-F238E27FC236}">
                <a16:creationId xmlns:a16="http://schemas.microsoft.com/office/drawing/2014/main" id="{75C3B803-CE51-42A5-8E95-02AC88F47E79}"/>
              </a:ext>
            </a:extLst>
          </p:cNvPr>
          <p:cNvPicPr>
            <a:picLocks noChangeAspect="1"/>
          </p:cNvPicPr>
          <p:nvPr/>
        </p:nvPicPr>
        <p:blipFill>
          <a:blip r:embed="rId56"/>
          <a:stretch>
            <a:fillRect/>
          </a:stretch>
        </p:blipFill>
        <p:spPr>
          <a:xfrm>
            <a:off x="2853183" y="5920146"/>
            <a:ext cx="86263" cy="223896"/>
          </a:xfrm>
          <a:custGeom>
            <a:avLst/>
            <a:gdLst>
              <a:gd name="connsiteX0" fmla="*/ 418 w 86263"/>
              <a:gd name="connsiteY0" fmla="*/ 747 h 201282"/>
              <a:gd name="connsiteX1" fmla="*/ 86682 w 86263"/>
              <a:gd name="connsiteY1" fmla="*/ 747 h 201282"/>
              <a:gd name="connsiteX2" fmla="*/ 86682 w 86263"/>
              <a:gd name="connsiteY2" fmla="*/ 202029 h 201282"/>
              <a:gd name="connsiteX3" fmla="*/ 418 w 86263"/>
              <a:gd name="connsiteY3" fmla="*/ 202029 h 201282"/>
            </a:gdLst>
            <a:ahLst/>
            <a:cxnLst>
              <a:cxn ang="0">
                <a:pos x="connsiteX0" y="connsiteY0"/>
              </a:cxn>
              <a:cxn ang="0">
                <a:pos x="connsiteX1" y="connsiteY1"/>
              </a:cxn>
              <a:cxn ang="0">
                <a:pos x="connsiteX2" y="connsiteY2"/>
              </a:cxn>
              <a:cxn ang="0">
                <a:pos x="connsiteX3" y="connsiteY3"/>
              </a:cxn>
            </a:cxnLst>
            <a:rect l="l" t="t" r="r" b="b"/>
            <a:pathLst>
              <a:path w="86263" h="201282">
                <a:moveTo>
                  <a:pt x="418" y="747"/>
                </a:moveTo>
                <a:lnTo>
                  <a:pt x="86682" y="747"/>
                </a:lnTo>
                <a:lnTo>
                  <a:pt x="86682" y="202029"/>
                </a:lnTo>
                <a:lnTo>
                  <a:pt x="418" y="202029"/>
                </a:lnTo>
                <a:close/>
              </a:path>
            </a:pathLst>
          </a:custGeom>
        </p:spPr>
      </p:pic>
      <p:pic>
        <p:nvPicPr>
          <p:cNvPr id="156" name="Picture 155">
            <a:extLst>
              <a:ext uri="{FF2B5EF4-FFF2-40B4-BE49-F238E27FC236}">
                <a16:creationId xmlns:a16="http://schemas.microsoft.com/office/drawing/2014/main" id="{D2C61C8E-C0E4-460D-8F46-BD6C11825061}"/>
              </a:ext>
            </a:extLst>
          </p:cNvPr>
          <p:cNvPicPr>
            <a:picLocks noChangeAspect="1"/>
          </p:cNvPicPr>
          <p:nvPr/>
        </p:nvPicPr>
        <p:blipFill>
          <a:blip r:embed="rId57"/>
          <a:stretch>
            <a:fillRect/>
          </a:stretch>
        </p:blipFill>
        <p:spPr>
          <a:xfrm>
            <a:off x="3004144" y="6112057"/>
            <a:ext cx="190499" cy="99954"/>
          </a:xfrm>
          <a:custGeom>
            <a:avLst/>
            <a:gdLst>
              <a:gd name="connsiteX0" fmla="*/ 460 w 190499"/>
              <a:gd name="connsiteY0" fmla="*/ 795 h 89858"/>
              <a:gd name="connsiteX1" fmla="*/ 190959 w 190499"/>
              <a:gd name="connsiteY1" fmla="*/ 795 h 89858"/>
              <a:gd name="connsiteX2" fmla="*/ 190959 w 190499"/>
              <a:gd name="connsiteY2" fmla="*/ 90653 h 89858"/>
              <a:gd name="connsiteX3" fmla="*/ 460 w 190499"/>
              <a:gd name="connsiteY3" fmla="*/ 90653 h 89858"/>
            </a:gdLst>
            <a:ahLst/>
            <a:cxnLst>
              <a:cxn ang="0">
                <a:pos x="connsiteX0" y="connsiteY0"/>
              </a:cxn>
              <a:cxn ang="0">
                <a:pos x="connsiteX1" y="connsiteY1"/>
              </a:cxn>
              <a:cxn ang="0">
                <a:pos x="connsiteX2" y="connsiteY2"/>
              </a:cxn>
              <a:cxn ang="0">
                <a:pos x="connsiteX3" y="connsiteY3"/>
              </a:cxn>
            </a:cxnLst>
            <a:rect l="l" t="t" r="r" b="b"/>
            <a:pathLst>
              <a:path w="190499" h="89858">
                <a:moveTo>
                  <a:pt x="460" y="795"/>
                </a:moveTo>
                <a:lnTo>
                  <a:pt x="190959" y="795"/>
                </a:lnTo>
                <a:lnTo>
                  <a:pt x="190959" y="90653"/>
                </a:lnTo>
                <a:lnTo>
                  <a:pt x="460" y="90653"/>
                </a:lnTo>
                <a:close/>
              </a:path>
            </a:pathLst>
          </a:custGeom>
        </p:spPr>
      </p:pic>
      <p:pic>
        <p:nvPicPr>
          <p:cNvPr id="157" name="Picture 156">
            <a:extLst>
              <a:ext uri="{FF2B5EF4-FFF2-40B4-BE49-F238E27FC236}">
                <a16:creationId xmlns:a16="http://schemas.microsoft.com/office/drawing/2014/main" id="{A6B06997-7124-4A2E-AB03-DCC6E45777AF}"/>
              </a:ext>
            </a:extLst>
          </p:cNvPr>
          <p:cNvPicPr>
            <a:picLocks noChangeAspect="1"/>
          </p:cNvPicPr>
          <p:nvPr/>
        </p:nvPicPr>
        <p:blipFill>
          <a:blip r:embed="rId58"/>
          <a:stretch>
            <a:fillRect/>
          </a:stretch>
        </p:blipFill>
        <p:spPr>
          <a:xfrm>
            <a:off x="2986173" y="6279978"/>
            <a:ext cx="179716" cy="95955"/>
          </a:xfrm>
          <a:custGeom>
            <a:avLst/>
            <a:gdLst>
              <a:gd name="connsiteX0" fmla="*/ 455 w 179716"/>
              <a:gd name="connsiteY0" fmla="*/ 837 h 86263"/>
              <a:gd name="connsiteX1" fmla="*/ 180171 w 179716"/>
              <a:gd name="connsiteY1" fmla="*/ 837 h 86263"/>
              <a:gd name="connsiteX2" fmla="*/ 180171 w 179716"/>
              <a:gd name="connsiteY2" fmla="*/ 87101 h 86263"/>
              <a:gd name="connsiteX3" fmla="*/ 455 w 179716"/>
              <a:gd name="connsiteY3" fmla="*/ 87101 h 86263"/>
            </a:gdLst>
            <a:ahLst/>
            <a:cxnLst>
              <a:cxn ang="0">
                <a:pos x="connsiteX0" y="connsiteY0"/>
              </a:cxn>
              <a:cxn ang="0">
                <a:pos x="connsiteX1" y="connsiteY1"/>
              </a:cxn>
              <a:cxn ang="0">
                <a:pos x="connsiteX2" y="connsiteY2"/>
              </a:cxn>
              <a:cxn ang="0">
                <a:pos x="connsiteX3" y="connsiteY3"/>
              </a:cxn>
            </a:cxnLst>
            <a:rect l="l" t="t" r="r" b="b"/>
            <a:pathLst>
              <a:path w="179716" h="86263">
                <a:moveTo>
                  <a:pt x="455" y="837"/>
                </a:moveTo>
                <a:lnTo>
                  <a:pt x="180171" y="837"/>
                </a:lnTo>
                <a:lnTo>
                  <a:pt x="180171" y="87101"/>
                </a:lnTo>
                <a:lnTo>
                  <a:pt x="455" y="87101"/>
                </a:lnTo>
                <a:close/>
              </a:path>
            </a:pathLst>
          </a:custGeom>
        </p:spPr>
      </p:pic>
      <p:pic>
        <p:nvPicPr>
          <p:cNvPr id="158" name="Picture 157">
            <a:extLst>
              <a:ext uri="{FF2B5EF4-FFF2-40B4-BE49-F238E27FC236}">
                <a16:creationId xmlns:a16="http://schemas.microsoft.com/office/drawing/2014/main" id="{9A12FF87-6772-4B02-B443-C840B3C6FB13}"/>
              </a:ext>
            </a:extLst>
          </p:cNvPr>
          <p:cNvPicPr>
            <a:picLocks noChangeAspect="1"/>
          </p:cNvPicPr>
          <p:nvPr/>
        </p:nvPicPr>
        <p:blipFill>
          <a:blip r:embed="rId59"/>
          <a:stretch>
            <a:fillRect/>
          </a:stretch>
        </p:blipFill>
        <p:spPr>
          <a:xfrm>
            <a:off x="2964607" y="6419914"/>
            <a:ext cx="183310" cy="87959"/>
          </a:xfrm>
          <a:custGeom>
            <a:avLst/>
            <a:gdLst>
              <a:gd name="connsiteX0" fmla="*/ 449 w 183310"/>
              <a:gd name="connsiteY0" fmla="*/ 872 h 79075"/>
              <a:gd name="connsiteX1" fmla="*/ 183760 w 183310"/>
              <a:gd name="connsiteY1" fmla="*/ 872 h 79075"/>
              <a:gd name="connsiteX2" fmla="*/ 183760 w 183310"/>
              <a:gd name="connsiteY2" fmla="*/ 79947 h 79075"/>
              <a:gd name="connsiteX3" fmla="*/ 449 w 183310"/>
              <a:gd name="connsiteY3" fmla="*/ 79947 h 79075"/>
            </a:gdLst>
            <a:ahLst/>
            <a:cxnLst>
              <a:cxn ang="0">
                <a:pos x="connsiteX0" y="connsiteY0"/>
              </a:cxn>
              <a:cxn ang="0">
                <a:pos x="connsiteX1" y="connsiteY1"/>
              </a:cxn>
              <a:cxn ang="0">
                <a:pos x="connsiteX2" y="connsiteY2"/>
              </a:cxn>
              <a:cxn ang="0">
                <a:pos x="connsiteX3" y="connsiteY3"/>
              </a:cxn>
            </a:cxnLst>
            <a:rect l="l" t="t" r="r" b="b"/>
            <a:pathLst>
              <a:path w="183310" h="79075">
                <a:moveTo>
                  <a:pt x="449" y="872"/>
                </a:moveTo>
                <a:lnTo>
                  <a:pt x="183760" y="872"/>
                </a:lnTo>
                <a:lnTo>
                  <a:pt x="183760" y="79947"/>
                </a:lnTo>
                <a:lnTo>
                  <a:pt x="449" y="79947"/>
                </a:lnTo>
                <a:close/>
              </a:path>
            </a:pathLst>
          </a:custGeom>
        </p:spPr>
      </p:pic>
      <p:pic>
        <p:nvPicPr>
          <p:cNvPr id="159" name="Picture 158">
            <a:extLst>
              <a:ext uri="{FF2B5EF4-FFF2-40B4-BE49-F238E27FC236}">
                <a16:creationId xmlns:a16="http://schemas.microsoft.com/office/drawing/2014/main" id="{BD18A509-97DC-4658-AC07-17388838C8FC}"/>
              </a:ext>
            </a:extLst>
          </p:cNvPr>
          <p:cNvPicPr>
            <a:picLocks noChangeAspect="1"/>
          </p:cNvPicPr>
          <p:nvPr/>
        </p:nvPicPr>
        <p:blipFill>
          <a:blip r:embed="rId60"/>
          <a:stretch>
            <a:fillRect/>
          </a:stretch>
        </p:blipFill>
        <p:spPr>
          <a:xfrm>
            <a:off x="2946635" y="6539858"/>
            <a:ext cx="172527" cy="87959"/>
          </a:xfrm>
          <a:custGeom>
            <a:avLst/>
            <a:gdLst>
              <a:gd name="connsiteX0" fmla="*/ 444 w 172527"/>
              <a:gd name="connsiteY0" fmla="*/ 902 h 79075"/>
              <a:gd name="connsiteX1" fmla="*/ 172972 w 172527"/>
              <a:gd name="connsiteY1" fmla="*/ 902 h 79075"/>
              <a:gd name="connsiteX2" fmla="*/ 172972 w 172527"/>
              <a:gd name="connsiteY2" fmla="*/ 79977 h 79075"/>
              <a:gd name="connsiteX3" fmla="*/ 444 w 172527"/>
              <a:gd name="connsiteY3" fmla="*/ 79977 h 79075"/>
            </a:gdLst>
            <a:ahLst/>
            <a:cxnLst>
              <a:cxn ang="0">
                <a:pos x="connsiteX0" y="connsiteY0"/>
              </a:cxn>
              <a:cxn ang="0">
                <a:pos x="connsiteX1" y="connsiteY1"/>
              </a:cxn>
              <a:cxn ang="0">
                <a:pos x="connsiteX2" y="connsiteY2"/>
              </a:cxn>
              <a:cxn ang="0">
                <a:pos x="connsiteX3" y="connsiteY3"/>
              </a:cxn>
            </a:cxnLst>
            <a:rect l="l" t="t" r="r" b="b"/>
            <a:pathLst>
              <a:path w="172527" h="79075">
                <a:moveTo>
                  <a:pt x="444" y="902"/>
                </a:moveTo>
                <a:lnTo>
                  <a:pt x="172972" y="902"/>
                </a:lnTo>
                <a:lnTo>
                  <a:pt x="172972" y="79977"/>
                </a:lnTo>
                <a:lnTo>
                  <a:pt x="444" y="79977"/>
                </a:lnTo>
                <a:close/>
              </a:path>
            </a:pathLst>
          </a:custGeom>
        </p:spPr>
      </p:pic>
      <p:pic>
        <p:nvPicPr>
          <p:cNvPr id="160" name="Picture 159">
            <a:extLst>
              <a:ext uri="{FF2B5EF4-FFF2-40B4-BE49-F238E27FC236}">
                <a16:creationId xmlns:a16="http://schemas.microsoft.com/office/drawing/2014/main" id="{B919E087-F40E-4417-9642-5CCAE3DA7E21}"/>
              </a:ext>
            </a:extLst>
          </p:cNvPr>
          <p:cNvPicPr>
            <a:picLocks noChangeAspect="1"/>
          </p:cNvPicPr>
          <p:nvPr/>
        </p:nvPicPr>
        <p:blipFill>
          <a:blip r:embed="rId61"/>
          <a:stretch>
            <a:fillRect/>
          </a:stretch>
        </p:blipFill>
        <p:spPr>
          <a:xfrm>
            <a:off x="2932258" y="6627817"/>
            <a:ext cx="186904" cy="91957"/>
          </a:xfrm>
          <a:custGeom>
            <a:avLst/>
            <a:gdLst>
              <a:gd name="connsiteX0" fmla="*/ 440 w 186904"/>
              <a:gd name="connsiteY0" fmla="*/ 924 h 82669"/>
              <a:gd name="connsiteX1" fmla="*/ 187345 w 186904"/>
              <a:gd name="connsiteY1" fmla="*/ 924 h 82669"/>
              <a:gd name="connsiteX2" fmla="*/ 187345 w 186904"/>
              <a:gd name="connsiteY2" fmla="*/ 83593 h 82669"/>
              <a:gd name="connsiteX3" fmla="*/ 440 w 186904"/>
              <a:gd name="connsiteY3" fmla="*/ 83593 h 82669"/>
            </a:gdLst>
            <a:ahLst/>
            <a:cxnLst>
              <a:cxn ang="0">
                <a:pos x="connsiteX0" y="connsiteY0"/>
              </a:cxn>
              <a:cxn ang="0">
                <a:pos x="connsiteX1" y="connsiteY1"/>
              </a:cxn>
              <a:cxn ang="0">
                <a:pos x="connsiteX2" y="connsiteY2"/>
              </a:cxn>
              <a:cxn ang="0">
                <a:pos x="connsiteX3" y="connsiteY3"/>
              </a:cxn>
            </a:cxnLst>
            <a:rect l="l" t="t" r="r" b="b"/>
            <a:pathLst>
              <a:path w="186904" h="82669">
                <a:moveTo>
                  <a:pt x="440" y="924"/>
                </a:moveTo>
                <a:lnTo>
                  <a:pt x="187345" y="924"/>
                </a:lnTo>
                <a:lnTo>
                  <a:pt x="187345" y="83593"/>
                </a:lnTo>
                <a:lnTo>
                  <a:pt x="440" y="83593"/>
                </a:lnTo>
                <a:close/>
              </a:path>
            </a:pathLst>
          </a:custGeom>
        </p:spPr>
      </p:pic>
      <p:pic>
        <p:nvPicPr>
          <p:cNvPr id="161" name="Picture 160">
            <a:extLst>
              <a:ext uri="{FF2B5EF4-FFF2-40B4-BE49-F238E27FC236}">
                <a16:creationId xmlns:a16="http://schemas.microsoft.com/office/drawing/2014/main" id="{52C34670-624A-4957-9FD3-B8B08AC4A727}"/>
              </a:ext>
            </a:extLst>
          </p:cNvPr>
          <p:cNvPicPr>
            <a:picLocks noChangeAspect="1"/>
          </p:cNvPicPr>
          <p:nvPr/>
        </p:nvPicPr>
        <p:blipFill>
          <a:blip r:embed="rId62"/>
          <a:stretch>
            <a:fillRect/>
          </a:stretch>
        </p:blipFill>
        <p:spPr>
          <a:xfrm>
            <a:off x="3180266" y="6483884"/>
            <a:ext cx="496016" cy="147930"/>
          </a:xfrm>
          <a:custGeom>
            <a:avLst/>
            <a:gdLst>
              <a:gd name="connsiteX0" fmla="*/ 509 w 496016"/>
              <a:gd name="connsiteY0" fmla="*/ 888 h 132989"/>
              <a:gd name="connsiteX1" fmla="*/ 496526 w 496016"/>
              <a:gd name="connsiteY1" fmla="*/ 888 h 132989"/>
              <a:gd name="connsiteX2" fmla="*/ 496526 w 496016"/>
              <a:gd name="connsiteY2" fmla="*/ 133878 h 132989"/>
              <a:gd name="connsiteX3" fmla="*/ 509 w 496016"/>
              <a:gd name="connsiteY3" fmla="*/ 133878 h 132989"/>
            </a:gdLst>
            <a:ahLst/>
            <a:cxnLst>
              <a:cxn ang="0">
                <a:pos x="connsiteX0" y="connsiteY0"/>
              </a:cxn>
              <a:cxn ang="0">
                <a:pos x="connsiteX1" y="connsiteY1"/>
              </a:cxn>
              <a:cxn ang="0">
                <a:pos x="connsiteX2" y="connsiteY2"/>
              </a:cxn>
              <a:cxn ang="0">
                <a:pos x="connsiteX3" y="connsiteY3"/>
              </a:cxn>
            </a:cxnLst>
            <a:rect l="l" t="t" r="r" b="b"/>
            <a:pathLst>
              <a:path w="496016" h="132989">
                <a:moveTo>
                  <a:pt x="509" y="888"/>
                </a:moveTo>
                <a:lnTo>
                  <a:pt x="496526" y="888"/>
                </a:lnTo>
                <a:lnTo>
                  <a:pt x="496526" y="133878"/>
                </a:lnTo>
                <a:lnTo>
                  <a:pt x="509" y="133878"/>
                </a:lnTo>
                <a:close/>
              </a:path>
            </a:pathLst>
          </a:custGeom>
        </p:spPr>
      </p:pic>
      <p:pic>
        <p:nvPicPr>
          <p:cNvPr id="162" name="Picture 161">
            <a:extLst>
              <a:ext uri="{FF2B5EF4-FFF2-40B4-BE49-F238E27FC236}">
                <a16:creationId xmlns:a16="http://schemas.microsoft.com/office/drawing/2014/main" id="{90CDBA77-9697-4510-A3D3-7BB247A9E172}"/>
              </a:ext>
            </a:extLst>
          </p:cNvPr>
          <p:cNvPicPr>
            <a:picLocks noChangeAspect="1"/>
          </p:cNvPicPr>
          <p:nvPr/>
        </p:nvPicPr>
        <p:blipFill>
          <a:blip r:embed="rId63"/>
          <a:stretch>
            <a:fillRect/>
          </a:stretch>
        </p:blipFill>
        <p:spPr>
          <a:xfrm>
            <a:off x="3155106" y="6539858"/>
            <a:ext cx="488828" cy="147930"/>
          </a:xfrm>
          <a:custGeom>
            <a:avLst/>
            <a:gdLst>
              <a:gd name="connsiteX0" fmla="*/ 502 w 488828"/>
              <a:gd name="connsiteY0" fmla="*/ 902 h 132989"/>
              <a:gd name="connsiteX1" fmla="*/ 489330 w 488828"/>
              <a:gd name="connsiteY1" fmla="*/ 902 h 132989"/>
              <a:gd name="connsiteX2" fmla="*/ 489330 w 488828"/>
              <a:gd name="connsiteY2" fmla="*/ 133892 h 132989"/>
              <a:gd name="connsiteX3" fmla="*/ 502 w 488828"/>
              <a:gd name="connsiteY3" fmla="*/ 133892 h 132989"/>
            </a:gdLst>
            <a:ahLst/>
            <a:cxnLst>
              <a:cxn ang="0">
                <a:pos x="connsiteX0" y="connsiteY0"/>
              </a:cxn>
              <a:cxn ang="0">
                <a:pos x="connsiteX1" y="connsiteY1"/>
              </a:cxn>
              <a:cxn ang="0">
                <a:pos x="connsiteX2" y="connsiteY2"/>
              </a:cxn>
              <a:cxn ang="0">
                <a:pos x="connsiteX3" y="connsiteY3"/>
              </a:cxn>
            </a:cxnLst>
            <a:rect l="l" t="t" r="r" b="b"/>
            <a:pathLst>
              <a:path w="488828" h="132989">
                <a:moveTo>
                  <a:pt x="502" y="902"/>
                </a:moveTo>
                <a:lnTo>
                  <a:pt x="489330" y="902"/>
                </a:lnTo>
                <a:lnTo>
                  <a:pt x="489330" y="133892"/>
                </a:lnTo>
                <a:lnTo>
                  <a:pt x="502" y="133892"/>
                </a:lnTo>
                <a:close/>
              </a:path>
            </a:pathLst>
          </a:custGeom>
        </p:spPr>
      </p:pic>
      <p:pic>
        <p:nvPicPr>
          <p:cNvPr id="163" name="Picture 162">
            <a:extLst>
              <a:ext uri="{FF2B5EF4-FFF2-40B4-BE49-F238E27FC236}">
                <a16:creationId xmlns:a16="http://schemas.microsoft.com/office/drawing/2014/main" id="{3ECA3473-77A1-4622-8C15-3728F435B0A1}"/>
              </a:ext>
            </a:extLst>
          </p:cNvPr>
          <p:cNvPicPr>
            <a:picLocks noChangeAspect="1"/>
          </p:cNvPicPr>
          <p:nvPr/>
        </p:nvPicPr>
        <p:blipFill>
          <a:blip r:embed="rId64"/>
          <a:stretch>
            <a:fillRect/>
          </a:stretch>
        </p:blipFill>
        <p:spPr>
          <a:xfrm>
            <a:off x="3147917" y="6603829"/>
            <a:ext cx="442101" cy="135937"/>
          </a:xfrm>
          <a:custGeom>
            <a:avLst/>
            <a:gdLst>
              <a:gd name="connsiteX0" fmla="*/ 500 w 442101"/>
              <a:gd name="connsiteY0" fmla="*/ 918 h 122207"/>
              <a:gd name="connsiteX1" fmla="*/ 442602 w 442101"/>
              <a:gd name="connsiteY1" fmla="*/ 918 h 122207"/>
              <a:gd name="connsiteX2" fmla="*/ 442602 w 442101"/>
              <a:gd name="connsiteY2" fmla="*/ 123125 h 122207"/>
              <a:gd name="connsiteX3" fmla="*/ 500 w 442101"/>
              <a:gd name="connsiteY3" fmla="*/ 123125 h 122207"/>
            </a:gdLst>
            <a:ahLst/>
            <a:cxnLst>
              <a:cxn ang="0">
                <a:pos x="connsiteX0" y="connsiteY0"/>
              </a:cxn>
              <a:cxn ang="0">
                <a:pos x="connsiteX1" y="connsiteY1"/>
              </a:cxn>
              <a:cxn ang="0">
                <a:pos x="connsiteX2" y="connsiteY2"/>
              </a:cxn>
              <a:cxn ang="0">
                <a:pos x="connsiteX3" y="connsiteY3"/>
              </a:cxn>
            </a:cxnLst>
            <a:rect l="l" t="t" r="r" b="b"/>
            <a:pathLst>
              <a:path w="442101" h="122207">
                <a:moveTo>
                  <a:pt x="500" y="918"/>
                </a:moveTo>
                <a:lnTo>
                  <a:pt x="442602" y="918"/>
                </a:lnTo>
                <a:lnTo>
                  <a:pt x="442602" y="123125"/>
                </a:lnTo>
                <a:lnTo>
                  <a:pt x="500" y="123125"/>
                </a:lnTo>
                <a:close/>
              </a:path>
            </a:pathLst>
          </a:custGeom>
        </p:spPr>
      </p:pic>
      <p:pic>
        <p:nvPicPr>
          <p:cNvPr id="164" name="Picture 163">
            <a:extLst>
              <a:ext uri="{FF2B5EF4-FFF2-40B4-BE49-F238E27FC236}">
                <a16:creationId xmlns:a16="http://schemas.microsoft.com/office/drawing/2014/main" id="{AF34D441-F211-4543-8198-48CA76F10A89}"/>
              </a:ext>
            </a:extLst>
          </p:cNvPr>
          <p:cNvPicPr>
            <a:picLocks noChangeAspect="1"/>
          </p:cNvPicPr>
          <p:nvPr/>
        </p:nvPicPr>
        <p:blipFill>
          <a:blip r:embed="rId65"/>
          <a:stretch>
            <a:fillRect/>
          </a:stretch>
        </p:blipFill>
        <p:spPr>
          <a:xfrm>
            <a:off x="3536104" y="6683791"/>
            <a:ext cx="82669" cy="63970"/>
          </a:xfrm>
          <a:custGeom>
            <a:avLst/>
            <a:gdLst>
              <a:gd name="connsiteX0" fmla="*/ 608 w 82669"/>
              <a:gd name="connsiteY0" fmla="*/ 938 h 57509"/>
              <a:gd name="connsiteX1" fmla="*/ 83277 w 82669"/>
              <a:gd name="connsiteY1" fmla="*/ 938 h 57509"/>
              <a:gd name="connsiteX2" fmla="*/ 83277 w 82669"/>
              <a:gd name="connsiteY2" fmla="*/ 58447 h 57509"/>
              <a:gd name="connsiteX3" fmla="*/ 608 w 82669"/>
              <a:gd name="connsiteY3" fmla="*/ 58447 h 57509"/>
            </a:gdLst>
            <a:ahLst/>
            <a:cxnLst>
              <a:cxn ang="0">
                <a:pos x="connsiteX0" y="connsiteY0"/>
              </a:cxn>
              <a:cxn ang="0">
                <a:pos x="connsiteX1" y="connsiteY1"/>
              </a:cxn>
              <a:cxn ang="0">
                <a:pos x="connsiteX2" y="connsiteY2"/>
              </a:cxn>
              <a:cxn ang="0">
                <a:pos x="connsiteX3" y="connsiteY3"/>
              </a:cxn>
            </a:cxnLst>
            <a:rect l="l" t="t" r="r" b="b"/>
            <a:pathLst>
              <a:path w="82669" h="57509">
                <a:moveTo>
                  <a:pt x="608" y="938"/>
                </a:moveTo>
                <a:lnTo>
                  <a:pt x="83277" y="938"/>
                </a:lnTo>
                <a:lnTo>
                  <a:pt x="83277" y="58447"/>
                </a:lnTo>
                <a:lnTo>
                  <a:pt x="608" y="58447"/>
                </a:lnTo>
                <a:close/>
              </a:path>
            </a:pathLst>
          </a:custGeom>
        </p:spPr>
      </p:pic>
      <p:pic>
        <p:nvPicPr>
          <p:cNvPr id="165" name="Picture 164">
            <a:extLst>
              <a:ext uri="{FF2B5EF4-FFF2-40B4-BE49-F238E27FC236}">
                <a16:creationId xmlns:a16="http://schemas.microsoft.com/office/drawing/2014/main" id="{66CFD6D9-42BC-4B63-B861-B5BCE5AA7965}"/>
              </a:ext>
            </a:extLst>
          </p:cNvPr>
          <p:cNvPicPr>
            <a:picLocks noChangeAspect="1"/>
          </p:cNvPicPr>
          <p:nvPr/>
        </p:nvPicPr>
        <p:blipFill>
          <a:blip r:embed="rId66"/>
          <a:stretch>
            <a:fillRect/>
          </a:stretch>
        </p:blipFill>
        <p:spPr>
          <a:xfrm>
            <a:off x="3144323" y="6663800"/>
            <a:ext cx="380998" cy="131938"/>
          </a:xfrm>
          <a:custGeom>
            <a:avLst/>
            <a:gdLst>
              <a:gd name="connsiteX0" fmla="*/ 499 w 380998"/>
              <a:gd name="connsiteY0" fmla="*/ 933 h 118612"/>
              <a:gd name="connsiteX1" fmla="*/ 381497 w 380998"/>
              <a:gd name="connsiteY1" fmla="*/ 933 h 118612"/>
              <a:gd name="connsiteX2" fmla="*/ 381497 w 380998"/>
              <a:gd name="connsiteY2" fmla="*/ 119546 h 118612"/>
              <a:gd name="connsiteX3" fmla="*/ 499 w 380998"/>
              <a:gd name="connsiteY3" fmla="*/ 119546 h 118612"/>
            </a:gdLst>
            <a:ahLst/>
            <a:cxnLst>
              <a:cxn ang="0">
                <a:pos x="connsiteX0" y="connsiteY0"/>
              </a:cxn>
              <a:cxn ang="0">
                <a:pos x="connsiteX1" y="connsiteY1"/>
              </a:cxn>
              <a:cxn ang="0">
                <a:pos x="connsiteX2" y="connsiteY2"/>
              </a:cxn>
              <a:cxn ang="0">
                <a:pos x="connsiteX3" y="connsiteY3"/>
              </a:cxn>
            </a:cxnLst>
            <a:rect l="l" t="t" r="r" b="b"/>
            <a:pathLst>
              <a:path w="380998" h="118612">
                <a:moveTo>
                  <a:pt x="499" y="933"/>
                </a:moveTo>
                <a:lnTo>
                  <a:pt x="381497" y="933"/>
                </a:lnTo>
                <a:lnTo>
                  <a:pt x="381497" y="119546"/>
                </a:lnTo>
                <a:lnTo>
                  <a:pt x="499" y="119546"/>
                </a:lnTo>
                <a:close/>
              </a:path>
            </a:pathLst>
          </a:custGeom>
        </p:spPr>
      </p:pic>
      <p:pic>
        <p:nvPicPr>
          <p:cNvPr id="166" name="Picture 165">
            <a:extLst>
              <a:ext uri="{FF2B5EF4-FFF2-40B4-BE49-F238E27FC236}">
                <a16:creationId xmlns:a16="http://schemas.microsoft.com/office/drawing/2014/main" id="{FD5DAD2E-4AAB-47BE-A334-A73A0015EAF3}"/>
              </a:ext>
            </a:extLst>
          </p:cNvPr>
          <p:cNvPicPr>
            <a:picLocks noChangeAspect="1"/>
          </p:cNvPicPr>
          <p:nvPr/>
        </p:nvPicPr>
        <p:blipFill>
          <a:blip r:embed="rId67"/>
          <a:stretch>
            <a:fillRect/>
          </a:stretch>
        </p:blipFill>
        <p:spPr>
          <a:xfrm>
            <a:off x="2802862" y="5904153"/>
            <a:ext cx="86263" cy="231892"/>
          </a:xfrm>
          <a:custGeom>
            <a:avLst/>
            <a:gdLst>
              <a:gd name="connsiteX0" fmla="*/ 404 w 86263"/>
              <a:gd name="connsiteY0" fmla="*/ 743 h 208470"/>
              <a:gd name="connsiteX1" fmla="*/ 86668 w 86263"/>
              <a:gd name="connsiteY1" fmla="*/ 743 h 208470"/>
              <a:gd name="connsiteX2" fmla="*/ 86668 w 86263"/>
              <a:gd name="connsiteY2" fmla="*/ 209214 h 208470"/>
              <a:gd name="connsiteX3" fmla="*/ 404 w 86263"/>
              <a:gd name="connsiteY3" fmla="*/ 209214 h 208470"/>
            </a:gdLst>
            <a:ahLst/>
            <a:cxnLst>
              <a:cxn ang="0">
                <a:pos x="connsiteX0" y="connsiteY0"/>
              </a:cxn>
              <a:cxn ang="0">
                <a:pos x="connsiteX1" y="connsiteY1"/>
              </a:cxn>
              <a:cxn ang="0">
                <a:pos x="connsiteX2" y="connsiteY2"/>
              </a:cxn>
              <a:cxn ang="0">
                <a:pos x="connsiteX3" y="connsiteY3"/>
              </a:cxn>
            </a:cxnLst>
            <a:rect l="l" t="t" r="r" b="b"/>
            <a:pathLst>
              <a:path w="86263" h="208470">
                <a:moveTo>
                  <a:pt x="404" y="743"/>
                </a:moveTo>
                <a:lnTo>
                  <a:pt x="86668" y="743"/>
                </a:lnTo>
                <a:lnTo>
                  <a:pt x="86668" y="209214"/>
                </a:lnTo>
                <a:lnTo>
                  <a:pt x="404" y="209214"/>
                </a:lnTo>
                <a:close/>
              </a:path>
            </a:pathLst>
          </a:custGeom>
        </p:spPr>
      </p:pic>
      <p:pic>
        <p:nvPicPr>
          <p:cNvPr id="167" name="Picture 166">
            <a:extLst>
              <a:ext uri="{FF2B5EF4-FFF2-40B4-BE49-F238E27FC236}">
                <a16:creationId xmlns:a16="http://schemas.microsoft.com/office/drawing/2014/main" id="{44776403-6212-488D-95E2-5BBAE90ADAFD}"/>
              </a:ext>
            </a:extLst>
          </p:cNvPr>
          <p:cNvPicPr>
            <a:picLocks noChangeAspect="1"/>
          </p:cNvPicPr>
          <p:nvPr/>
        </p:nvPicPr>
        <p:blipFill>
          <a:blip r:embed="rId68"/>
          <a:stretch>
            <a:fillRect/>
          </a:stretch>
        </p:blipFill>
        <p:spPr>
          <a:xfrm>
            <a:off x="2932258" y="5932140"/>
            <a:ext cx="86263" cy="227894"/>
          </a:xfrm>
          <a:custGeom>
            <a:avLst/>
            <a:gdLst>
              <a:gd name="connsiteX0" fmla="*/ 440 w 86263"/>
              <a:gd name="connsiteY0" fmla="*/ 750 h 204876"/>
              <a:gd name="connsiteX1" fmla="*/ 86704 w 86263"/>
              <a:gd name="connsiteY1" fmla="*/ 750 h 204876"/>
              <a:gd name="connsiteX2" fmla="*/ 86704 w 86263"/>
              <a:gd name="connsiteY2" fmla="*/ 205626 h 204876"/>
              <a:gd name="connsiteX3" fmla="*/ 440 w 86263"/>
              <a:gd name="connsiteY3" fmla="*/ 205626 h 204876"/>
            </a:gdLst>
            <a:ahLst/>
            <a:cxnLst>
              <a:cxn ang="0">
                <a:pos x="connsiteX0" y="connsiteY0"/>
              </a:cxn>
              <a:cxn ang="0">
                <a:pos x="connsiteX1" y="connsiteY1"/>
              </a:cxn>
              <a:cxn ang="0">
                <a:pos x="connsiteX2" y="connsiteY2"/>
              </a:cxn>
              <a:cxn ang="0">
                <a:pos x="connsiteX3" y="connsiteY3"/>
              </a:cxn>
            </a:cxnLst>
            <a:rect l="l" t="t" r="r" b="b"/>
            <a:pathLst>
              <a:path w="86263" h="204876">
                <a:moveTo>
                  <a:pt x="440" y="750"/>
                </a:moveTo>
                <a:lnTo>
                  <a:pt x="86704" y="750"/>
                </a:lnTo>
                <a:lnTo>
                  <a:pt x="86704" y="205626"/>
                </a:lnTo>
                <a:lnTo>
                  <a:pt x="440" y="205626"/>
                </a:lnTo>
                <a:close/>
              </a:path>
            </a:pathLst>
          </a:custGeom>
        </p:spPr>
      </p:pic>
      <p:pic>
        <p:nvPicPr>
          <p:cNvPr id="168" name="Picture 167">
            <a:extLst>
              <a:ext uri="{FF2B5EF4-FFF2-40B4-BE49-F238E27FC236}">
                <a16:creationId xmlns:a16="http://schemas.microsoft.com/office/drawing/2014/main" id="{4813B528-67F7-4DCD-AE42-6987F89FF1E5}"/>
              </a:ext>
            </a:extLst>
          </p:cNvPr>
          <p:cNvPicPr>
            <a:picLocks noChangeAspect="1"/>
          </p:cNvPicPr>
          <p:nvPr/>
        </p:nvPicPr>
        <p:blipFill>
          <a:blip r:embed="rId69"/>
          <a:stretch>
            <a:fillRect/>
          </a:stretch>
        </p:blipFill>
        <p:spPr>
          <a:xfrm>
            <a:off x="3086814" y="5964126"/>
            <a:ext cx="79075" cy="219897"/>
          </a:xfrm>
          <a:custGeom>
            <a:avLst/>
            <a:gdLst>
              <a:gd name="connsiteX0" fmla="*/ 483 w 79075"/>
              <a:gd name="connsiteY0" fmla="*/ 758 h 197687"/>
              <a:gd name="connsiteX1" fmla="*/ 79558 w 79075"/>
              <a:gd name="connsiteY1" fmla="*/ 758 h 197687"/>
              <a:gd name="connsiteX2" fmla="*/ 79558 w 79075"/>
              <a:gd name="connsiteY2" fmla="*/ 198446 h 197687"/>
              <a:gd name="connsiteX3" fmla="*/ 483 w 79075"/>
              <a:gd name="connsiteY3" fmla="*/ 198446 h 197687"/>
            </a:gdLst>
            <a:ahLst/>
            <a:cxnLst>
              <a:cxn ang="0">
                <a:pos x="connsiteX0" y="connsiteY0"/>
              </a:cxn>
              <a:cxn ang="0">
                <a:pos x="connsiteX1" y="connsiteY1"/>
              </a:cxn>
              <a:cxn ang="0">
                <a:pos x="connsiteX2" y="connsiteY2"/>
              </a:cxn>
              <a:cxn ang="0">
                <a:pos x="connsiteX3" y="connsiteY3"/>
              </a:cxn>
            </a:cxnLst>
            <a:rect l="l" t="t" r="r" b="b"/>
            <a:pathLst>
              <a:path w="79075" h="197687">
                <a:moveTo>
                  <a:pt x="483" y="758"/>
                </a:moveTo>
                <a:lnTo>
                  <a:pt x="79558" y="758"/>
                </a:lnTo>
                <a:lnTo>
                  <a:pt x="79558" y="198446"/>
                </a:lnTo>
                <a:lnTo>
                  <a:pt x="483" y="198446"/>
                </a:lnTo>
                <a:close/>
              </a:path>
            </a:pathLst>
          </a:custGeom>
        </p:spPr>
      </p:pic>
      <p:pic>
        <p:nvPicPr>
          <p:cNvPr id="169" name="Picture 168">
            <a:extLst>
              <a:ext uri="{FF2B5EF4-FFF2-40B4-BE49-F238E27FC236}">
                <a16:creationId xmlns:a16="http://schemas.microsoft.com/office/drawing/2014/main" id="{6C63181D-5F00-4C8A-9406-FF937B3500CC}"/>
              </a:ext>
            </a:extLst>
          </p:cNvPr>
          <p:cNvPicPr>
            <a:picLocks noChangeAspect="1"/>
          </p:cNvPicPr>
          <p:nvPr/>
        </p:nvPicPr>
        <p:blipFill>
          <a:blip r:embed="rId70"/>
          <a:stretch>
            <a:fillRect/>
          </a:stretch>
        </p:blipFill>
        <p:spPr>
          <a:xfrm>
            <a:off x="3101191" y="6056082"/>
            <a:ext cx="115018" cy="71966"/>
          </a:xfrm>
          <a:custGeom>
            <a:avLst/>
            <a:gdLst>
              <a:gd name="connsiteX0" fmla="*/ 487 w 115018"/>
              <a:gd name="connsiteY0" fmla="*/ 781 h 64697"/>
              <a:gd name="connsiteX1" fmla="*/ 115505 w 115018"/>
              <a:gd name="connsiteY1" fmla="*/ 781 h 64697"/>
              <a:gd name="connsiteX2" fmla="*/ 115505 w 115018"/>
              <a:gd name="connsiteY2" fmla="*/ 65479 h 64697"/>
              <a:gd name="connsiteX3" fmla="*/ 487 w 115018"/>
              <a:gd name="connsiteY3" fmla="*/ 65479 h 64697"/>
            </a:gdLst>
            <a:ahLst/>
            <a:cxnLst>
              <a:cxn ang="0">
                <a:pos x="connsiteX0" y="connsiteY0"/>
              </a:cxn>
              <a:cxn ang="0">
                <a:pos x="connsiteX1" y="connsiteY1"/>
              </a:cxn>
              <a:cxn ang="0">
                <a:pos x="connsiteX2" y="connsiteY2"/>
              </a:cxn>
              <a:cxn ang="0">
                <a:pos x="connsiteX3" y="connsiteY3"/>
              </a:cxn>
            </a:cxnLst>
            <a:rect l="l" t="t" r="r" b="b"/>
            <a:pathLst>
              <a:path w="115018" h="64697">
                <a:moveTo>
                  <a:pt x="487" y="781"/>
                </a:moveTo>
                <a:lnTo>
                  <a:pt x="115505" y="781"/>
                </a:lnTo>
                <a:lnTo>
                  <a:pt x="115505" y="65479"/>
                </a:lnTo>
                <a:lnTo>
                  <a:pt x="487" y="65479"/>
                </a:lnTo>
                <a:close/>
              </a:path>
            </a:pathLst>
          </a:custGeom>
        </p:spPr>
      </p:pic>
      <p:pic>
        <p:nvPicPr>
          <p:cNvPr id="170" name="Picture 169">
            <a:extLst>
              <a:ext uri="{FF2B5EF4-FFF2-40B4-BE49-F238E27FC236}">
                <a16:creationId xmlns:a16="http://schemas.microsoft.com/office/drawing/2014/main" id="{EF7C1D5B-874C-453D-9B98-7D44D746BCFC}"/>
              </a:ext>
            </a:extLst>
          </p:cNvPr>
          <p:cNvPicPr>
            <a:picLocks noChangeAspect="1"/>
          </p:cNvPicPr>
          <p:nvPr/>
        </p:nvPicPr>
        <p:blipFill>
          <a:blip r:embed="rId71"/>
          <a:stretch>
            <a:fillRect/>
          </a:stretch>
        </p:blipFill>
        <p:spPr>
          <a:xfrm>
            <a:off x="1947413" y="5824190"/>
            <a:ext cx="790751" cy="219897"/>
          </a:xfrm>
          <a:custGeom>
            <a:avLst/>
            <a:gdLst>
              <a:gd name="connsiteX0" fmla="*/ 166 w 790751"/>
              <a:gd name="connsiteY0" fmla="*/ 723 h 197687"/>
              <a:gd name="connsiteX1" fmla="*/ 790917 w 790751"/>
              <a:gd name="connsiteY1" fmla="*/ 723 h 197687"/>
              <a:gd name="connsiteX2" fmla="*/ 790917 w 790751"/>
              <a:gd name="connsiteY2" fmla="*/ 198411 h 197687"/>
              <a:gd name="connsiteX3" fmla="*/ 166 w 790751"/>
              <a:gd name="connsiteY3" fmla="*/ 198411 h 197687"/>
            </a:gdLst>
            <a:ahLst/>
            <a:cxnLst>
              <a:cxn ang="0">
                <a:pos x="connsiteX0" y="connsiteY0"/>
              </a:cxn>
              <a:cxn ang="0">
                <a:pos x="connsiteX1" y="connsiteY1"/>
              </a:cxn>
              <a:cxn ang="0">
                <a:pos x="connsiteX2" y="connsiteY2"/>
              </a:cxn>
              <a:cxn ang="0">
                <a:pos x="connsiteX3" y="connsiteY3"/>
              </a:cxn>
            </a:cxnLst>
            <a:rect l="l" t="t" r="r" b="b"/>
            <a:pathLst>
              <a:path w="790751" h="197687">
                <a:moveTo>
                  <a:pt x="166" y="723"/>
                </a:moveTo>
                <a:lnTo>
                  <a:pt x="790917" y="723"/>
                </a:lnTo>
                <a:lnTo>
                  <a:pt x="790917" y="198411"/>
                </a:lnTo>
                <a:lnTo>
                  <a:pt x="166" y="198411"/>
                </a:lnTo>
                <a:close/>
              </a:path>
            </a:pathLst>
          </a:custGeom>
        </p:spPr>
      </p:pic>
      <p:pic>
        <p:nvPicPr>
          <p:cNvPr id="171" name="Picture 170">
            <a:extLst>
              <a:ext uri="{FF2B5EF4-FFF2-40B4-BE49-F238E27FC236}">
                <a16:creationId xmlns:a16="http://schemas.microsoft.com/office/drawing/2014/main" id="{9D65A345-1999-42F3-9244-CDBE2451D8AF}"/>
              </a:ext>
            </a:extLst>
          </p:cNvPr>
          <p:cNvPicPr>
            <a:picLocks noChangeAspect="1"/>
          </p:cNvPicPr>
          <p:nvPr/>
        </p:nvPicPr>
        <p:blipFill>
          <a:blip r:embed="rId72"/>
          <a:stretch>
            <a:fillRect/>
          </a:stretch>
        </p:blipFill>
        <p:spPr>
          <a:xfrm>
            <a:off x="1911470" y="5868170"/>
            <a:ext cx="805128" cy="235890"/>
          </a:xfrm>
          <a:custGeom>
            <a:avLst/>
            <a:gdLst>
              <a:gd name="connsiteX0" fmla="*/ 156 w 805128"/>
              <a:gd name="connsiteY0" fmla="*/ 734 h 212065"/>
              <a:gd name="connsiteX1" fmla="*/ 805285 w 805128"/>
              <a:gd name="connsiteY1" fmla="*/ 734 h 212065"/>
              <a:gd name="connsiteX2" fmla="*/ 805285 w 805128"/>
              <a:gd name="connsiteY2" fmla="*/ 212799 h 212065"/>
              <a:gd name="connsiteX3" fmla="*/ 156 w 805128"/>
              <a:gd name="connsiteY3" fmla="*/ 212799 h 212065"/>
            </a:gdLst>
            <a:ahLst/>
            <a:cxnLst>
              <a:cxn ang="0">
                <a:pos x="connsiteX0" y="connsiteY0"/>
              </a:cxn>
              <a:cxn ang="0">
                <a:pos x="connsiteX1" y="connsiteY1"/>
              </a:cxn>
              <a:cxn ang="0">
                <a:pos x="connsiteX2" y="connsiteY2"/>
              </a:cxn>
              <a:cxn ang="0">
                <a:pos x="connsiteX3" y="connsiteY3"/>
              </a:cxn>
            </a:cxnLst>
            <a:rect l="l" t="t" r="r" b="b"/>
            <a:pathLst>
              <a:path w="805128" h="212065">
                <a:moveTo>
                  <a:pt x="156" y="734"/>
                </a:moveTo>
                <a:lnTo>
                  <a:pt x="805285" y="734"/>
                </a:lnTo>
                <a:lnTo>
                  <a:pt x="805285" y="212799"/>
                </a:lnTo>
                <a:lnTo>
                  <a:pt x="156" y="212799"/>
                </a:lnTo>
                <a:close/>
              </a:path>
            </a:pathLst>
          </a:custGeom>
        </p:spPr>
      </p:pic>
      <p:pic>
        <p:nvPicPr>
          <p:cNvPr id="172" name="Picture 171">
            <a:extLst>
              <a:ext uri="{FF2B5EF4-FFF2-40B4-BE49-F238E27FC236}">
                <a16:creationId xmlns:a16="http://schemas.microsoft.com/office/drawing/2014/main" id="{72C0A74A-32F3-45F5-A458-CF2CB8551D41}"/>
              </a:ext>
            </a:extLst>
          </p:cNvPr>
          <p:cNvPicPr>
            <a:picLocks noChangeAspect="1"/>
          </p:cNvPicPr>
          <p:nvPr/>
        </p:nvPicPr>
        <p:blipFill>
          <a:blip r:embed="rId73"/>
          <a:stretch>
            <a:fillRect/>
          </a:stretch>
        </p:blipFill>
        <p:spPr>
          <a:xfrm>
            <a:off x="2659089" y="5964126"/>
            <a:ext cx="140178" cy="79962"/>
          </a:xfrm>
          <a:custGeom>
            <a:avLst/>
            <a:gdLst>
              <a:gd name="connsiteX0" fmla="*/ 364 w 140178"/>
              <a:gd name="connsiteY0" fmla="*/ 758 h 71886"/>
              <a:gd name="connsiteX1" fmla="*/ 140543 w 140178"/>
              <a:gd name="connsiteY1" fmla="*/ 758 h 71886"/>
              <a:gd name="connsiteX2" fmla="*/ 140543 w 140178"/>
              <a:gd name="connsiteY2" fmla="*/ 72644 h 71886"/>
              <a:gd name="connsiteX3" fmla="*/ 364 w 140178"/>
              <a:gd name="connsiteY3" fmla="*/ 72644 h 71886"/>
            </a:gdLst>
            <a:ahLst/>
            <a:cxnLst>
              <a:cxn ang="0">
                <a:pos x="connsiteX0" y="connsiteY0"/>
              </a:cxn>
              <a:cxn ang="0">
                <a:pos x="connsiteX1" y="connsiteY1"/>
              </a:cxn>
              <a:cxn ang="0">
                <a:pos x="connsiteX2" y="connsiteY2"/>
              </a:cxn>
              <a:cxn ang="0">
                <a:pos x="connsiteX3" y="connsiteY3"/>
              </a:cxn>
            </a:cxnLst>
            <a:rect l="l" t="t" r="r" b="b"/>
            <a:pathLst>
              <a:path w="140178" h="71886">
                <a:moveTo>
                  <a:pt x="364" y="758"/>
                </a:moveTo>
                <a:lnTo>
                  <a:pt x="140543" y="758"/>
                </a:lnTo>
                <a:lnTo>
                  <a:pt x="140543" y="72644"/>
                </a:lnTo>
                <a:lnTo>
                  <a:pt x="364" y="72644"/>
                </a:lnTo>
                <a:close/>
              </a:path>
            </a:pathLst>
          </a:custGeom>
        </p:spPr>
      </p:pic>
      <p:pic>
        <p:nvPicPr>
          <p:cNvPr id="173" name="Picture 172">
            <a:extLst>
              <a:ext uri="{FF2B5EF4-FFF2-40B4-BE49-F238E27FC236}">
                <a16:creationId xmlns:a16="http://schemas.microsoft.com/office/drawing/2014/main" id="{A6057ADD-E697-4FD4-9C45-EF572B8D6651}"/>
              </a:ext>
            </a:extLst>
          </p:cNvPr>
          <p:cNvPicPr>
            <a:picLocks noChangeAspect="1"/>
          </p:cNvPicPr>
          <p:nvPr/>
        </p:nvPicPr>
        <p:blipFill>
          <a:blip r:embed="rId74"/>
          <a:stretch>
            <a:fillRect/>
          </a:stretch>
        </p:blipFill>
        <p:spPr>
          <a:xfrm>
            <a:off x="3169483" y="5964126"/>
            <a:ext cx="161744" cy="87959"/>
          </a:xfrm>
          <a:custGeom>
            <a:avLst/>
            <a:gdLst>
              <a:gd name="connsiteX0" fmla="*/ 506 w 161744"/>
              <a:gd name="connsiteY0" fmla="*/ 758 h 79075"/>
              <a:gd name="connsiteX1" fmla="*/ 162251 w 161744"/>
              <a:gd name="connsiteY1" fmla="*/ 758 h 79075"/>
              <a:gd name="connsiteX2" fmla="*/ 162251 w 161744"/>
              <a:gd name="connsiteY2" fmla="*/ 79833 h 79075"/>
              <a:gd name="connsiteX3" fmla="*/ 506 w 161744"/>
              <a:gd name="connsiteY3" fmla="*/ 79833 h 79075"/>
            </a:gdLst>
            <a:ahLst/>
            <a:cxnLst>
              <a:cxn ang="0">
                <a:pos x="connsiteX0" y="connsiteY0"/>
              </a:cxn>
              <a:cxn ang="0">
                <a:pos x="connsiteX1" y="connsiteY1"/>
              </a:cxn>
              <a:cxn ang="0">
                <a:pos x="connsiteX2" y="connsiteY2"/>
              </a:cxn>
              <a:cxn ang="0">
                <a:pos x="connsiteX3" y="connsiteY3"/>
              </a:cxn>
            </a:cxnLst>
            <a:rect l="l" t="t" r="r" b="b"/>
            <a:pathLst>
              <a:path w="161744" h="79075">
                <a:moveTo>
                  <a:pt x="506" y="758"/>
                </a:moveTo>
                <a:lnTo>
                  <a:pt x="162251" y="758"/>
                </a:lnTo>
                <a:lnTo>
                  <a:pt x="162251" y="79833"/>
                </a:lnTo>
                <a:lnTo>
                  <a:pt x="506" y="79833"/>
                </a:lnTo>
                <a:close/>
              </a:path>
            </a:pathLst>
          </a:custGeom>
        </p:spPr>
      </p:pic>
      <p:sp>
        <p:nvSpPr>
          <p:cNvPr id="174" name="TextBox 173">
            <a:extLst>
              <a:ext uri="{FF2B5EF4-FFF2-40B4-BE49-F238E27FC236}">
                <a16:creationId xmlns:a16="http://schemas.microsoft.com/office/drawing/2014/main" id="{89E58DEE-9903-4C1F-9ADD-E80A57D85EC1}"/>
              </a:ext>
            </a:extLst>
          </p:cNvPr>
          <p:cNvSpPr txBox="1"/>
          <p:nvPr/>
        </p:nvSpPr>
        <p:spPr>
          <a:xfrm rot="617475">
            <a:off x="2031710" y="5993755"/>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WR07</a:t>
            </a:r>
          </a:p>
        </p:txBody>
      </p:sp>
      <p:sp>
        <p:nvSpPr>
          <p:cNvPr id="175" name="TextBox 174">
            <a:extLst>
              <a:ext uri="{FF2B5EF4-FFF2-40B4-BE49-F238E27FC236}">
                <a16:creationId xmlns:a16="http://schemas.microsoft.com/office/drawing/2014/main" id="{2014B5A1-A03C-4248-99A6-0B0820EEB156}"/>
              </a:ext>
            </a:extLst>
          </p:cNvPr>
          <p:cNvSpPr txBox="1"/>
          <p:nvPr/>
        </p:nvSpPr>
        <p:spPr>
          <a:xfrm rot="617475">
            <a:off x="2308393" y="613768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WR08</a:t>
            </a:r>
          </a:p>
        </p:txBody>
      </p:sp>
      <p:sp>
        <p:nvSpPr>
          <p:cNvPr id="176" name="TextBox 175">
            <a:extLst>
              <a:ext uri="{FF2B5EF4-FFF2-40B4-BE49-F238E27FC236}">
                <a16:creationId xmlns:a16="http://schemas.microsoft.com/office/drawing/2014/main" id="{3B308405-DC1F-433B-9BB8-44237BDC280A}"/>
              </a:ext>
            </a:extLst>
          </p:cNvPr>
          <p:cNvSpPr txBox="1"/>
          <p:nvPr/>
        </p:nvSpPr>
        <p:spPr>
          <a:xfrm rot="617475">
            <a:off x="2771040" y="5961196"/>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77" name="TextBox 176">
            <a:extLst>
              <a:ext uri="{FF2B5EF4-FFF2-40B4-BE49-F238E27FC236}">
                <a16:creationId xmlns:a16="http://schemas.microsoft.com/office/drawing/2014/main" id="{708EB9B0-72B7-4FE2-867D-54F011838ECC}"/>
              </a:ext>
            </a:extLst>
          </p:cNvPr>
          <p:cNvSpPr txBox="1"/>
          <p:nvPr/>
        </p:nvSpPr>
        <p:spPr>
          <a:xfrm rot="617475">
            <a:off x="2753292" y="6066288"/>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12</a:t>
            </a:r>
          </a:p>
        </p:txBody>
      </p:sp>
      <p:sp>
        <p:nvSpPr>
          <p:cNvPr id="178" name="TextBox 177">
            <a:extLst>
              <a:ext uri="{FF2B5EF4-FFF2-40B4-BE49-F238E27FC236}">
                <a16:creationId xmlns:a16="http://schemas.microsoft.com/office/drawing/2014/main" id="{E0B61034-4D71-4F33-A7E5-6AA742E90F2F}"/>
              </a:ext>
            </a:extLst>
          </p:cNvPr>
          <p:cNvSpPr txBox="1"/>
          <p:nvPr/>
        </p:nvSpPr>
        <p:spPr>
          <a:xfrm rot="617475">
            <a:off x="2706703" y="596519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79" name="TextBox 178">
            <a:extLst>
              <a:ext uri="{FF2B5EF4-FFF2-40B4-BE49-F238E27FC236}">
                <a16:creationId xmlns:a16="http://schemas.microsoft.com/office/drawing/2014/main" id="{EAC86EC0-E061-46E4-8EC0-3EEAE33908B4}"/>
              </a:ext>
            </a:extLst>
          </p:cNvPr>
          <p:cNvSpPr txBox="1"/>
          <p:nvPr/>
        </p:nvSpPr>
        <p:spPr>
          <a:xfrm rot="617475">
            <a:off x="2688952" y="607028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11</a:t>
            </a:r>
          </a:p>
        </p:txBody>
      </p:sp>
      <p:sp>
        <p:nvSpPr>
          <p:cNvPr id="180" name="TextBox 179">
            <a:extLst>
              <a:ext uri="{FF2B5EF4-FFF2-40B4-BE49-F238E27FC236}">
                <a16:creationId xmlns:a16="http://schemas.microsoft.com/office/drawing/2014/main" id="{7AC63B01-F6AE-42CB-99F8-3DDC2C248854}"/>
              </a:ext>
            </a:extLst>
          </p:cNvPr>
          <p:cNvSpPr txBox="1"/>
          <p:nvPr/>
        </p:nvSpPr>
        <p:spPr>
          <a:xfrm rot="617475">
            <a:off x="2565732" y="6233069"/>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81" name="TextBox 180">
            <a:extLst>
              <a:ext uri="{FF2B5EF4-FFF2-40B4-BE49-F238E27FC236}">
                <a16:creationId xmlns:a16="http://schemas.microsoft.com/office/drawing/2014/main" id="{95EFA5AF-0170-4C81-B5FD-56277CC7D5B8}"/>
              </a:ext>
            </a:extLst>
          </p:cNvPr>
          <p:cNvSpPr txBox="1"/>
          <p:nvPr/>
        </p:nvSpPr>
        <p:spPr>
          <a:xfrm rot="617475">
            <a:off x="2547984" y="6338162"/>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10</a:t>
            </a:r>
          </a:p>
        </p:txBody>
      </p:sp>
      <p:sp>
        <p:nvSpPr>
          <p:cNvPr id="182" name="TextBox 181">
            <a:extLst>
              <a:ext uri="{FF2B5EF4-FFF2-40B4-BE49-F238E27FC236}">
                <a16:creationId xmlns:a16="http://schemas.microsoft.com/office/drawing/2014/main" id="{797E64B5-E058-4675-AF87-F72BEA179BF5}"/>
              </a:ext>
            </a:extLst>
          </p:cNvPr>
          <p:cNvSpPr txBox="1"/>
          <p:nvPr/>
        </p:nvSpPr>
        <p:spPr>
          <a:xfrm rot="617475">
            <a:off x="2487934" y="6113124"/>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83" name="TextBox 182">
            <a:extLst>
              <a:ext uri="{FF2B5EF4-FFF2-40B4-BE49-F238E27FC236}">
                <a16:creationId xmlns:a16="http://schemas.microsoft.com/office/drawing/2014/main" id="{81F9815F-95C4-4695-B274-C0EA42FE6EF3}"/>
              </a:ext>
            </a:extLst>
          </p:cNvPr>
          <p:cNvSpPr txBox="1"/>
          <p:nvPr/>
        </p:nvSpPr>
        <p:spPr>
          <a:xfrm rot="617475">
            <a:off x="2470186" y="6218216"/>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09</a:t>
            </a:r>
          </a:p>
        </p:txBody>
      </p:sp>
      <p:sp>
        <p:nvSpPr>
          <p:cNvPr id="184" name="TextBox 183">
            <a:extLst>
              <a:ext uri="{FF2B5EF4-FFF2-40B4-BE49-F238E27FC236}">
                <a16:creationId xmlns:a16="http://schemas.microsoft.com/office/drawing/2014/main" id="{DC924E87-7FA4-4D85-B7DA-29D66428984E}"/>
              </a:ext>
            </a:extLst>
          </p:cNvPr>
          <p:cNvSpPr txBox="1"/>
          <p:nvPr/>
        </p:nvSpPr>
        <p:spPr>
          <a:xfrm rot="617475">
            <a:off x="3060631" y="5946081"/>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WR16</a:t>
            </a:r>
          </a:p>
        </p:txBody>
      </p:sp>
      <p:sp>
        <p:nvSpPr>
          <p:cNvPr id="185" name="TextBox 184">
            <a:extLst>
              <a:ext uri="{FF2B5EF4-FFF2-40B4-BE49-F238E27FC236}">
                <a16:creationId xmlns:a16="http://schemas.microsoft.com/office/drawing/2014/main" id="{1B9EF354-370D-4FB8-A738-F17B9C4B9AF9}"/>
              </a:ext>
            </a:extLst>
          </p:cNvPr>
          <p:cNvSpPr txBox="1"/>
          <p:nvPr/>
        </p:nvSpPr>
        <p:spPr>
          <a:xfrm rot="617475">
            <a:off x="2990387" y="598518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86" name="TextBox 185">
            <a:extLst>
              <a:ext uri="{FF2B5EF4-FFF2-40B4-BE49-F238E27FC236}">
                <a16:creationId xmlns:a16="http://schemas.microsoft.com/office/drawing/2014/main" id="{79A8E986-96C3-42C6-A9C2-437FD73D1F7C}"/>
              </a:ext>
            </a:extLst>
          </p:cNvPr>
          <p:cNvSpPr txBox="1"/>
          <p:nvPr/>
        </p:nvSpPr>
        <p:spPr>
          <a:xfrm rot="617475">
            <a:off x="2972640" y="609427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15</a:t>
            </a:r>
          </a:p>
        </p:txBody>
      </p:sp>
      <p:sp>
        <p:nvSpPr>
          <p:cNvPr id="187" name="TextBox 186">
            <a:extLst>
              <a:ext uri="{FF2B5EF4-FFF2-40B4-BE49-F238E27FC236}">
                <a16:creationId xmlns:a16="http://schemas.microsoft.com/office/drawing/2014/main" id="{C8BCA3E8-915F-4767-AF18-E1FD5308FB94}"/>
              </a:ext>
            </a:extLst>
          </p:cNvPr>
          <p:cNvSpPr txBox="1"/>
          <p:nvPr/>
        </p:nvSpPr>
        <p:spPr>
          <a:xfrm rot="617475">
            <a:off x="2915524" y="598518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88" name="TextBox 187">
            <a:extLst>
              <a:ext uri="{FF2B5EF4-FFF2-40B4-BE49-F238E27FC236}">
                <a16:creationId xmlns:a16="http://schemas.microsoft.com/office/drawing/2014/main" id="{28DBEE4D-08CB-40F0-846E-E558E367DF6F}"/>
              </a:ext>
            </a:extLst>
          </p:cNvPr>
          <p:cNvSpPr txBox="1"/>
          <p:nvPr/>
        </p:nvSpPr>
        <p:spPr>
          <a:xfrm rot="617475">
            <a:off x="2897774" y="6094274"/>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14</a:t>
            </a:r>
          </a:p>
        </p:txBody>
      </p:sp>
      <p:sp>
        <p:nvSpPr>
          <p:cNvPr id="189" name="TextBox 188">
            <a:extLst>
              <a:ext uri="{FF2B5EF4-FFF2-40B4-BE49-F238E27FC236}">
                <a16:creationId xmlns:a16="http://schemas.microsoft.com/office/drawing/2014/main" id="{1115EAEB-FF31-4226-BC35-9675162D3B2D}"/>
              </a:ext>
            </a:extLst>
          </p:cNvPr>
          <p:cNvSpPr txBox="1"/>
          <p:nvPr/>
        </p:nvSpPr>
        <p:spPr>
          <a:xfrm rot="617475">
            <a:off x="2842354" y="596519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190" name="TextBox 189">
            <a:extLst>
              <a:ext uri="{FF2B5EF4-FFF2-40B4-BE49-F238E27FC236}">
                <a16:creationId xmlns:a16="http://schemas.microsoft.com/office/drawing/2014/main" id="{52BB198E-DE4E-4236-A615-99D6EBE444AA}"/>
              </a:ext>
            </a:extLst>
          </p:cNvPr>
          <p:cNvSpPr txBox="1"/>
          <p:nvPr/>
        </p:nvSpPr>
        <p:spPr>
          <a:xfrm rot="617475">
            <a:off x="2824606" y="6070286"/>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13</a:t>
            </a:r>
          </a:p>
        </p:txBody>
      </p:sp>
      <p:sp>
        <p:nvSpPr>
          <p:cNvPr id="191" name="TextBox 190">
            <a:extLst>
              <a:ext uri="{FF2B5EF4-FFF2-40B4-BE49-F238E27FC236}">
                <a16:creationId xmlns:a16="http://schemas.microsoft.com/office/drawing/2014/main" id="{3B8676F3-3A71-4DC5-A809-31DFD22C3C3B}"/>
              </a:ext>
            </a:extLst>
          </p:cNvPr>
          <p:cNvSpPr txBox="1"/>
          <p:nvPr/>
        </p:nvSpPr>
        <p:spPr>
          <a:xfrm rot="617475">
            <a:off x="3141129" y="605029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20</a:t>
            </a:r>
          </a:p>
        </p:txBody>
      </p:sp>
      <p:sp>
        <p:nvSpPr>
          <p:cNvPr id="192" name="TextBox 191">
            <a:extLst>
              <a:ext uri="{FF2B5EF4-FFF2-40B4-BE49-F238E27FC236}">
                <a16:creationId xmlns:a16="http://schemas.microsoft.com/office/drawing/2014/main" id="{09923652-3EF4-4298-9240-054D955E9DD6}"/>
              </a:ext>
            </a:extLst>
          </p:cNvPr>
          <p:cNvSpPr txBox="1"/>
          <p:nvPr/>
        </p:nvSpPr>
        <p:spPr>
          <a:xfrm rot="617475">
            <a:off x="3033486" y="6090153"/>
            <a:ext cx="229606"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a:t>
            </a:r>
          </a:p>
        </p:txBody>
      </p:sp>
      <p:sp>
        <p:nvSpPr>
          <p:cNvPr id="193" name="TextBox 192">
            <a:extLst>
              <a:ext uri="{FF2B5EF4-FFF2-40B4-BE49-F238E27FC236}">
                <a16:creationId xmlns:a16="http://schemas.microsoft.com/office/drawing/2014/main" id="{ACAE1089-F79F-4A95-89AD-EA1EE317539A}"/>
              </a:ext>
            </a:extLst>
          </p:cNvPr>
          <p:cNvSpPr txBox="1"/>
          <p:nvPr/>
        </p:nvSpPr>
        <p:spPr>
          <a:xfrm rot="617475">
            <a:off x="3021870" y="6158836"/>
            <a:ext cx="236794"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R1</a:t>
            </a:r>
          </a:p>
        </p:txBody>
      </p:sp>
      <p:sp>
        <p:nvSpPr>
          <p:cNvPr id="194" name="TextBox 193">
            <a:extLst>
              <a:ext uri="{FF2B5EF4-FFF2-40B4-BE49-F238E27FC236}">
                <a16:creationId xmlns:a16="http://schemas.microsoft.com/office/drawing/2014/main" id="{02E02535-87D1-46F3-BFB8-7D77C9E8B6D0}"/>
              </a:ext>
            </a:extLst>
          </p:cNvPr>
          <p:cNvSpPr txBox="1"/>
          <p:nvPr/>
        </p:nvSpPr>
        <p:spPr>
          <a:xfrm rot="617475">
            <a:off x="3010543" y="6227945"/>
            <a:ext cx="208040"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9</a:t>
            </a:r>
          </a:p>
        </p:txBody>
      </p:sp>
      <p:sp>
        <p:nvSpPr>
          <p:cNvPr id="195" name="TextBox 194">
            <a:extLst>
              <a:ext uri="{FF2B5EF4-FFF2-40B4-BE49-F238E27FC236}">
                <a16:creationId xmlns:a16="http://schemas.microsoft.com/office/drawing/2014/main" id="{5C310EEA-FDE4-4CB4-8B43-A9B6F43EA5B7}"/>
              </a:ext>
            </a:extLst>
          </p:cNvPr>
          <p:cNvSpPr txBox="1"/>
          <p:nvPr/>
        </p:nvSpPr>
        <p:spPr>
          <a:xfrm rot="617475">
            <a:off x="3051648" y="6062027"/>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WR18</a:t>
            </a:r>
          </a:p>
        </p:txBody>
      </p:sp>
      <p:sp>
        <p:nvSpPr>
          <p:cNvPr id="196" name="TextBox 195">
            <a:extLst>
              <a:ext uri="{FF2B5EF4-FFF2-40B4-BE49-F238E27FC236}">
                <a16:creationId xmlns:a16="http://schemas.microsoft.com/office/drawing/2014/main" id="{60386B46-8A5B-4939-B467-9D1733FC3D64}"/>
              </a:ext>
            </a:extLst>
          </p:cNvPr>
          <p:cNvSpPr txBox="1"/>
          <p:nvPr/>
        </p:nvSpPr>
        <p:spPr>
          <a:xfrm rot="617475">
            <a:off x="3053894" y="6014049"/>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WR17</a:t>
            </a:r>
          </a:p>
        </p:txBody>
      </p:sp>
      <p:sp>
        <p:nvSpPr>
          <p:cNvPr id="197" name="TextBox 196">
            <a:extLst>
              <a:ext uri="{FF2B5EF4-FFF2-40B4-BE49-F238E27FC236}">
                <a16:creationId xmlns:a16="http://schemas.microsoft.com/office/drawing/2014/main" id="{D8202C85-AA19-4473-81BF-D3BE213A540C}"/>
              </a:ext>
            </a:extLst>
          </p:cNvPr>
          <p:cNvSpPr txBox="1"/>
          <p:nvPr/>
        </p:nvSpPr>
        <p:spPr>
          <a:xfrm rot="617475">
            <a:off x="3608785" y="616167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WR24</a:t>
            </a:r>
          </a:p>
        </p:txBody>
      </p:sp>
      <p:sp>
        <p:nvSpPr>
          <p:cNvPr id="198" name="TextBox 197">
            <a:extLst>
              <a:ext uri="{FF2B5EF4-FFF2-40B4-BE49-F238E27FC236}">
                <a16:creationId xmlns:a16="http://schemas.microsoft.com/office/drawing/2014/main" id="{ACD0811D-C06B-4988-A47F-EE336B3580CE}"/>
              </a:ext>
            </a:extLst>
          </p:cNvPr>
          <p:cNvSpPr txBox="1"/>
          <p:nvPr/>
        </p:nvSpPr>
        <p:spPr>
          <a:xfrm rot="617475">
            <a:off x="3472573" y="6141686"/>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WR23</a:t>
            </a:r>
          </a:p>
        </p:txBody>
      </p:sp>
      <p:sp>
        <p:nvSpPr>
          <p:cNvPr id="199" name="TextBox 198">
            <a:extLst>
              <a:ext uri="{FF2B5EF4-FFF2-40B4-BE49-F238E27FC236}">
                <a16:creationId xmlns:a16="http://schemas.microsoft.com/office/drawing/2014/main" id="{2DB5FEEA-9080-4806-AA8B-F0E6D94A64FC}"/>
              </a:ext>
            </a:extLst>
          </p:cNvPr>
          <p:cNvSpPr txBox="1"/>
          <p:nvPr/>
        </p:nvSpPr>
        <p:spPr>
          <a:xfrm rot="617475">
            <a:off x="3369307" y="609370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WR22</a:t>
            </a:r>
          </a:p>
        </p:txBody>
      </p:sp>
      <p:sp>
        <p:nvSpPr>
          <p:cNvPr id="200" name="TextBox 199">
            <a:extLst>
              <a:ext uri="{FF2B5EF4-FFF2-40B4-BE49-F238E27FC236}">
                <a16:creationId xmlns:a16="http://schemas.microsoft.com/office/drawing/2014/main" id="{52B53D46-1F96-4888-9AAE-4C7D90F162B1}"/>
              </a:ext>
            </a:extLst>
          </p:cNvPr>
          <p:cNvSpPr txBox="1"/>
          <p:nvPr/>
        </p:nvSpPr>
        <p:spPr>
          <a:xfrm rot="617475">
            <a:off x="3228295" y="607371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WR21</a:t>
            </a:r>
          </a:p>
        </p:txBody>
      </p:sp>
      <p:sp>
        <p:nvSpPr>
          <p:cNvPr id="201" name="TextBox 200">
            <a:extLst>
              <a:ext uri="{FF2B5EF4-FFF2-40B4-BE49-F238E27FC236}">
                <a16:creationId xmlns:a16="http://schemas.microsoft.com/office/drawing/2014/main" id="{FF29F779-1DD9-4517-868F-A1664CCD9E22}"/>
              </a:ext>
            </a:extLst>
          </p:cNvPr>
          <p:cNvSpPr txBox="1"/>
          <p:nvPr/>
        </p:nvSpPr>
        <p:spPr>
          <a:xfrm rot="617475">
            <a:off x="2427197" y="6377002"/>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202" name="TextBox 201">
            <a:extLst>
              <a:ext uri="{FF2B5EF4-FFF2-40B4-BE49-F238E27FC236}">
                <a16:creationId xmlns:a16="http://schemas.microsoft.com/office/drawing/2014/main" id="{60AE5077-0D67-4DEF-A79E-BBAA633A32FE}"/>
              </a:ext>
            </a:extLst>
          </p:cNvPr>
          <p:cNvSpPr txBox="1"/>
          <p:nvPr/>
        </p:nvSpPr>
        <p:spPr>
          <a:xfrm rot="617475">
            <a:off x="2409451" y="6486093"/>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28</a:t>
            </a:r>
          </a:p>
        </p:txBody>
      </p:sp>
      <p:sp>
        <p:nvSpPr>
          <p:cNvPr id="203" name="TextBox 202">
            <a:extLst>
              <a:ext uri="{FF2B5EF4-FFF2-40B4-BE49-F238E27FC236}">
                <a16:creationId xmlns:a16="http://schemas.microsoft.com/office/drawing/2014/main" id="{9A1A6CBB-A367-47C0-A72D-2E8B4A15C642}"/>
              </a:ext>
            </a:extLst>
          </p:cNvPr>
          <p:cNvSpPr txBox="1"/>
          <p:nvPr/>
        </p:nvSpPr>
        <p:spPr>
          <a:xfrm rot="617475">
            <a:off x="2269888" y="6373578"/>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WR27</a:t>
            </a:r>
          </a:p>
        </p:txBody>
      </p:sp>
      <p:sp>
        <p:nvSpPr>
          <p:cNvPr id="204" name="TextBox 203">
            <a:extLst>
              <a:ext uri="{FF2B5EF4-FFF2-40B4-BE49-F238E27FC236}">
                <a16:creationId xmlns:a16="http://schemas.microsoft.com/office/drawing/2014/main" id="{90FDEC53-66DD-424A-8F7D-A112BFA20B48}"/>
              </a:ext>
            </a:extLst>
          </p:cNvPr>
          <p:cNvSpPr txBox="1"/>
          <p:nvPr/>
        </p:nvSpPr>
        <p:spPr>
          <a:xfrm rot="617475">
            <a:off x="2252249" y="6256770"/>
            <a:ext cx="254766"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a:t>
            </a:r>
          </a:p>
        </p:txBody>
      </p:sp>
      <p:sp>
        <p:nvSpPr>
          <p:cNvPr id="205" name="TextBox 204">
            <a:extLst>
              <a:ext uri="{FF2B5EF4-FFF2-40B4-BE49-F238E27FC236}">
                <a16:creationId xmlns:a16="http://schemas.microsoft.com/office/drawing/2014/main" id="{F4C13B38-D0BC-43D7-A62C-4C5760598EE0}"/>
              </a:ext>
            </a:extLst>
          </p:cNvPr>
          <p:cNvSpPr txBox="1"/>
          <p:nvPr/>
        </p:nvSpPr>
        <p:spPr>
          <a:xfrm rot="617475">
            <a:off x="2234501" y="6365861"/>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R</a:t>
            </a:r>
          </a:p>
        </p:txBody>
      </p:sp>
      <p:sp>
        <p:nvSpPr>
          <p:cNvPr id="206" name="TextBox 205">
            <a:extLst>
              <a:ext uri="{FF2B5EF4-FFF2-40B4-BE49-F238E27FC236}">
                <a16:creationId xmlns:a16="http://schemas.microsoft.com/office/drawing/2014/main" id="{A65F58DD-B0A2-4B3F-974B-B5B2FB5AB492}"/>
              </a:ext>
            </a:extLst>
          </p:cNvPr>
          <p:cNvSpPr txBox="1"/>
          <p:nvPr/>
        </p:nvSpPr>
        <p:spPr>
          <a:xfrm rot="617475">
            <a:off x="2216522" y="6473809"/>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a:t>
            </a:r>
          </a:p>
        </p:txBody>
      </p:sp>
      <p:sp>
        <p:nvSpPr>
          <p:cNvPr id="207" name="TextBox 206">
            <a:extLst>
              <a:ext uri="{FF2B5EF4-FFF2-40B4-BE49-F238E27FC236}">
                <a16:creationId xmlns:a16="http://schemas.microsoft.com/office/drawing/2014/main" id="{832D7760-556D-481A-ACF7-2AF85B6535FC}"/>
              </a:ext>
            </a:extLst>
          </p:cNvPr>
          <p:cNvSpPr txBox="1"/>
          <p:nvPr/>
        </p:nvSpPr>
        <p:spPr>
          <a:xfrm rot="617475">
            <a:off x="2198541" y="6585760"/>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6</a:t>
            </a:r>
          </a:p>
        </p:txBody>
      </p:sp>
      <p:sp>
        <p:nvSpPr>
          <p:cNvPr id="208" name="TextBox 207">
            <a:extLst>
              <a:ext uri="{FF2B5EF4-FFF2-40B4-BE49-F238E27FC236}">
                <a16:creationId xmlns:a16="http://schemas.microsoft.com/office/drawing/2014/main" id="{8DDDAEEB-5EE4-4421-B8F9-0C2C76CD33A7}"/>
              </a:ext>
            </a:extLst>
          </p:cNvPr>
          <p:cNvSpPr txBox="1"/>
          <p:nvPr/>
        </p:nvSpPr>
        <p:spPr>
          <a:xfrm rot="617475">
            <a:off x="2048030" y="625763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WR25</a:t>
            </a:r>
          </a:p>
        </p:txBody>
      </p:sp>
      <p:sp>
        <p:nvSpPr>
          <p:cNvPr id="209" name="TextBox 208">
            <a:extLst>
              <a:ext uri="{FF2B5EF4-FFF2-40B4-BE49-F238E27FC236}">
                <a16:creationId xmlns:a16="http://schemas.microsoft.com/office/drawing/2014/main" id="{46CB3601-CB27-4B13-B915-72F20C86E718}"/>
              </a:ext>
            </a:extLst>
          </p:cNvPr>
          <p:cNvSpPr txBox="1"/>
          <p:nvPr/>
        </p:nvSpPr>
        <p:spPr>
          <a:xfrm rot="617475">
            <a:off x="2745346" y="626163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WR29</a:t>
            </a:r>
          </a:p>
        </p:txBody>
      </p:sp>
      <p:sp>
        <p:nvSpPr>
          <p:cNvPr id="210" name="TextBox 209">
            <a:extLst>
              <a:ext uri="{FF2B5EF4-FFF2-40B4-BE49-F238E27FC236}">
                <a16:creationId xmlns:a16="http://schemas.microsoft.com/office/drawing/2014/main" id="{A7C509C5-584F-4442-9D6F-BB1692258747}"/>
              </a:ext>
            </a:extLst>
          </p:cNvPr>
          <p:cNvSpPr txBox="1"/>
          <p:nvPr/>
        </p:nvSpPr>
        <p:spPr>
          <a:xfrm rot="617475">
            <a:off x="3395993" y="6337595"/>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WR32</a:t>
            </a:r>
          </a:p>
        </p:txBody>
      </p:sp>
      <p:sp>
        <p:nvSpPr>
          <p:cNvPr id="211" name="TextBox 210">
            <a:extLst>
              <a:ext uri="{FF2B5EF4-FFF2-40B4-BE49-F238E27FC236}">
                <a16:creationId xmlns:a16="http://schemas.microsoft.com/office/drawing/2014/main" id="{D1B9C6A5-35C8-43A4-B5DC-6E0B8742EE3A}"/>
              </a:ext>
            </a:extLst>
          </p:cNvPr>
          <p:cNvSpPr txBox="1"/>
          <p:nvPr/>
        </p:nvSpPr>
        <p:spPr>
          <a:xfrm rot="617475">
            <a:off x="2940538" y="6353588"/>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WR31</a:t>
            </a:r>
          </a:p>
        </p:txBody>
      </p:sp>
      <p:sp>
        <p:nvSpPr>
          <p:cNvPr id="212" name="TextBox 211">
            <a:extLst>
              <a:ext uri="{FF2B5EF4-FFF2-40B4-BE49-F238E27FC236}">
                <a16:creationId xmlns:a16="http://schemas.microsoft.com/office/drawing/2014/main" id="{A610758E-0325-423E-987D-7649E65C9B1D}"/>
              </a:ext>
            </a:extLst>
          </p:cNvPr>
          <p:cNvSpPr txBox="1"/>
          <p:nvPr/>
        </p:nvSpPr>
        <p:spPr>
          <a:xfrm rot="617475">
            <a:off x="2961881" y="6209655"/>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WR30</a:t>
            </a:r>
          </a:p>
        </p:txBody>
      </p:sp>
      <p:sp>
        <p:nvSpPr>
          <p:cNvPr id="213" name="TextBox 212">
            <a:extLst>
              <a:ext uri="{FF2B5EF4-FFF2-40B4-BE49-F238E27FC236}">
                <a16:creationId xmlns:a16="http://schemas.microsoft.com/office/drawing/2014/main" id="{BE33EEE8-C394-449A-8D5F-FD5D5FAA4FEA}"/>
              </a:ext>
            </a:extLst>
          </p:cNvPr>
          <p:cNvSpPr txBox="1"/>
          <p:nvPr/>
        </p:nvSpPr>
        <p:spPr>
          <a:xfrm rot="617475">
            <a:off x="2904394" y="658148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WR35</a:t>
            </a:r>
          </a:p>
        </p:txBody>
      </p:sp>
      <p:sp>
        <p:nvSpPr>
          <p:cNvPr id="214" name="TextBox 213">
            <a:extLst>
              <a:ext uri="{FF2B5EF4-FFF2-40B4-BE49-F238E27FC236}">
                <a16:creationId xmlns:a16="http://schemas.microsoft.com/office/drawing/2014/main" id="{907B1814-B53F-4D05-BA2F-32429B1A364F}"/>
              </a:ext>
            </a:extLst>
          </p:cNvPr>
          <p:cNvSpPr txBox="1"/>
          <p:nvPr/>
        </p:nvSpPr>
        <p:spPr>
          <a:xfrm rot="617475">
            <a:off x="2931752" y="647753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WR34</a:t>
            </a:r>
          </a:p>
        </p:txBody>
      </p:sp>
      <p:sp>
        <p:nvSpPr>
          <p:cNvPr id="215" name="TextBox 214">
            <a:extLst>
              <a:ext uri="{FF2B5EF4-FFF2-40B4-BE49-F238E27FC236}">
                <a16:creationId xmlns:a16="http://schemas.microsoft.com/office/drawing/2014/main" id="{D688D940-5DB3-4EBC-8C94-5558E4BA82FD}"/>
              </a:ext>
            </a:extLst>
          </p:cNvPr>
          <p:cNvSpPr txBox="1"/>
          <p:nvPr/>
        </p:nvSpPr>
        <p:spPr>
          <a:xfrm rot="617475">
            <a:off x="2719262" y="6554060"/>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33</a:t>
            </a:r>
          </a:p>
        </p:txBody>
      </p:sp>
      <p:sp>
        <p:nvSpPr>
          <p:cNvPr id="216" name="TextBox 215">
            <a:extLst>
              <a:ext uri="{FF2B5EF4-FFF2-40B4-BE49-F238E27FC236}">
                <a16:creationId xmlns:a16="http://schemas.microsoft.com/office/drawing/2014/main" id="{2DC0BD24-339C-4DB3-8FDD-DB6C3FAF3CEB}"/>
              </a:ext>
            </a:extLst>
          </p:cNvPr>
          <p:cNvSpPr txBox="1"/>
          <p:nvPr/>
        </p:nvSpPr>
        <p:spPr>
          <a:xfrm rot="617475">
            <a:off x="3307221" y="660547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WR38</a:t>
            </a:r>
          </a:p>
        </p:txBody>
      </p:sp>
      <p:sp>
        <p:nvSpPr>
          <p:cNvPr id="217" name="TextBox 216">
            <a:extLst>
              <a:ext uri="{FF2B5EF4-FFF2-40B4-BE49-F238E27FC236}">
                <a16:creationId xmlns:a16="http://schemas.microsoft.com/office/drawing/2014/main" id="{45124F87-4FB5-4F94-BBD2-09A0F96DDF10}"/>
              </a:ext>
            </a:extLst>
          </p:cNvPr>
          <p:cNvSpPr txBox="1"/>
          <p:nvPr/>
        </p:nvSpPr>
        <p:spPr>
          <a:xfrm rot="617475">
            <a:off x="3324534" y="654150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WR37</a:t>
            </a:r>
          </a:p>
        </p:txBody>
      </p:sp>
      <p:sp>
        <p:nvSpPr>
          <p:cNvPr id="218" name="TextBox 217">
            <a:extLst>
              <a:ext uri="{FF2B5EF4-FFF2-40B4-BE49-F238E27FC236}">
                <a16:creationId xmlns:a16="http://schemas.microsoft.com/office/drawing/2014/main" id="{E0EF810E-2B36-48EE-A56B-3D01806DD34A}"/>
              </a:ext>
            </a:extLst>
          </p:cNvPr>
          <p:cNvSpPr txBox="1"/>
          <p:nvPr/>
        </p:nvSpPr>
        <p:spPr>
          <a:xfrm rot="617475">
            <a:off x="2898901" y="665744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WR36</a:t>
            </a:r>
          </a:p>
        </p:txBody>
      </p:sp>
      <p:sp>
        <p:nvSpPr>
          <p:cNvPr id="219" name="TextBox 218">
            <a:extLst>
              <a:ext uri="{FF2B5EF4-FFF2-40B4-BE49-F238E27FC236}">
                <a16:creationId xmlns:a16="http://schemas.microsoft.com/office/drawing/2014/main" id="{AE721C15-923F-49CD-89E1-3691D85173E7}"/>
              </a:ext>
            </a:extLst>
          </p:cNvPr>
          <p:cNvSpPr txBox="1"/>
          <p:nvPr/>
        </p:nvSpPr>
        <p:spPr>
          <a:xfrm rot="617475">
            <a:off x="3171519" y="6697426"/>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WR40</a:t>
            </a:r>
          </a:p>
        </p:txBody>
      </p:sp>
      <p:sp>
        <p:nvSpPr>
          <p:cNvPr id="220" name="TextBox 219">
            <a:extLst>
              <a:ext uri="{FF2B5EF4-FFF2-40B4-BE49-F238E27FC236}">
                <a16:creationId xmlns:a16="http://schemas.microsoft.com/office/drawing/2014/main" id="{096C3511-2405-4B3E-BCD8-BD06C625CBBB}"/>
              </a:ext>
            </a:extLst>
          </p:cNvPr>
          <p:cNvSpPr txBox="1"/>
          <p:nvPr/>
        </p:nvSpPr>
        <p:spPr>
          <a:xfrm rot="617475">
            <a:off x="3233054" y="664545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WR39</a:t>
            </a:r>
          </a:p>
        </p:txBody>
      </p:sp>
      <p:pic>
        <p:nvPicPr>
          <p:cNvPr id="221" name="Picture 220">
            <a:extLst>
              <a:ext uri="{FF2B5EF4-FFF2-40B4-BE49-F238E27FC236}">
                <a16:creationId xmlns:a16="http://schemas.microsoft.com/office/drawing/2014/main" id="{3CD0EBA1-8FA5-4EF1-95A6-6FC0B6D6E826}"/>
              </a:ext>
            </a:extLst>
          </p:cNvPr>
          <p:cNvPicPr>
            <a:picLocks noChangeAspect="1"/>
          </p:cNvPicPr>
          <p:nvPr/>
        </p:nvPicPr>
        <p:blipFill>
          <a:blip r:embed="rId75"/>
          <a:stretch>
            <a:fillRect/>
          </a:stretch>
        </p:blipFill>
        <p:spPr>
          <a:xfrm>
            <a:off x="2432647" y="6339951"/>
            <a:ext cx="100641" cy="79962"/>
          </a:xfrm>
          <a:custGeom>
            <a:avLst/>
            <a:gdLst>
              <a:gd name="connsiteX0" fmla="*/ 301 w 100641"/>
              <a:gd name="connsiteY0" fmla="*/ 852 h 71886"/>
              <a:gd name="connsiteX1" fmla="*/ 100942 w 100641"/>
              <a:gd name="connsiteY1" fmla="*/ 852 h 71886"/>
              <a:gd name="connsiteX2" fmla="*/ 100942 w 100641"/>
              <a:gd name="connsiteY2" fmla="*/ 72738 h 71886"/>
              <a:gd name="connsiteX3" fmla="*/ 301 w 100641"/>
              <a:gd name="connsiteY3" fmla="*/ 72738 h 71886"/>
            </a:gdLst>
            <a:ahLst/>
            <a:cxnLst>
              <a:cxn ang="0">
                <a:pos x="connsiteX0" y="connsiteY0"/>
              </a:cxn>
              <a:cxn ang="0">
                <a:pos x="connsiteX1" y="connsiteY1"/>
              </a:cxn>
              <a:cxn ang="0">
                <a:pos x="connsiteX2" y="connsiteY2"/>
              </a:cxn>
              <a:cxn ang="0">
                <a:pos x="connsiteX3" y="connsiteY3"/>
              </a:cxn>
            </a:cxnLst>
            <a:rect l="l" t="t" r="r" b="b"/>
            <a:pathLst>
              <a:path w="100641" h="71886">
                <a:moveTo>
                  <a:pt x="301" y="852"/>
                </a:moveTo>
                <a:lnTo>
                  <a:pt x="100942" y="852"/>
                </a:lnTo>
                <a:lnTo>
                  <a:pt x="100942" y="72738"/>
                </a:lnTo>
                <a:lnTo>
                  <a:pt x="301" y="72738"/>
                </a:lnTo>
                <a:close/>
              </a:path>
            </a:pathLst>
          </a:custGeom>
        </p:spPr>
      </p:pic>
      <p:pic>
        <p:nvPicPr>
          <p:cNvPr id="222" name="Picture 221">
            <a:extLst>
              <a:ext uri="{FF2B5EF4-FFF2-40B4-BE49-F238E27FC236}">
                <a16:creationId xmlns:a16="http://schemas.microsoft.com/office/drawing/2014/main" id="{99601090-E653-4313-A1E7-85DD5528D6BC}"/>
              </a:ext>
            </a:extLst>
          </p:cNvPr>
          <p:cNvPicPr>
            <a:picLocks noChangeAspect="1"/>
          </p:cNvPicPr>
          <p:nvPr/>
        </p:nvPicPr>
        <p:blipFill>
          <a:blip r:embed="rId76"/>
          <a:stretch>
            <a:fillRect/>
          </a:stretch>
        </p:blipFill>
        <p:spPr>
          <a:xfrm>
            <a:off x="2418270" y="6511871"/>
            <a:ext cx="64697" cy="115946"/>
          </a:xfrm>
          <a:custGeom>
            <a:avLst/>
            <a:gdLst>
              <a:gd name="connsiteX0" fmla="*/ 297 w 64697"/>
              <a:gd name="connsiteY0" fmla="*/ 895 h 104235"/>
              <a:gd name="connsiteX1" fmla="*/ 64995 w 64697"/>
              <a:gd name="connsiteY1" fmla="*/ 895 h 104235"/>
              <a:gd name="connsiteX2" fmla="*/ 64995 w 64697"/>
              <a:gd name="connsiteY2" fmla="*/ 105130 h 104235"/>
              <a:gd name="connsiteX3" fmla="*/ 297 w 64697"/>
              <a:gd name="connsiteY3" fmla="*/ 105130 h 104235"/>
            </a:gdLst>
            <a:ahLst/>
            <a:cxnLst>
              <a:cxn ang="0">
                <a:pos x="connsiteX0" y="connsiteY0"/>
              </a:cxn>
              <a:cxn ang="0">
                <a:pos x="connsiteX1" y="connsiteY1"/>
              </a:cxn>
              <a:cxn ang="0">
                <a:pos x="connsiteX2" y="connsiteY2"/>
              </a:cxn>
              <a:cxn ang="0">
                <a:pos x="connsiteX3" y="connsiteY3"/>
              </a:cxn>
            </a:cxnLst>
            <a:rect l="l" t="t" r="r" b="b"/>
            <a:pathLst>
              <a:path w="64697" h="104235">
                <a:moveTo>
                  <a:pt x="297" y="895"/>
                </a:moveTo>
                <a:lnTo>
                  <a:pt x="64995" y="895"/>
                </a:lnTo>
                <a:lnTo>
                  <a:pt x="64995" y="105130"/>
                </a:lnTo>
                <a:lnTo>
                  <a:pt x="297" y="105130"/>
                </a:lnTo>
                <a:close/>
              </a:path>
            </a:pathLst>
          </a:custGeom>
        </p:spPr>
      </p:pic>
      <p:pic>
        <p:nvPicPr>
          <p:cNvPr id="223" name="Picture 222">
            <a:extLst>
              <a:ext uri="{FF2B5EF4-FFF2-40B4-BE49-F238E27FC236}">
                <a16:creationId xmlns:a16="http://schemas.microsoft.com/office/drawing/2014/main" id="{554DA75E-C667-49E8-B125-32809EF921A9}"/>
              </a:ext>
            </a:extLst>
          </p:cNvPr>
          <p:cNvPicPr>
            <a:picLocks noChangeAspect="1"/>
          </p:cNvPicPr>
          <p:nvPr/>
        </p:nvPicPr>
        <p:blipFill>
          <a:blip r:embed="rId77"/>
          <a:stretch>
            <a:fillRect/>
          </a:stretch>
        </p:blipFill>
        <p:spPr>
          <a:xfrm>
            <a:off x="1818018" y="5284441"/>
            <a:ext cx="1933746" cy="1639238"/>
          </a:xfrm>
          <a:custGeom>
            <a:avLst/>
            <a:gdLst>
              <a:gd name="connsiteX0" fmla="*/ 130 w 1933746"/>
              <a:gd name="connsiteY0" fmla="*/ 588 h 1473672"/>
              <a:gd name="connsiteX1" fmla="*/ 1933876 w 1933746"/>
              <a:gd name="connsiteY1" fmla="*/ 588 h 1473672"/>
              <a:gd name="connsiteX2" fmla="*/ 1933876 w 1933746"/>
              <a:gd name="connsiteY2" fmla="*/ 1474261 h 1473672"/>
              <a:gd name="connsiteX3" fmla="*/ 130 w 1933746"/>
              <a:gd name="connsiteY3" fmla="*/ 1474261 h 1473672"/>
            </a:gdLst>
            <a:ahLst/>
            <a:cxnLst>
              <a:cxn ang="0">
                <a:pos x="connsiteX0" y="connsiteY0"/>
              </a:cxn>
              <a:cxn ang="0">
                <a:pos x="connsiteX1" y="connsiteY1"/>
              </a:cxn>
              <a:cxn ang="0">
                <a:pos x="connsiteX2" y="connsiteY2"/>
              </a:cxn>
              <a:cxn ang="0">
                <a:pos x="connsiteX3" y="connsiteY3"/>
              </a:cxn>
            </a:cxnLst>
            <a:rect l="l" t="t" r="r" b="b"/>
            <a:pathLst>
              <a:path w="1933746" h="1473672">
                <a:moveTo>
                  <a:pt x="130" y="588"/>
                </a:moveTo>
                <a:lnTo>
                  <a:pt x="1933876" y="588"/>
                </a:lnTo>
                <a:lnTo>
                  <a:pt x="1933876" y="1474261"/>
                </a:lnTo>
                <a:lnTo>
                  <a:pt x="130" y="1474261"/>
                </a:lnTo>
                <a:close/>
              </a:path>
            </a:pathLst>
          </a:custGeom>
        </p:spPr>
      </p:pic>
      <p:pic>
        <p:nvPicPr>
          <p:cNvPr id="224" name="Picture 223">
            <a:extLst>
              <a:ext uri="{FF2B5EF4-FFF2-40B4-BE49-F238E27FC236}">
                <a16:creationId xmlns:a16="http://schemas.microsoft.com/office/drawing/2014/main" id="{037F3A03-5F93-4C2B-8CA7-0858B88BCBF8}"/>
              </a:ext>
            </a:extLst>
          </p:cNvPr>
          <p:cNvPicPr>
            <a:picLocks noChangeAspect="1"/>
          </p:cNvPicPr>
          <p:nvPr/>
        </p:nvPicPr>
        <p:blipFill>
          <a:blip r:embed="rId78"/>
          <a:stretch>
            <a:fillRect/>
          </a:stretch>
        </p:blipFill>
        <p:spPr>
          <a:xfrm>
            <a:off x="2792079" y="5492345"/>
            <a:ext cx="1121428" cy="1335380"/>
          </a:xfrm>
          <a:custGeom>
            <a:avLst/>
            <a:gdLst>
              <a:gd name="connsiteX0" fmla="*/ 401 w 1121428"/>
              <a:gd name="connsiteY0" fmla="*/ 640 h 1200504"/>
              <a:gd name="connsiteX1" fmla="*/ 1121830 w 1121428"/>
              <a:gd name="connsiteY1" fmla="*/ 640 h 1200504"/>
              <a:gd name="connsiteX2" fmla="*/ 1121830 w 1121428"/>
              <a:gd name="connsiteY2" fmla="*/ 1201144 h 1200504"/>
              <a:gd name="connsiteX3" fmla="*/ 401 w 1121428"/>
              <a:gd name="connsiteY3" fmla="*/ 1201144 h 1200504"/>
            </a:gdLst>
            <a:ahLst/>
            <a:cxnLst>
              <a:cxn ang="0">
                <a:pos x="connsiteX0" y="connsiteY0"/>
              </a:cxn>
              <a:cxn ang="0">
                <a:pos x="connsiteX1" y="connsiteY1"/>
              </a:cxn>
              <a:cxn ang="0">
                <a:pos x="connsiteX2" y="connsiteY2"/>
              </a:cxn>
              <a:cxn ang="0">
                <a:pos x="connsiteX3" y="connsiteY3"/>
              </a:cxn>
            </a:cxnLst>
            <a:rect l="l" t="t" r="r" b="b"/>
            <a:pathLst>
              <a:path w="1121428" h="1200504">
                <a:moveTo>
                  <a:pt x="401" y="640"/>
                </a:moveTo>
                <a:lnTo>
                  <a:pt x="1121830" y="640"/>
                </a:lnTo>
                <a:lnTo>
                  <a:pt x="1121830" y="1201144"/>
                </a:lnTo>
                <a:lnTo>
                  <a:pt x="401" y="1201144"/>
                </a:lnTo>
                <a:close/>
              </a:path>
            </a:pathLst>
          </a:custGeom>
        </p:spPr>
      </p:pic>
      <p:pic>
        <p:nvPicPr>
          <p:cNvPr id="225" name="Picture 224">
            <a:extLst>
              <a:ext uri="{FF2B5EF4-FFF2-40B4-BE49-F238E27FC236}">
                <a16:creationId xmlns:a16="http://schemas.microsoft.com/office/drawing/2014/main" id="{09D7FBD1-99AF-4C2B-9C2E-9C452377EAB6}"/>
              </a:ext>
            </a:extLst>
          </p:cNvPr>
          <p:cNvPicPr>
            <a:picLocks noChangeAspect="1"/>
          </p:cNvPicPr>
          <p:nvPr/>
        </p:nvPicPr>
        <p:blipFill>
          <a:blip r:embed="rId79"/>
          <a:stretch>
            <a:fillRect/>
          </a:stretch>
        </p:blipFill>
        <p:spPr>
          <a:xfrm>
            <a:off x="2651901" y="5452362"/>
            <a:ext cx="176121" cy="575732"/>
          </a:xfrm>
          <a:custGeom>
            <a:avLst/>
            <a:gdLst>
              <a:gd name="connsiteX0" fmla="*/ 362 w 176121"/>
              <a:gd name="connsiteY0" fmla="*/ 630 h 517582"/>
              <a:gd name="connsiteX1" fmla="*/ 176484 w 176121"/>
              <a:gd name="connsiteY1" fmla="*/ 630 h 517582"/>
              <a:gd name="connsiteX2" fmla="*/ 176484 w 176121"/>
              <a:gd name="connsiteY2" fmla="*/ 518213 h 517582"/>
              <a:gd name="connsiteX3" fmla="*/ 362 w 176121"/>
              <a:gd name="connsiteY3" fmla="*/ 518213 h 517582"/>
            </a:gdLst>
            <a:ahLst/>
            <a:cxnLst>
              <a:cxn ang="0">
                <a:pos x="connsiteX0" y="connsiteY0"/>
              </a:cxn>
              <a:cxn ang="0">
                <a:pos x="connsiteX1" y="connsiteY1"/>
              </a:cxn>
              <a:cxn ang="0">
                <a:pos x="connsiteX2" y="connsiteY2"/>
              </a:cxn>
              <a:cxn ang="0">
                <a:pos x="connsiteX3" y="connsiteY3"/>
              </a:cxn>
            </a:cxnLst>
            <a:rect l="l" t="t" r="r" b="b"/>
            <a:pathLst>
              <a:path w="176121" h="517582">
                <a:moveTo>
                  <a:pt x="362" y="630"/>
                </a:moveTo>
                <a:lnTo>
                  <a:pt x="176484" y="630"/>
                </a:lnTo>
                <a:lnTo>
                  <a:pt x="176484" y="518213"/>
                </a:lnTo>
                <a:lnTo>
                  <a:pt x="362" y="518213"/>
                </a:lnTo>
                <a:close/>
              </a:path>
            </a:pathLst>
          </a:custGeom>
        </p:spPr>
      </p:pic>
      <p:pic>
        <p:nvPicPr>
          <p:cNvPr id="226" name="Picture 225">
            <a:extLst>
              <a:ext uri="{FF2B5EF4-FFF2-40B4-BE49-F238E27FC236}">
                <a16:creationId xmlns:a16="http://schemas.microsoft.com/office/drawing/2014/main" id="{05CBB079-8438-4E6E-9C83-9FB786C50DAF}"/>
              </a:ext>
            </a:extLst>
          </p:cNvPr>
          <p:cNvPicPr>
            <a:picLocks noChangeAspect="1"/>
          </p:cNvPicPr>
          <p:nvPr/>
        </p:nvPicPr>
        <p:blipFill>
          <a:blip r:embed="rId80"/>
          <a:stretch>
            <a:fillRect/>
          </a:stretch>
        </p:blipFill>
        <p:spPr>
          <a:xfrm>
            <a:off x="2562043" y="6032093"/>
            <a:ext cx="158150" cy="479776"/>
          </a:xfrm>
          <a:custGeom>
            <a:avLst/>
            <a:gdLst>
              <a:gd name="connsiteX0" fmla="*/ 337 w 158150"/>
              <a:gd name="connsiteY0" fmla="*/ 775 h 431318"/>
              <a:gd name="connsiteX1" fmla="*/ 158487 w 158150"/>
              <a:gd name="connsiteY1" fmla="*/ 775 h 431318"/>
              <a:gd name="connsiteX2" fmla="*/ 158487 w 158150"/>
              <a:gd name="connsiteY2" fmla="*/ 432094 h 431318"/>
              <a:gd name="connsiteX3" fmla="*/ 337 w 158150"/>
              <a:gd name="connsiteY3" fmla="*/ 432094 h 431318"/>
            </a:gdLst>
            <a:ahLst/>
            <a:cxnLst>
              <a:cxn ang="0">
                <a:pos x="connsiteX0" y="connsiteY0"/>
              </a:cxn>
              <a:cxn ang="0">
                <a:pos x="connsiteX1" y="connsiteY1"/>
              </a:cxn>
              <a:cxn ang="0">
                <a:pos x="connsiteX2" y="connsiteY2"/>
              </a:cxn>
              <a:cxn ang="0">
                <a:pos x="connsiteX3" y="connsiteY3"/>
              </a:cxn>
            </a:cxnLst>
            <a:rect l="l" t="t" r="r" b="b"/>
            <a:pathLst>
              <a:path w="158150" h="431318">
                <a:moveTo>
                  <a:pt x="337" y="775"/>
                </a:moveTo>
                <a:lnTo>
                  <a:pt x="158487" y="775"/>
                </a:lnTo>
                <a:lnTo>
                  <a:pt x="158487" y="432094"/>
                </a:lnTo>
                <a:lnTo>
                  <a:pt x="337" y="432094"/>
                </a:lnTo>
                <a:close/>
              </a:path>
            </a:pathLst>
          </a:custGeom>
        </p:spPr>
      </p:pic>
      <p:pic>
        <p:nvPicPr>
          <p:cNvPr id="227" name="Picture 226">
            <a:extLst>
              <a:ext uri="{FF2B5EF4-FFF2-40B4-BE49-F238E27FC236}">
                <a16:creationId xmlns:a16="http://schemas.microsoft.com/office/drawing/2014/main" id="{7ACAF709-7109-47D3-83E4-B6C6D34AFF16}"/>
              </a:ext>
            </a:extLst>
          </p:cNvPr>
          <p:cNvPicPr>
            <a:picLocks noChangeAspect="1"/>
          </p:cNvPicPr>
          <p:nvPr/>
        </p:nvPicPr>
        <p:blipFill>
          <a:blip r:embed="rId81"/>
          <a:stretch>
            <a:fillRect/>
          </a:stretch>
        </p:blipFill>
        <p:spPr>
          <a:xfrm>
            <a:off x="2522505" y="6427910"/>
            <a:ext cx="104235" cy="271874"/>
          </a:xfrm>
          <a:custGeom>
            <a:avLst/>
            <a:gdLst>
              <a:gd name="connsiteX0" fmla="*/ 326 w 104235"/>
              <a:gd name="connsiteY0" fmla="*/ 874 h 244414"/>
              <a:gd name="connsiteX1" fmla="*/ 104561 w 104235"/>
              <a:gd name="connsiteY1" fmla="*/ 874 h 244414"/>
              <a:gd name="connsiteX2" fmla="*/ 104561 w 104235"/>
              <a:gd name="connsiteY2" fmla="*/ 245288 h 244414"/>
              <a:gd name="connsiteX3" fmla="*/ 326 w 104235"/>
              <a:gd name="connsiteY3" fmla="*/ 245288 h 244414"/>
            </a:gdLst>
            <a:ahLst/>
            <a:cxnLst>
              <a:cxn ang="0">
                <a:pos x="connsiteX0" y="connsiteY0"/>
              </a:cxn>
              <a:cxn ang="0">
                <a:pos x="connsiteX1" y="connsiteY1"/>
              </a:cxn>
              <a:cxn ang="0">
                <a:pos x="connsiteX2" y="connsiteY2"/>
              </a:cxn>
              <a:cxn ang="0">
                <a:pos x="connsiteX3" y="connsiteY3"/>
              </a:cxn>
            </a:cxnLst>
            <a:rect l="l" t="t" r="r" b="b"/>
            <a:pathLst>
              <a:path w="104235" h="244414">
                <a:moveTo>
                  <a:pt x="326" y="874"/>
                </a:moveTo>
                <a:lnTo>
                  <a:pt x="104561" y="874"/>
                </a:lnTo>
                <a:lnTo>
                  <a:pt x="104561" y="245288"/>
                </a:lnTo>
                <a:lnTo>
                  <a:pt x="326" y="245288"/>
                </a:lnTo>
                <a:close/>
              </a:path>
            </a:pathLst>
          </a:custGeom>
        </p:spPr>
      </p:pic>
      <p:pic>
        <p:nvPicPr>
          <p:cNvPr id="228" name="Picture 227">
            <a:extLst>
              <a:ext uri="{FF2B5EF4-FFF2-40B4-BE49-F238E27FC236}">
                <a16:creationId xmlns:a16="http://schemas.microsoft.com/office/drawing/2014/main" id="{51B9FA82-B870-4C9B-BBE9-D2266DB666FD}"/>
              </a:ext>
            </a:extLst>
          </p:cNvPr>
          <p:cNvPicPr>
            <a:picLocks noChangeAspect="1"/>
          </p:cNvPicPr>
          <p:nvPr/>
        </p:nvPicPr>
        <p:blipFill>
          <a:blip r:embed="rId82"/>
          <a:stretch>
            <a:fillRect/>
          </a:stretch>
        </p:blipFill>
        <p:spPr>
          <a:xfrm>
            <a:off x="2745353" y="5460359"/>
            <a:ext cx="136584" cy="431799"/>
          </a:xfrm>
          <a:custGeom>
            <a:avLst/>
            <a:gdLst>
              <a:gd name="connsiteX0" fmla="*/ 388 w 136584"/>
              <a:gd name="connsiteY0" fmla="*/ 632 h 388186"/>
              <a:gd name="connsiteX1" fmla="*/ 136972 w 136584"/>
              <a:gd name="connsiteY1" fmla="*/ 632 h 388186"/>
              <a:gd name="connsiteX2" fmla="*/ 136972 w 136584"/>
              <a:gd name="connsiteY2" fmla="*/ 388819 h 388186"/>
              <a:gd name="connsiteX3" fmla="*/ 388 w 136584"/>
              <a:gd name="connsiteY3" fmla="*/ 388819 h 388186"/>
            </a:gdLst>
            <a:ahLst/>
            <a:cxnLst>
              <a:cxn ang="0">
                <a:pos x="connsiteX0" y="connsiteY0"/>
              </a:cxn>
              <a:cxn ang="0">
                <a:pos x="connsiteX1" y="connsiteY1"/>
              </a:cxn>
              <a:cxn ang="0">
                <a:pos x="connsiteX2" y="connsiteY2"/>
              </a:cxn>
              <a:cxn ang="0">
                <a:pos x="connsiteX3" y="connsiteY3"/>
              </a:cxn>
            </a:cxnLst>
            <a:rect l="l" t="t" r="r" b="b"/>
            <a:pathLst>
              <a:path w="136584" h="388186">
                <a:moveTo>
                  <a:pt x="388" y="632"/>
                </a:moveTo>
                <a:lnTo>
                  <a:pt x="136972" y="632"/>
                </a:lnTo>
                <a:lnTo>
                  <a:pt x="136972" y="388819"/>
                </a:lnTo>
                <a:lnTo>
                  <a:pt x="388" y="388819"/>
                </a:lnTo>
                <a:close/>
              </a:path>
            </a:pathLst>
          </a:custGeom>
        </p:spPr>
      </p:pic>
      <p:pic>
        <p:nvPicPr>
          <p:cNvPr id="229" name="Picture 228">
            <a:extLst>
              <a:ext uri="{FF2B5EF4-FFF2-40B4-BE49-F238E27FC236}">
                <a16:creationId xmlns:a16="http://schemas.microsoft.com/office/drawing/2014/main" id="{BE0673EF-A942-49F4-887A-9881E738EC0B}"/>
              </a:ext>
            </a:extLst>
          </p:cNvPr>
          <p:cNvPicPr>
            <a:picLocks noChangeAspect="1"/>
          </p:cNvPicPr>
          <p:nvPr/>
        </p:nvPicPr>
        <p:blipFill>
          <a:blip r:embed="rId83"/>
          <a:stretch>
            <a:fillRect/>
          </a:stretch>
        </p:blipFill>
        <p:spPr>
          <a:xfrm>
            <a:off x="2580014" y="5952131"/>
            <a:ext cx="226442" cy="775639"/>
          </a:xfrm>
          <a:custGeom>
            <a:avLst/>
            <a:gdLst>
              <a:gd name="connsiteX0" fmla="*/ 342 w 226442"/>
              <a:gd name="connsiteY0" fmla="*/ 755 h 697298"/>
              <a:gd name="connsiteX1" fmla="*/ 226784 w 226442"/>
              <a:gd name="connsiteY1" fmla="*/ 755 h 697298"/>
              <a:gd name="connsiteX2" fmla="*/ 226784 w 226442"/>
              <a:gd name="connsiteY2" fmla="*/ 698054 h 697298"/>
              <a:gd name="connsiteX3" fmla="*/ 342 w 226442"/>
              <a:gd name="connsiteY3" fmla="*/ 698054 h 697298"/>
            </a:gdLst>
            <a:ahLst/>
            <a:cxnLst>
              <a:cxn ang="0">
                <a:pos x="connsiteX0" y="connsiteY0"/>
              </a:cxn>
              <a:cxn ang="0">
                <a:pos x="connsiteX1" y="connsiteY1"/>
              </a:cxn>
              <a:cxn ang="0">
                <a:pos x="connsiteX2" y="connsiteY2"/>
              </a:cxn>
              <a:cxn ang="0">
                <a:pos x="connsiteX3" y="connsiteY3"/>
              </a:cxn>
            </a:cxnLst>
            <a:rect l="l" t="t" r="r" b="b"/>
            <a:pathLst>
              <a:path w="226442" h="697298">
                <a:moveTo>
                  <a:pt x="342" y="755"/>
                </a:moveTo>
                <a:lnTo>
                  <a:pt x="226784" y="755"/>
                </a:lnTo>
                <a:lnTo>
                  <a:pt x="226784" y="698054"/>
                </a:lnTo>
                <a:lnTo>
                  <a:pt x="342" y="698054"/>
                </a:lnTo>
                <a:close/>
              </a:path>
            </a:pathLst>
          </a:custGeom>
        </p:spPr>
      </p:pic>
      <p:pic>
        <p:nvPicPr>
          <p:cNvPr id="230" name="Picture 229">
            <a:extLst>
              <a:ext uri="{FF2B5EF4-FFF2-40B4-BE49-F238E27FC236}">
                <a16:creationId xmlns:a16="http://schemas.microsoft.com/office/drawing/2014/main" id="{9F58AF62-F62B-4EE8-8687-49033E10E292}"/>
              </a:ext>
            </a:extLst>
          </p:cNvPr>
          <p:cNvPicPr>
            <a:picLocks noChangeAspect="1"/>
          </p:cNvPicPr>
          <p:nvPr/>
        </p:nvPicPr>
        <p:blipFill>
          <a:blip r:embed="rId84"/>
          <a:stretch>
            <a:fillRect/>
          </a:stretch>
        </p:blipFill>
        <p:spPr>
          <a:xfrm>
            <a:off x="2738164" y="5868170"/>
            <a:ext cx="506799" cy="171919"/>
          </a:xfrm>
          <a:custGeom>
            <a:avLst/>
            <a:gdLst>
              <a:gd name="connsiteX0" fmla="*/ 386 w 506799"/>
              <a:gd name="connsiteY0" fmla="*/ 734 h 154555"/>
              <a:gd name="connsiteX1" fmla="*/ 507186 w 506799"/>
              <a:gd name="connsiteY1" fmla="*/ 734 h 154555"/>
              <a:gd name="connsiteX2" fmla="*/ 507186 w 506799"/>
              <a:gd name="connsiteY2" fmla="*/ 155290 h 154555"/>
              <a:gd name="connsiteX3" fmla="*/ 386 w 506799"/>
              <a:gd name="connsiteY3" fmla="*/ 155290 h 154555"/>
            </a:gdLst>
            <a:ahLst/>
            <a:cxnLst>
              <a:cxn ang="0">
                <a:pos x="connsiteX0" y="connsiteY0"/>
              </a:cxn>
              <a:cxn ang="0">
                <a:pos x="connsiteX1" y="connsiteY1"/>
              </a:cxn>
              <a:cxn ang="0">
                <a:pos x="connsiteX2" y="connsiteY2"/>
              </a:cxn>
              <a:cxn ang="0">
                <a:pos x="connsiteX3" y="connsiteY3"/>
              </a:cxn>
            </a:cxnLst>
            <a:rect l="l" t="t" r="r" b="b"/>
            <a:pathLst>
              <a:path w="506799" h="154555">
                <a:moveTo>
                  <a:pt x="386" y="734"/>
                </a:moveTo>
                <a:lnTo>
                  <a:pt x="507186" y="734"/>
                </a:lnTo>
                <a:lnTo>
                  <a:pt x="507186" y="155290"/>
                </a:lnTo>
                <a:lnTo>
                  <a:pt x="386" y="155290"/>
                </a:lnTo>
                <a:close/>
              </a:path>
            </a:pathLst>
          </a:custGeom>
        </p:spPr>
      </p:pic>
      <p:pic>
        <p:nvPicPr>
          <p:cNvPr id="231" name="Picture 230">
            <a:extLst>
              <a:ext uri="{FF2B5EF4-FFF2-40B4-BE49-F238E27FC236}">
                <a16:creationId xmlns:a16="http://schemas.microsoft.com/office/drawing/2014/main" id="{B23960B7-4FEF-40F6-9F34-D9428E1CBE61}"/>
              </a:ext>
            </a:extLst>
          </p:cNvPr>
          <p:cNvPicPr>
            <a:picLocks noChangeAspect="1"/>
          </p:cNvPicPr>
          <p:nvPr/>
        </p:nvPicPr>
        <p:blipFill>
          <a:blip r:embed="rId85"/>
          <a:stretch>
            <a:fillRect/>
          </a:stretch>
        </p:blipFill>
        <p:spPr>
          <a:xfrm>
            <a:off x="2339195" y="5412381"/>
            <a:ext cx="168933" cy="563738"/>
          </a:xfrm>
          <a:custGeom>
            <a:avLst/>
            <a:gdLst>
              <a:gd name="connsiteX0" fmla="*/ 275 w 168933"/>
              <a:gd name="connsiteY0" fmla="*/ 620 h 506799"/>
              <a:gd name="connsiteX1" fmla="*/ 169208 w 168933"/>
              <a:gd name="connsiteY1" fmla="*/ 620 h 506799"/>
              <a:gd name="connsiteX2" fmla="*/ 169208 w 168933"/>
              <a:gd name="connsiteY2" fmla="*/ 507420 h 506799"/>
              <a:gd name="connsiteX3" fmla="*/ 275 w 168933"/>
              <a:gd name="connsiteY3" fmla="*/ 507420 h 506799"/>
            </a:gdLst>
            <a:ahLst/>
            <a:cxnLst>
              <a:cxn ang="0">
                <a:pos x="connsiteX0" y="connsiteY0"/>
              </a:cxn>
              <a:cxn ang="0">
                <a:pos x="connsiteX1" y="connsiteY1"/>
              </a:cxn>
              <a:cxn ang="0">
                <a:pos x="connsiteX2" y="connsiteY2"/>
              </a:cxn>
              <a:cxn ang="0">
                <a:pos x="connsiteX3" y="connsiteY3"/>
              </a:cxn>
            </a:cxnLst>
            <a:rect l="l" t="t" r="r" b="b"/>
            <a:pathLst>
              <a:path w="168933" h="506799">
                <a:moveTo>
                  <a:pt x="275" y="620"/>
                </a:moveTo>
                <a:lnTo>
                  <a:pt x="169208" y="620"/>
                </a:lnTo>
                <a:lnTo>
                  <a:pt x="169208" y="507420"/>
                </a:lnTo>
                <a:lnTo>
                  <a:pt x="275" y="507420"/>
                </a:lnTo>
                <a:close/>
              </a:path>
            </a:pathLst>
          </a:custGeom>
        </p:spPr>
      </p:pic>
      <p:pic>
        <p:nvPicPr>
          <p:cNvPr id="232" name="Picture 231">
            <a:extLst>
              <a:ext uri="{FF2B5EF4-FFF2-40B4-BE49-F238E27FC236}">
                <a16:creationId xmlns:a16="http://schemas.microsoft.com/office/drawing/2014/main" id="{FDBA0A6A-A4BD-46DE-B86C-6C63DD72BE0F}"/>
              </a:ext>
            </a:extLst>
          </p:cNvPr>
          <p:cNvPicPr>
            <a:picLocks noChangeAspect="1"/>
          </p:cNvPicPr>
          <p:nvPr/>
        </p:nvPicPr>
        <p:blipFill>
          <a:blip r:embed="rId86"/>
          <a:stretch>
            <a:fillRect/>
          </a:stretch>
        </p:blipFill>
        <p:spPr>
          <a:xfrm>
            <a:off x="2641118" y="6427910"/>
            <a:ext cx="355838" cy="143932"/>
          </a:xfrm>
          <a:custGeom>
            <a:avLst/>
            <a:gdLst>
              <a:gd name="connsiteX0" fmla="*/ 359 w 355838"/>
              <a:gd name="connsiteY0" fmla="*/ 874 h 129395"/>
              <a:gd name="connsiteX1" fmla="*/ 356197 w 355838"/>
              <a:gd name="connsiteY1" fmla="*/ 874 h 129395"/>
              <a:gd name="connsiteX2" fmla="*/ 356197 w 355838"/>
              <a:gd name="connsiteY2" fmla="*/ 130270 h 129395"/>
              <a:gd name="connsiteX3" fmla="*/ 359 w 355838"/>
              <a:gd name="connsiteY3" fmla="*/ 130270 h 129395"/>
            </a:gdLst>
            <a:ahLst/>
            <a:cxnLst>
              <a:cxn ang="0">
                <a:pos x="connsiteX0" y="connsiteY0"/>
              </a:cxn>
              <a:cxn ang="0">
                <a:pos x="connsiteX1" y="connsiteY1"/>
              </a:cxn>
              <a:cxn ang="0">
                <a:pos x="connsiteX2" y="connsiteY2"/>
              </a:cxn>
              <a:cxn ang="0">
                <a:pos x="connsiteX3" y="connsiteY3"/>
              </a:cxn>
            </a:cxnLst>
            <a:rect l="l" t="t" r="r" b="b"/>
            <a:pathLst>
              <a:path w="355838" h="129395">
                <a:moveTo>
                  <a:pt x="359" y="874"/>
                </a:moveTo>
                <a:lnTo>
                  <a:pt x="356197" y="874"/>
                </a:lnTo>
                <a:lnTo>
                  <a:pt x="356197" y="130270"/>
                </a:lnTo>
                <a:lnTo>
                  <a:pt x="359" y="130270"/>
                </a:lnTo>
                <a:close/>
              </a:path>
            </a:pathLst>
          </a:custGeom>
        </p:spPr>
      </p:pic>
      <p:pic>
        <p:nvPicPr>
          <p:cNvPr id="233" name="Picture 232">
            <a:extLst>
              <a:ext uri="{FF2B5EF4-FFF2-40B4-BE49-F238E27FC236}">
                <a16:creationId xmlns:a16="http://schemas.microsoft.com/office/drawing/2014/main" id="{1262A1F3-6944-4FC8-AB51-E0F60A328E84}"/>
              </a:ext>
            </a:extLst>
          </p:cNvPr>
          <p:cNvPicPr>
            <a:picLocks noChangeAspect="1"/>
          </p:cNvPicPr>
          <p:nvPr/>
        </p:nvPicPr>
        <p:blipFill>
          <a:blip r:embed="rId87"/>
          <a:stretch>
            <a:fillRect/>
          </a:stretch>
        </p:blipFill>
        <p:spPr>
          <a:xfrm>
            <a:off x="2234959" y="5952131"/>
            <a:ext cx="158150" cy="567735"/>
          </a:xfrm>
          <a:custGeom>
            <a:avLst/>
            <a:gdLst>
              <a:gd name="connsiteX0" fmla="*/ 246 w 158150"/>
              <a:gd name="connsiteY0" fmla="*/ 755 h 510393"/>
              <a:gd name="connsiteX1" fmla="*/ 158396 w 158150"/>
              <a:gd name="connsiteY1" fmla="*/ 755 h 510393"/>
              <a:gd name="connsiteX2" fmla="*/ 158396 w 158150"/>
              <a:gd name="connsiteY2" fmla="*/ 511149 h 510393"/>
              <a:gd name="connsiteX3" fmla="*/ 246 w 158150"/>
              <a:gd name="connsiteY3" fmla="*/ 511149 h 510393"/>
            </a:gdLst>
            <a:ahLst/>
            <a:cxnLst>
              <a:cxn ang="0">
                <a:pos x="connsiteX0" y="connsiteY0"/>
              </a:cxn>
              <a:cxn ang="0">
                <a:pos x="connsiteX1" y="connsiteY1"/>
              </a:cxn>
              <a:cxn ang="0">
                <a:pos x="connsiteX2" y="connsiteY2"/>
              </a:cxn>
              <a:cxn ang="0">
                <a:pos x="connsiteX3" y="connsiteY3"/>
              </a:cxn>
            </a:cxnLst>
            <a:rect l="l" t="t" r="r" b="b"/>
            <a:pathLst>
              <a:path w="158150" h="510393">
                <a:moveTo>
                  <a:pt x="246" y="755"/>
                </a:moveTo>
                <a:lnTo>
                  <a:pt x="158396" y="755"/>
                </a:lnTo>
                <a:lnTo>
                  <a:pt x="158396" y="511149"/>
                </a:lnTo>
                <a:lnTo>
                  <a:pt x="246" y="511149"/>
                </a:lnTo>
                <a:close/>
              </a:path>
            </a:pathLst>
          </a:custGeom>
        </p:spPr>
      </p:pic>
      <p:pic>
        <p:nvPicPr>
          <p:cNvPr id="234" name="Picture 233">
            <a:extLst>
              <a:ext uri="{FF2B5EF4-FFF2-40B4-BE49-F238E27FC236}">
                <a16:creationId xmlns:a16="http://schemas.microsoft.com/office/drawing/2014/main" id="{E493F4A9-DAA7-4D51-BADF-CBC5B56705A5}"/>
              </a:ext>
            </a:extLst>
          </p:cNvPr>
          <p:cNvPicPr>
            <a:picLocks noChangeAspect="1"/>
          </p:cNvPicPr>
          <p:nvPr/>
        </p:nvPicPr>
        <p:blipFill>
          <a:blip r:embed="rId88"/>
          <a:stretch>
            <a:fillRect/>
          </a:stretch>
        </p:blipFill>
        <p:spPr>
          <a:xfrm>
            <a:off x="2418270" y="5956129"/>
            <a:ext cx="165338" cy="639702"/>
          </a:xfrm>
          <a:custGeom>
            <a:avLst/>
            <a:gdLst>
              <a:gd name="connsiteX0" fmla="*/ 297 w 165338"/>
              <a:gd name="connsiteY0" fmla="*/ 756 h 575091"/>
              <a:gd name="connsiteX1" fmla="*/ 165636 w 165338"/>
              <a:gd name="connsiteY1" fmla="*/ 756 h 575091"/>
              <a:gd name="connsiteX2" fmla="*/ 165636 w 165338"/>
              <a:gd name="connsiteY2" fmla="*/ 575848 h 575091"/>
              <a:gd name="connsiteX3" fmla="*/ 297 w 165338"/>
              <a:gd name="connsiteY3" fmla="*/ 575848 h 575091"/>
            </a:gdLst>
            <a:ahLst/>
            <a:cxnLst>
              <a:cxn ang="0">
                <a:pos x="connsiteX0" y="connsiteY0"/>
              </a:cxn>
              <a:cxn ang="0">
                <a:pos x="connsiteX1" y="connsiteY1"/>
              </a:cxn>
              <a:cxn ang="0">
                <a:pos x="connsiteX2" y="connsiteY2"/>
              </a:cxn>
              <a:cxn ang="0">
                <a:pos x="connsiteX3" y="connsiteY3"/>
              </a:cxn>
            </a:cxnLst>
            <a:rect l="l" t="t" r="r" b="b"/>
            <a:pathLst>
              <a:path w="165338" h="575091">
                <a:moveTo>
                  <a:pt x="297" y="756"/>
                </a:moveTo>
                <a:lnTo>
                  <a:pt x="165636" y="756"/>
                </a:lnTo>
                <a:lnTo>
                  <a:pt x="165636" y="575848"/>
                </a:lnTo>
                <a:lnTo>
                  <a:pt x="297" y="575848"/>
                </a:lnTo>
                <a:close/>
              </a:path>
            </a:pathLst>
          </a:custGeom>
        </p:spPr>
      </p:pic>
      <p:pic>
        <p:nvPicPr>
          <p:cNvPr id="235" name="Picture 234">
            <a:extLst>
              <a:ext uri="{FF2B5EF4-FFF2-40B4-BE49-F238E27FC236}">
                <a16:creationId xmlns:a16="http://schemas.microsoft.com/office/drawing/2014/main" id="{FAB23E0C-46D0-43BA-88A7-5D6DFC065DA0}"/>
              </a:ext>
            </a:extLst>
          </p:cNvPr>
          <p:cNvPicPr>
            <a:picLocks noChangeAspect="1"/>
          </p:cNvPicPr>
          <p:nvPr/>
        </p:nvPicPr>
        <p:blipFill>
          <a:blip r:embed="rId89"/>
          <a:stretch>
            <a:fillRect/>
          </a:stretch>
        </p:blipFill>
        <p:spPr>
          <a:xfrm>
            <a:off x="2288874" y="6232000"/>
            <a:ext cx="352243" cy="131938"/>
          </a:xfrm>
          <a:custGeom>
            <a:avLst/>
            <a:gdLst>
              <a:gd name="connsiteX0" fmla="*/ 261 w 352243"/>
              <a:gd name="connsiteY0" fmla="*/ 825 h 118612"/>
              <a:gd name="connsiteX1" fmla="*/ 352505 w 352243"/>
              <a:gd name="connsiteY1" fmla="*/ 825 h 118612"/>
              <a:gd name="connsiteX2" fmla="*/ 352505 w 352243"/>
              <a:gd name="connsiteY2" fmla="*/ 119438 h 118612"/>
              <a:gd name="connsiteX3" fmla="*/ 261 w 352243"/>
              <a:gd name="connsiteY3" fmla="*/ 119438 h 118612"/>
            </a:gdLst>
            <a:ahLst/>
            <a:cxnLst>
              <a:cxn ang="0">
                <a:pos x="connsiteX0" y="connsiteY0"/>
              </a:cxn>
              <a:cxn ang="0">
                <a:pos x="connsiteX1" y="connsiteY1"/>
              </a:cxn>
              <a:cxn ang="0">
                <a:pos x="connsiteX2" y="connsiteY2"/>
              </a:cxn>
              <a:cxn ang="0">
                <a:pos x="connsiteX3" y="connsiteY3"/>
              </a:cxn>
            </a:cxnLst>
            <a:rect l="l" t="t" r="r" b="b"/>
            <a:pathLst>
              <a:path w="352243" h="118612">
                <a:moveTo>
                  <a:pt x="261" y="825"/>
                </a:moveTo>
                <a:lnTo>
                  <a:pt x="352505" y="825"/>
                </a:lnTo>
                <a:lnTo>
                  <a:pt x="352505" y="119438"/>
                </a:lnTo>
                <a:lnTo>
                  <a:pt x="261" y="119438"/>
                </a:lnTo>
                <a:close/>
              </a:path>
            </a:pathLst>
          </a:custGeom>
        </p:spPr>
      </p:pic>
      <p:pic>
        <p:nvPicPr>
          <p:cNvPr id="236" name="Picture 235">
            <a:extLst>
              <a:ext uri="{FF2B5EF4-FFF2-40B4-BE49-F238E27FC236}">
                <a16:creationId xmlns:a16="http://schemas.microsoft.com/office/drawing/2014/main" id="{ACB191CA-FEA8-49C6-BB12-D3FCBB9CDC97}"/>
              </a:ext>
            </a:extLst>
          </p:cNvPr>
          <p:cNvPicPr>
            <a:picLocks noChangeAspect="1"/>
          </p:cNvPicPr>
          <p:nvPr/>
        </p:nvPicPr>
        <p:blipFill>
          <a:blip r:embed="rId90"/>
          <a:stretch>
            <a:fillRect/>
          </a:stretch>
        </p:blipFill>
        <p:spPr>
          <a:xfrm>
            <a:off x="1972573" y="6164033"/>
            <a:ext cx="388186" cy="143932"/>
          </a:xfrm>
          <a:custGeom>
            <a:avLst/>
            <a:gdLst>
              <a:gd name="connsiteX0" fmla="*/ 173 w 388186"/>
              <a:gd name="connsiteY0" fmla="*/ 808 h 129395"/>
              <a:gd name="connsiteX1" fmla="*/ 388360 w 388186"/>
              <a:gd name="connsiteY1" fmla="*/ 808 h 129395"/>
              <a:gd name="connsiteX2" fmla="*/ 388360 w 388186"/>
              <a:gd name="connsiteY2" fmla="*/ 130204 h 129395"/>
              <a:gd name="connsiteX3" fmla="*/ 173 w 388186"/>
              <a:gd name="connsiteY3" fmla="*/ 130204 h 129395"/>
            </a:gdLst>
            <a:ahLst/>
            <a:cxnLst>
              <a:cxn ang="0">
                <a:pos x="connsiteX0" y="connsiteY0"/>
              </a:cxn>
              <a:cxn ang="0">
                <a:pos x="connsiteX1" y="connsiteY1"/>
              </a:cxn>
              <a:cxn ang="0">
                <a:pos x="connsiteX2" y="connsiteY2"/>
              </a:cxn>
              <a:cxn ang="0">
                <a:pos x="connsiteX3" y="connsiteY3"/>
              </a:cxn>
            </a:cxnLst>
            <a:rect l="l" t="t" r="r" b="b"/>
            <a:pathLst>
              <a:path w="388186" h="129395">
                <a:moveTo>
                  <a:pt x="173" y="808"/>
                </a:moveTo>
                <a:lnTo>
                  <a:pt x="388360" y="808"/>
                </a:lnTo>
                <a:lnTo>
                  <a:pt x="388360" y="130204"/>
                </a:lnTo>
                <a:lnTo>
                  <a:pt x="173" y="130204"/>
                </a:lnTo>
                <a:close/>
              </a:path>
            </a:pathLst>
          </a:custGeom>
        </p:spPr>
      </p:pic>
      <p:pic>
        <p:nvPicPr>
          <p:cNvPr id="237" name="Picture 236">
            <a:extLst>
              <a:ext uri="{FF2B5EF4-FFF2-40B4-BE49-F238E27FC236}">
                <a16:creationId xmlns:a16="http://schemas.microsoft.com/office/drawing/2014/main" id="{237B338B-F24E-46B7-8500-EAD1C9DE01A8}"/>
              </a:ext>
            </a:extLst>
          </p:cNvPr>
          <p:cNvPicPr>
            <a:picLocks noChangeAspect="1"/>
          </p:cNvPicPr>
          <p:nvPr/>
        </p:nvPicPr>
        <p:blipFill>
          <a:blip r:embed="rId91"/>
          <a:stretch>
            <a:fillRect/>
          </a:stretch>
        </p:blipFill>
        <p:spPr>
          <a:xfrm>
            <a:off x="3101191" y="6008105"/>
            <a:ext cx="136584" cy="87959"/>
          </a:xfrm>
          <a:custGeom>
            <a:avLst/>
            <a:gdLst>
              <a:gd name="connsiteX0" fmla="*/ 487 w 136584"/>
              <a:gd name="connsiteY0" fmla="*/ 769 h 79075"/>
              <a:gd name="connsiteX1" fmla="*/ 137071 w 136584"/>
              <a:gd name="connsiteY1" fmla="*/ 769 h 79075"/>
              <a:gd name="connsiteX2" fmla="*/ 137071 w 136584"/>
              <a:gd name="connsiteY2" fmla="*/ 79844 h 79075"/>
              <a:gd name="connsiteX3" fmla="*/ 487 w 136584"/>
              <a:gd name="connsiteY3" fmla="*/ 79844 h 79075"/>
            </a:gdLst>
            <a:ahLst/>
            <a:cxnLst>
              <a:cxn ang="0">
                <a:pos x="connsiteX0" y="connsiteY0"/>
              </a:cxn>
              <a:cxn ang="0">
                <a:pos x="connsiteX1" y="connsiteY1"/>
              </a:cxn>
              <a:cxn ang="0">
                <a:pos x="connsiteX2" y="connsiteY2"/>
              </a:cxn>
              <a:cxn ang="0">
                <a:pos x="connsiteX3" y="connsiteY3"/>
              </a:cxn>
            </a:cxnLst>
            <a:rect l="l" t="t" r="r" b="b"/>
            <a:pathLst>
              <a:path w="136584" h="79075">
                <a:moveTo>
                  <a:pt x="487" y="769"/>
                </a:moveTo>
                <a:lnTo>
                  <a:pt x="137071" y="769"/>
                </a:lnTo>
                <a:lnTo>
                  <a:pt x="137071" y="79844"/>
                </a:lnTo>
                <a:lnTo>
                  <a:pt x="487" y="79844"/>
                </a:lnTo>
                <a:close/>
              </a:path>
            </a:pathLst>
          </a:custGeom>
        </p:spPr>
      </p:pic>
      <p:pic>
        <p:nvPicPr>
          <p:cNvPr id="238" name="Picture 237">
            <a:extLst>
              <a:ext uri="{FF2B5EF4-FFF2-40B4-BE49-F238E27FC236}">
                <a16:creationId xmlns:a16="http://schemas.microsoft.com/office/drawing/2014/main" id="{2D52731D-D4E0-4F56-A247-FCF3CAE215D1}"/>
              </a:ext>
            </a:extLst>
          </p:cNvPr>
          <p:cNvPicPr>
            <a:picLocks noChangeAspect="1"/>
          </p:cNvPicPr>
          <p:nvPr/>
        </p:nvPicPr>
        <p:blipFill>
          <a:blip r:embed="rId92"/>
          <a:stretch>
            <a:fillRect/>
          </a:stretch>
        </p:blipFill>
        <p:spPr>
          <a:xfrm>
            <a:off x="3090408" y="6096064"/>
            <a:ext cx="118612" cy="83960"/>
          </a:xfrm>
          <a:custGeom>
            <a:avLst/>
            <a:gdLst>
              <a:gd name="connsiteX0" fmla="*/ 484 w 118612"/>
              <a:gd name="connsiteY0" fmla="*/ 791 h 75480"/>
              <a:gd name="connsiteX1" fmla="*/ 119097 w 118612"/>
              <a:gd name="connsiteY1" fmla="*/ 791 h 75480"/>
              <a:gd name="connsiteX2" fmla="*/ 119097 w 118612"/>
              <a:gd name="connsiteY2" fmla="*/ 76272 h 75480"/>
              <a:gd name="connsiteX3" fmla="*/ 484 w 118612"/>
              <a:gd name="connsiteY3" fmla="*/ 76272 h 75480"/>
            </a:gdLst>
            <a:ahLst/>
            <a:cxnLst>
              <a:cxn ang="0">
                <a:pos x="connsiteX0" y="connsiteY0"/>
              </a:cxn>
              <a:cxn ang="0">
                <a:pos x="connsiteX1" y="connsiteY1"/>
              </a:cxn>
              <a:cxn ang="0">
                <a:pos x="connsiteX2" y="connsiteY2"/>
              </a:cxn>
              <a:cxn ang="0">
                <a:pos x="connsiteX3" y="connsiteY3"/>
              </a:cxn>
            </a:cxnLst>
            <a:rect l="l" t="t" r="r" b="b"/>
            <a:pathLst>
              <a:path w="118612" h="75480">
                <a:moveTo>
                  <a:pt x="484" y="791"/>
                </a:moveTo>
                <a:lnTo>
                  <a:pt x="119097" y="791"/>
                </a:lnTo>
                <a:lnTo>
                  <a:pt x="119097" y="76272"/>
                </a:lnTo>
                <a:lnTo>
                  <a:pt x="484" y="76272"/>
                </a:lnTo>
                <a:close/>
              </a:path>
            </a:pathLst>
          </a:custGeom>
        </p:spPr>
      </p:pic>
      <p:pic>
        <p:nvPicPr>
          <p:cNvPr id="239" name="Picture 238">
            <a:extLst>
              <a:ext uri="{FF2B5EF4-FFF2-40B4-BE49-F238E27FC236}">
                <a16:creationId xmlns:a16="http://schemas.microsoft.com/office/drawing/2014/main" id="{1C1FD6E3-16E2-44E7-8495-85AAB2CAB2ED}"/>
              </a:ext>
            </a:extLst>
          </p:cNvPr>
          <p:cNvPicPr>
            <a:picLocks noChangeAspect="1"/>
          </p:cNvPicPr>
          <p:nvPr/>
        </p:nvPicPr>
        <p:blipFill>
          <a:blip r:embed="rId93"/>
          <a:stretch>
            <a:fillRect/>
          </a:stretch>
        </p:blipFill>
        <p:spPr>
          <a:xfrm>
            <a:off x="2770513" y="5908151"/>
            <a:ext cx="89858" cy="111948"/>
          </a:xfrm>
          <a:custGeom>
            <a:avLst/>
            <a:gdLst>
              <a:gd name="connsiteX0" fmla="*/ 395 w 89858"/>
              <a:gd name="connsiteY0" fmla="*/ 744 h 100641"/>
              <a:gd name="connsiteX1" fmla="*/ 90253 w 89858"/>
              <a:gd name="connsiteY1" fmla="*/ 744 h 100641"/>
              <a:gd name="connsiteX2" fmla="*/ 90253 w 89858"/>
              <a:gd name="connsiteY2" fmla="*/ 101385 h 100641"/>
              <a:gd name="connsiteX3" fmla="*/ 395 w 89858"/>
              <a:gd name="connsiteY3" fmla="*/ 101385 h 100641"/>
            </a:gdLst>
            <a:ahLst/>
            <a:cxnLst>
              <a:cxn ang="0">
                <a:pos x="connsiteX0" y="connsiteY0"/>
              </a:cxn>
              <a:cxn ang="0">
                <a:pos x="connsiteX1" y="connsiteY1"/>
              </a:cxn>
              <a:cxn ang="0">
                <a:pos x="connsiteX2" y="connsiteY2"/>
              </a:cxn>
              <a:cxn ang="0">
                <a:pos x="connsiteX3" y="connsiteY3"/>
              </a:cxn>
            </a:cxnLst>
            <a:rect l="l" t="t" r="r" b="b"/>
            <a:pathLst>
              <a:path w="89858" h="100641">
                <a:moveTo>
                  <a:pt x="395" y="744"/>
                </a:moveTo>
                <a:lnTo>
                  <a:pt x="90253" y="744"/>
                </a:lnTo>
                <a:lnTo>
                  <a:pt x="90253" y="101385"/>
                </a:lnTo>
                <a:lnTo>
                  <a:pt x="395" y="101385"/>
                </a:lnTo>
                <a:close/>
              </a:path>
            </a:pathLst>
          </a:custGeom>
        </p:spPr>
      </p:pic>
      <p:pic>
        <p:nvPicPr>
          <p:cNvPr id="240" name="Picture 239">
            <a:extLst>
              <a:ext uri="{FF2B5EF4-FFF2-40B4-BE49-F238E27FC236}">
                <a16:creationId xmlns:a16="http://schemas.microsoft.com/office/drawing/2014/main" id="{A0A7400F-611A-473C-B4C3-AACC5615E26D}"/>
              </a:ext>
            </a:extLst>
          </p:cNvPr>
          <p:cNvPicPr>
            <a:picLocks noChangeAspect="1"/>
          </p:cNvPicPr>
          <p:nvPr/>
        </p:nvPicPr>
        <p:blipFill>
          <a:blip r:embed="rId94"/>
          <a:stretch>
            <a:fillRect/>
          </a:stretch>
        </p:blipFill>
        <p:spPr>
          <a:xfrm>
            <a:off x="2838806" y="5928142"/>
            <a:ext cx="82669" cy="99954"/>
          </a:xfrm>
          <a:custGeom>
            <a:avLst/>
            <a:gdLst>
              <a:gd name="connsiteX0" fmla="*/ 414 w 82669"/>
              <a:gd name="connsiteY0" fmla="*/ 749 h 89858"/>
              <a:gd name="connsiteX1" fmla="*/ 83083 w 82669"/>
              <a:gd name="connsiteY1" fmla="*/ 749 h 89858"/>
              <a:gd name="connsiteX2" fmla="*/ 83083 w 82669"/>
              <a:gd name="connsiteY2" fmla="*/ 90607 h 89858"/>
              <a:gd name="connsiteX3" fmla="*/ 414 w 82669"/>
              <a:gd name="connsiteY3" fmla="*/ 90607 h 89858"/>
            </a:gdLst>
            <a:ahLst/>
            <a:cxnLst>
              <a:cxn ang="0">
                <a:pos x="connsiteX0" y="connsiteY0"/>
              </a:cxn>
              <a:cxn ang="0">
                <a:pos x="connsiteX1" y="connsiteY1"/>
              </a:cxn>
              <a:cxn ang="0">
                <a:pos x="connsiteX2" y="connsiteY2"/>
              </a:cxn>
              <a:cxn ang="0">
                <a:pos x="connsiteX3" y="connsiteY3"/>
              </a:cxn>
            </a:cxnLst>
            <a:rect l="l" t="t" r="r" b="b"/>
            <a:pathLst>
              <a:path w="82669" h="89858">
                <a:moveTo>
                  <a:pt x="414" y="749"/>
                </a:moveTo>
                <a:lnTo>
                  <a:pt x="83083" y="749"/>
                </a:lnTo>
                <a:lnTo>
                  <a:pt x="83083" y="90607"/>
                </a:lnTo>
                <a:lnTo>
                  <a:pt x="414" y="90607"/>
                </a:lnTo>
                <a:close/>
              </a:path>
            </a:pathLst>
          </a:custGeom>
        </p:spPr>
      </p:pic>
      <p:pic>
        <p:nvPicPr>
          <p:cNvPr id="241" name="Picture 240">
            <a:extLst>
              <a:ext uri="{FF2B5EF4-FFF2-40B4-BE49-F238E27FC236}">
                <a16:creationId xmlns:a16="http://schemas.microsoft.com/office/drawing/2014/main" id="{DE12300F-EE59-48B9-B99F-C40B7E2F4EE7}"/>
              </a:ext>
            </a:extLst>
          </p:cNvPr>
          <p:cNvPicPr>
            <a:picLocks noChangeAspect="1"/>
          </p:cNvPicPr>
          <p:nvPr/>
        </p:nvPicPr>
        <p:blipFill>
          <a:blip r:embed="rId95"/>
          <a:stretch>
            <a:fillRect/>
          </a:stretch>
        </p:blipFill>
        <p:spPr>
          <a:xfrm>
            <a:off x="2903503" y="5936138"/>
            <a:ext cx="97046" cy="111948"/>
          </a:xfrm>
          <a:custGeom>
            <a:avLst/>
            <a:gdLst>
              <a:gd name="connsiteX0" fmla="*/ 432 w 97046"/>
              <a:gd name="connsiteY0" fmla="*/ 751 h 100641"/>
              <a:gd name="connsiteX1" fmla="*/ 97479 w 97046"/>
              <a:gd name="connsiteY1" fmla="*/ 751 h 100641"/>
              <a:gd name="connsiteX2" fmla="*/ 97479 w 97046"/>
              <a:gd name="connsiteY2" fmla="*/ 101392 h 100641"/>
              <a:gd name="connsiteX3" fmla="*/ 432 w 97046"/>
              <a:gd name="connsiteY3" fmla="*/ 101392 h 100641"/>
            </a:gdLst>
            <a:ahLst/>
            <a:cxnLst>
              <a:cxn ang="0">
                <a:pos x="connsiteX0" y="connsiteY0"/>
              </a:cxn>
              <a:cxn ang="0">
                <a:pos x="connsiteX1" y="connsiteY1"/>
              </a:cxn>
              <a:cxn ang="0">
                <a:pos x="connsiteX2" y="connsiteY2"/>
              </a:cxn>
              <a:cxn ang="0">
                <a:pos x="connsiteX3" y="connsiteY3"/>
              </a:cxn>
            </a:cxnLst>
            <a:rect l="l" t="t" r="r" b="b"/>
            <a:pathLst>
              <a:path w="97046" h="100641">
                <a:moveTo>
                  <a:pt x="432" y="751"/>
                </a:moveTo>
                <a:lnTo>
                  <a:pt x="97479" y="751"/>
                </a:lnTo>
                <a:lnTo>
                  <a:pt x="97479" y="101392"/>
                </a:lnTo>
                <a:lnTo>
                  <a:pt x="432" y="101392"/>
                </a:lnTo>
                <a:close/>
              </a:path>
            </a:pathLst>
          </a:custGeom>
        </p:spPr>
      </p:pic>
      <p:pic>
        <p:nvPicPr>
          <p:cNvPr id="242" name="Picture 241">
            <a:extLst>
              <a:ext uri="{FF2B5EF4-FFF2-40B4-BE49-F238E27FC236}">
                <a16:creationId xmlns:a16="http://schemas.microsoft.com/office/drawing/2014/main" id="{C1AD380D-F915-46F5-9FCA-A4C0C18B8148}"/>
              </a:ext>
            </a:extLst>
          </p:cNvPr>
          <p:cNvPicPr>
            <a:picLocks noChangeAspect="1"/>
          </p:cNvPicPr>
          <p:nvPr/>
        </p:nvPicPr>
        <p:blipFill>
          <a:blip r:embed="rId96"/>
          <a:stretch>
            <a:fillRect/>
          </a:stretch>
        </p:blipFill>
        <p:spPr>
          <a:xfrm>
            <a:off x="2978984" y="5952131"/>
            <a:ext cx="97046" cy="115946"/>
          </a:xfrm>
          <a:custGeom>
            <a:avLst/>
            <a:gdLst>
              <a:gd name="connsiteX0" fmla="*/ 453 w 97046"/>
              <a:gd name="connsiteY0" fmla="*/ 755 h 104235"/>
              <a:gd name="connsiteX1" fmla="*/ 97500 w 97046"/>
              <a:gd name="connsiteY1" fmla="*/ 755 h 104235"/>
              <a:gd name="connsiteX2" fmla="*/ 97500 w 97046"/>
              <a:gd name="connsiteY2" fmla="*/ 104990 h 104235"/>
              <a:gd name="connsiteX3" fmla="*/ 453 w 97046"/>
              <a:gd name="connsiteY3" fmla="*/ 104990 h 104235"/>
            </a:gdLst>
            <a:ahLst/>
            <a:cxnLst>
              <a:cxn ang="0">
                <a:pos x="connsiteX0" y="connsiteY0"/>
              </a:cxn>
              <a:cxn ang="0">
                <a:pos x="connsiteX1" y="connsiteY1"/>
              </a:cxn>
              <a:cxn ang="0">
                <a:pos x="connsiteX2" y="connsiteY2"/>
              </a:cxn>
              <a:cxn ang="0">
                <a:pos x="connsiteX3" y="connsiteY3"/>
              </a:cxn>
            </a:cxnLst>
            <a:rect l="l" t="t" r="r" b="b"/>
            <a:pathLst>
              <a:path w="97046" h="104235">
                <a:moveTo>
                  <a:pt x="453" y="755"/>
                </a:moveTo>
                <a:lnTo>
                  <a:pt x="97500" y="755"/>
                </a:lnTo>
                <a:lnTo>
                  <a:pt x="97500" y="104990"/>
                </a:lnTo>
                <a:lnTo>
                  <a:pt x="453" y="104990"/>
                </a:lnTo>
                <a:close/>
              </a:path>
            </a:pathLst>
          </a:custGeom>
        </p:spPr>
      </p:pic>
      <p:pic>
        <p:nvPicPr>
          <p:cNvPr id="243" name="Picture 242">
            <a:extLst>
              <a:ext uri="{FF2B5EF4-FFF2-40B4-BE49-F238E27FC236}">
                <a16:creationId xmlns:a16="http://schemas.microsoft.com/office/drawing/2014/main" id="{861893A9-9999-4496-89C8-CC357C450C31}"/>
              </a:ext>
            </a:extLst>
          </p:cNvPr>
          <p:cNvPicPr>
            <a:picLocks noChangeAspect="1"/>
          </p:cNvPicPr>
          <p:nvPr/>
        </p:nvPicPr>
        <p:blipFill>
          <a:blip r:embed="rId97"/>
          <a:stretch>
            <a:fillRect/>
          </a:stretch>
        </p:blipFill>
        <p:spPr>
          <a:xfrm>
            <a:off x="3137134" y="5972121"/>
            <a:ext cx="86263" cy="103951"/>
          </a:xfrm>
          <a:custGeom>
            <a:avLst/>
            <a:gdLst>
              <a:gd name="connsiteX0" fmla="*/ 497 w 86263"/>
              <a:gd name="connsiteY0" fmla="*/ 760 h 93452"/>
              <a:gd name="connsiteX1" fmla="*/ 86761 w 86263"/>
              <a:gd name="connsiteY1" fmla="*/ 760 h 93452"/>
              <a:gd name="connsiteX2" fmla="*/ 86761 w 86263"/>
              <a:gd name="connsiteY2" fmla="*/ 94212 h 93452"/>
              <a:gd name="connsiteX3" fmla="*/ 497 w 86263"/>
              <a:gd name="connsiteY3" fmla="*/ 94212 h 93452"/>
            </a:gdLst>
            <a:ahLst/>
            <a:cxnLst>
              <a:cxn ang="0">
                <a:pos x="connsiteX0" y="connsiteY0"/>
              </a:cxn>
              <a:cxn ang="0">
                <a:pos x="connsiteX1" y="connsiteY1"/>
              </a:cxn>
              <a:cxn ang="0">
                <a:pos x="connsiteX2" y="connsiteY2"/>
              </a:cxn>
              <a:cxn ang="0">
                <a:pos x="connsiteX3" y="connsiteY3"/>
              </a:cxn>
            </a:cxnLst>
            <a:rect l="l" t="t" r="r" b="b"/>
            <a:pathLst>
              <a:path w="86263" h="93452">
                <a:moveTo>
                  <a:pt x="497" y="760"/>
                </a:moveTo>
                <a:lnTo>
                  <a:pt x="86761" y="760"/>
                </a:lnTo>
                <a:lnTo>
                  <a:pt x="86761" y="94212"/>
                </a:lnTo>
                <a:lnTo>
                  <a:pt x="497" y="94212"/>
                </a:lnTo>
                <a:close/>
              </a:path>
            </a:pathLst>
          </a:custGeom>
        </p:spPr>
      </p:pic>
      <p:pic>
        <p:nvPicPr>
          <p:cNvPr id="244" name="Picture 243">
            <a:extLst>
              <a:ext uri="{FF2B5EF4-FFF2-40B4-BE49-F238E27FC236}">
                <a16:creationId xmlns:a16="http://schemas.microsoft.com/office/drawing/2014/main" id="{BBDE6BD7-B5DF-44BB-B853-DE7504785ECD}"/>
              </a:ext>
            </a:extLst>
          </p:cNvPr>
          <p:cNvPicPr>
            <a:picLocks noChangeAspect="1"/>
          </p:cNvPicPr>
          <p:nvPr/>
        </p:nvPicPr>
        <p:blipFill>
          <a:blip r:embed="rId98"/>
          <a:stretch>
            <a:fillRect/>
          </a:stretch>
        </p:blipFill>
        <p:spPr>
          <a:xfrm>
            <a:off x="3133540" y="6032093"/>
            <a:ext cx="86263" cy="95955"/>
          </a:xfrm>
          <a:custGeom>
            <a:avLst/>
            <a:gdLst>
              <a:gd name="connsiteX0" fmla="*/ 496 w 86263"/>
              <a:gd name="connsiteY0" fmla="*/ 775 h 86263"/>
              <a:gd name="connsiteX1" fmla="*/ 86760 w 86263"/>
              <a:gd name="connsiteY1" fmla="*/ 775 h 86263"/>
              <a:gd name="connsiteX2" fmla="*/ 86760 w 86263"/>
              <a:gd name="connsiteY2" fmla="*/ 87039 h 86263"/>
              <a:gd name="connsiteX3" fmla="*/ 496 w 86263"/>
              <a:gd name="connsiteY3" fmla="*/ 87039 h 86263"/>
            </a:gdLst>
            <a:ahLst/>
            <a:cxnLst>
              <a:cxn ang="0">
                <a:pos x="connsiteX0" y="connsiteY0"/>
              </a:cxn>
              <a:cxn ang="0">
                <a:pos x="connsiteX1" y="connsiteY1"/>
              </a:cxn>
              <a:cxn ang="0">
                <a:pos x="connsiteX2" y="connsiteY2"/>
              </a:cxn>
              <a:cxn ang="0">
                <a:pos x="connsiteX3" y="connsiteY3"/>
              </a:cxn>
            </a:cxnLst>
            <a:rect l="l" t="t" r="r" b="b"/>
            <a:pathLst>
              <a:path w="86263" h="86263">
                <a:moveTo>
                  <a:pt x="496" y="775"/>
                </a:moveTo>
                <a:lnTo>
                  <a:pt x="86760" y="775"/>
                </a:lnTo>
                <a:lnTo>
                  <a:pt x="86760" y="87039"/>
                </a:lnTo>
                <a:lnTo>
                  <a:pt x="496" y="87039"/>
                </a:lnTo>
                <a:close/>
              </a:path>
            </a:pathLst>
          </a:custGeom>
        </p:spPr>
      </p:pic>
      <p:pic>
        <p:nvPicPr>
          <p:cNvPr id="245" name="Picture 244">
            <a:extLst>
              <a:ext uri="{FF2B5EF4-FFF2-40B4-BE49-F238E27FC236}">
                <a16:creationId xmlns:a16="http://schemas.microsoft.com/office/drawing/2014/main" id="{8E21C154-7EB4-4117-B899-778FCD95523F}"/>
              </a:ext>
            </a:extLst>
          </p:cNvPr>
          <p:cNvPicPr>
            <a:picLocks noChangeAspect="1"/>
          </p:cNvPicPr>
          <p:nvPr/>
        </p:nvPicPr>
        <p:blipFill>
          <a:blip r:embed="rId99"/>
          <a:stretch>
            <a:fillRect/>
          </a:stretch>
        </p:blipFill>
        <p:spPr>
          <a:xfrm>
            <a:off x="3122757" y="6072075"/>
            <a:ext cx="86263" cy="91957"/>
          </a:xfrm>
          <a:custGeom>
            <a:avLst/>
            <a:gdLst>
              <a:gd name="connsiteX0" fmla="*/ 493 w 86263"/>
              <a:gd name="connsiteY0" fmla="*/ 785 h 82669"/>
              <a:gd name="connsiteX1" fmla="*/ 86757 w 86263"/>
              <a:gd name="connsiteY1" fmla="*/ 785 h 82669"/>
              <a:gd name="connsiteX2" fmla="*/ 86757 w 86263"/>
              <a:gd name="connsiteY2" fmla="*/ 83454 h 82669"/>
              <a:gd name="connsiteX3" fmla="*/ 493 w 86263"/>
              <a:gd name="connsiteY3" fmla="*/ 83454 h 82669"/>
            </a:gdLst>
            <a:ahLst/>
            <a:cxnLst>
              <a:cxn ang="0">
                <a:pos x="connsiteX0" y="connsiteY0"/>
              </a:cxn>
              <a:cxn ang="0">
                <a:pos x="connsiteX1" y="connsiteY1"/>
              </a:cxn>
              <a:cxn ang="0">
                <a:pos x="connsiteX2" y="connsiteY2"/>
              </a:cxn>
              <a:cxn ang="0">
                <a:pos x="connsiteX3" y="connsiteY3"/>
              </a:cxn>
            </a:cxnLst>
            <a:rect l="l" t="t" r="r" b="b"/>
            <a:pathLst>
              <a:path w="86263" h="82669">
                <a:moveTo>
                  <a:pt x="493" y="785"/>
                </a:moveTo>
                <a:lnTo>
                  <a:pt x="86757" y="785"/>
                </a:lnTo>
                <a:lnTo>
                  <a:pt x="86757" y="83454"/>
                </a:lnTo>
                <a:lnTo>
                  <a:pt x="493" y="83454"/>
                </a:lnTo>
                <a:close/>
              </a:path>
            </a:pathLst>
          </a:custGeom>
        </p:spPr>
      </p:pic>
      <p:pic>
        <p:nvPicPr>
          <p:cNvPr id="246" name="Picture 245">
            <a:extLst>
              <a:ext uri="{FF2B5EF4-FFF2-40B4-BE49-F238E27FC236}">
                <a16:creationId xmlns:a16="http://schemas.microsoft.com/office/drawing/2014/main" id="{A35430CF-6BA1-4C86-82C1-3BA2B6CAFEF5}"/>
              </a:ext>
            </a:extLst>
          </p:cNvPr>
          <p:cNvPicPr>
            <a:picLocks noChangeAspect="1"/>
          </p:cNvPicPr>
          <p:nvPr/>
        </p:nvPicPr>
        <p:blipFill>
          <a:blip r:embed="rId100"/>
          <a:stretch>
            <a:fillRect/>
          </a:stretch>
        </p:blipFill>
        <p:spPr>
          <a:xfrm>
            <a:off x="3115568" y="6116055"/>
            <a:ext cx="82669" cy="83960"/>
          </a:xfrm>
          <a:custGeom>
            <a:avLst/>
            <a:gdLst>
              <a:gd name="connsiteX0" fmla="*/ 491 w 82669"/>
              <a:gd name="connsiteY0" fmla="*/ 796 h 75480"/>
              <a:gd name="connsiteX1" fmla="*/ 83160 w 82669"/>
              <a:gd name="connsiteY1" fmla="*/ 796 h 75480"/>
              <a:gd name="connsiteX2" fmla="*/ 83160 w 82669"/>
              <a:gd name="connsiteY2" fmla="*/ 76277 h 75480"/>
              <a:gd name="connsiteX3" fmla="*/ 491 w 82669"/>
              <a:gd name="connsiteY3" fmla="*/ 76277 h 75480"/>
            </a:gdLst>
            <a:ahLst/>
            <a:cxnLst>
              <a:cxn ang="0">
                <a:pos x="connsiteX0" y="connsiteY0"/>
              </a:cxn>
              <a:cxn ang="0">
                <a:pos x="connsiteX1" y="connsiteY1"/>
              </a:cxn>
              <a:cxn ang="0">
                <a:pos x="connsiteX2" y="connsiteY2"/>
              </a:cxn>
              <a:cxn ang="0">
                <a:pos x="connsiteX3" y="connsiteY3"/>
              </a:cxn>
            </a:cxnLst>
            <a:rect l="l" t="t" r="r" b="b"/>
            <a:pathLst>
              <a:path w="82669" h="75480">
                <a:moveTo>
                  <a:pt x="491" y="796"/>
                </a:moveTo>
                <a:lnTo>
                  <a:pt x="83160" y="796"/>
                </a:lnTo>
                <a:lnTo>
                  <a:pt x="83160" y="76277"/>
                </a:lnTo>
                <a:lnTo>
                  <a:pt x="491" y="76277"/>
                </a:lnTo>
                <a:close/>
              </a:path>
            </a:pathLst>
          </a:custGeom>
        </p:spPr>
      </p:pic>
      <p:pic>
        <p:nvPicPr>
          <p:cNvPr id="247" name="Picture 246">
            <a:extLst>
              <a:ext uri="{FF2B5EF4-FFF2-40B4-BE49-F238E27FC236}">
                <a16:creationId xmlns:a16="http://schemas.microsoft.com/office/drawing/2014/main" id="{42966184-E21F-4291-A6FB-5DC1B285F7DD}"/>
              </a:ext>
            </a:extLst>
          </p:cNvPr>
          <p:cNvPicPr>
            <a:picLocks noChangeAspect="1"/>
          </p:cNvPicPr>
          <p:nvPr/>
        </p:nvPicPr>
        <p:blipFill>
          <a:blip r:embed="rId101"/>
          <a:stretch>
            <a:fillRect/>
          </a:stretch>
        </p:blipFill>
        <p:spPr>
          <a:xfrm>
            <a:off x="3191049" y="6407920"/>
            <a:ext cx="107829" cy="135937"/>
          </a:xfrm>
          <a:custGeom>
            <a:avLst/>
            <a:gdLst>
              <a:gd name="connsiteX0" fmla="*/ 512 w 107829"/>
              <a:gd name="connsiteY0" fmla="*/ 869 h 122207"/>
              <a:gd name="connsiteX1" fmla="*/ 108342 w 107829"/>
              <a:gd name="connsiteY1" fmla="*/ 869 h 122207"/>
              <a:gd name="connsiteX2" fmla="*/ 108342 w 107829"/>
              <a:gd name="connsiteY2" fmla="*/ 123076 h 122207"/>
              <a:gd name="connsiteX3" fmla="*/ 512 w 107829"/>
              <a:gd name="connsiteY3" fmla="*/ 123076 h 122207"/>
            </a:gdLst>
            <a:ahLst/>
            <a:cxnLst>
              <a:cxn ang="0">
                <a:pos x="connsiteX0" y="connsiteY0"/>
              </a:cxn>
              <a:cxn ang="0">
                <a:pos x="connsiteX1" y="connsiteY1"/>
              </a:cxn>
              <a:cxn ang="0">
                <a:pos x="connsiteX2" y="connsiteY2"/>
              </a:cxn>
              <a:cxn ang="0">
                <a:pos x="connsiteX3" y="connsiteY3"/>
              </a:cxn>
            </a:cxnLst>
            <a:rect l="l" t="t" r="r" b="b"/>
            <a:pathLst>
              <a:path w="107829" h="122207">
                <a:moveTo>
                  <a:pt x="512" y="869"/>
                </a:moveTo>
                <a:lnTo>
                  <a:pt x="108342" y="869"/>
                </a:lnTo>
                <a:lnTo>
                  <a:pt x="108342" y="123076"/>
                </a:lnTo>
                <a:lnTo>
                  <a:pt x="512" y="123076"/>
                </a:lnTo>
                <a:close/>
              </a:path>
            </a:pathLst>
          </a:custGeom>
        </p:spPr>
      </p:pic>
      <p:pic>
        <p:nvPicPr>
          <p:cNvPr id="248" name="Picture 247">
            <a:extLst>
              <a:ext uri="{FF2B5EF4-FFF2-40B4-BE49-F238E27FC236}">
                <a16:creationId xmlns:a16="http://schemas.microsoft.com/office/drawing/2014/main" id="{6D29358E-C822-4666-BEF1-702A9B5154E2}"/>
              </a:ext>
            </a:extLst>
          </p:cNvPr>
          <p:cNvPicPr>
            <a:picLocks noChangeAspect="1"/>
          </p:cNvPicPr>
          <p:nvPr/>
        </p:nvPicPr>
        <p:blipFill>
          <a:blip r:embed="rId102"/>
          <a:stretch>
            <a:fillRect/>
          </a:stretch>
        </p:blipFill>
        <p:spPr>
          <a:xfrm>
            <a:off x="3241370" y="6427910"/>
            <a:ext cx="104235" cy="127940"/>
          </a:xfrm>
          <a:custGeom>
            <a:avLst/>
            <a:gdLst>
              <a:gd name="connsiteX0" fmla="*/ 526 w 104235"/>
              <a:gd name="connsiteY0" fmla="*/ 874 h 115018"/>
              <a:gd name="connsiteX1" fmla="*/ 104761 w 104235"/>
              <a:gd name="connsiteY1" fmla="*/ 874 h 115018"/>
              <a:gd name="connsiteX2" fmla="*/ 104761 w 104235"/>
              <a:gd name="connsiteY2" fmla="*/ 115892 h 115018"/>
              <a:gd name="connsiteX3" fmla="*/ 526 w 104235"/>
              <a:gd name="connsiteY3" fmla="*/ 115892 h 115018"/>
            </a:gdLst>
            <a:ahLst/>
            <a:cxnLst>
              <a:cxn ang="0">
                <a:pos x="connsiteX0" y="connsiteY0"/>
              </a:cxn>
              <a:cxn ang="0">
                <a:pos x="connsiteX1" y="connsiteY1"/>
              </a:cxn>
              <a:cxn ang="0">
                <a:pos x="connsiteX2" y="connsiteY2"/>
              </a:cxn>
              <a:cxn ang="0">
                <a:pos x="connsiteX3" y="connsiteY3"/>
              </a:cxn>
            </a:cxnLst>
            <a:rect l="l" t="t" r="r" b="b"/>
            <a:pathLst>
              <a:path w="104235" h="115018">
                <a:moveTo>
                  <a:pt x="526" y="874"/>
                </a:moveTo>
                <a:lnTo>
                  <a:pt x="104761" y="874"/>
                </a:lnTo>
                <a:lnTo>
                  <a:pt x="104761" y="115892"/>
                </a:lnTo>
                <a:lnTo>
                  <a:pt x="526" y="115892"/>
                </a:lnTo>
                <a:close/>
              </a:path>
            </a:pathLst>
          </a:custGeom>
        </p:spPr>
      </p:pic>
      <p:pic>
        <p:nvPicPr>
          <p:cNvPr id="249" name="Picture 248">
            <a:extLst>
              <a:ext uri="{FF2B5EF4-FFF2-40B4-BE49-F238E27FC236}">
                <a16:creationId xmlns:a16="http://schemas.microsoft.com/office/drawing/2014/main" id="{BA28C9E1-E091-4194-AD15-3E9D033F6931}"/>
              </a:ext>
            </a:extLst>
          </p:cNvPr>
          <p:cNvPicPr>
            <a:picLocks noChangeAspect="1"/>
          </p:cNvPicPr>
          <p:nvPr/>
        </p:nvPicPr>
        <p:blipFill>
          <a:blip r:embed="rId103"/>
          <a:stretch>
            <a:fillRect/>
          </a:stretch>
        </p:blipFill>
        <p:spPr>
          <a:xfrm>
            <a:off x="3205427" y="6351945"/>
            <a:ext cx="100641" cy="111948"/>
          </a:xfrm>
          <a:custGeom>
            <a:avLst/>
            <a:gdLst>
              <a:gd name="connsiteX0" fmla="*/ 516 w 100641"/>
              <a:gd name="connsiteY0" fmla="*/ 855 h 100641"/>
              <a:gd name="connsiteX1" fmla="*/ 101157 w 100641"/>
              <a:gd name="connsiteY1" fmla="*/ 855 h 100641"/>
              <a:gd name="connsiteX2" fmla="*/ 101157 w 100641"/>
              <a:gd name="connsiteY2" fmla="*/ 101496 h 100641"/>
              <a:gd name="connsiteX3" fmla="*/ 516 w 100641"/>
              <a:gd name="connsiteY3" fmla="*/ 101496 h 100641"/>
            </a:gdLst>
            <a:ahLst/>
            <a:cxnLst>
              <a:cxn ang="0">
                <a:pos x="connsiteX0" y="connsiteY0"/>
              </a:cxn>
              <a:cxn ang="0">
                <a:pos x="connsiteX1" y="connsiteY1"/>
              </a:cxn>
              <a:cxn ang="0">
                <a:pos x="connsiteX2" y="connsiteY2"/>
              </a:cxn>
              <a:cxn ang="0">
                <a:pos x="connsiteX3" y="connsiteY3"/>
              </a:cxn>
            </a:cxnLst>
            <a:rect l="l" t="t" r="r" b="b"/>
            <a:pathLst>
              <a:path w="100641" h="100641">
                <a:moveTo>
                  <a:pt x="516" y="855"/>
                </a:moveTo>
                <a:lnTo>
                  <a:pt x="101157" y="855"/>
                </a:lnTo>
                <a:lnTo>
                  <a:pt x="101157" y="101496"/>
                </a:lnTo>
                <a:lnTo>
                  <a:pt x="516" y="101496"/>
                </a:lnTo>
                <a:close/>
              </a:path>
            </a:pathLst>
          </a:custGeom>
        </p:spPr>
      </p:pic>
      <p:pic>
        <p:nvPicPr>
          <p:cNvPr id="250" name="Picture 249">
            <a:extLst>
              <a:ext uri="{FF2B5EF4-FFF2-40B4-BE49-F238E27FC236}">
                <a16:creationId xmlns:a16="http://schemas.microsoft.com/office/drawing/2014/main" id="{19F763B1-B2D7-4BBC-AA2D-CC5A429E0F81}"/>
              </a:ext>
            </a:extLst>
          </p:cNvPr>
          <p:cNvPicPr>
            <a:picLocks noChangeAspect="1"/>
          </p:cNvPicPr>
          <p:nvPr/>
        </p:nvPicPr>
        <p:blipFill>
          <a:blip r:embed="rId104"/>
          <a:stretch>
            <a:fillRect/>
          </a:stretch>
        </p:blipFill>
        <p:spPr>
          <a:xfrm>
            <a:off x="2597986" y="5844181"/>
            <a:ext cx="115018" cy="151929"/>
          </a:xfrm>
          <a:custGeom>
            <a:avLst/>
            <a:gdLst>
              <a:gd name="connsiteX0" fmla="*/ 347 w 115018"/>
              <a:gd name="connsiteY0" fmla="*/ 728 h 136584"/>
              <a:gd name="connsiteX1" fmla="*/ 115365 w 115018"/>
              <a:gd name="connsiteY1" fmla="*/ 728 h 136584"/>
              <a:gd name="connsiteX2" fmla="*/ 115365 w 115018"/>
              <a:gd name="connsiteY2" fmla="*/ 137312 h 136584"/>
              <a:gd name="connsiteX3" fmla="*/ 347 w 115018"/>
              <a:gd name="connsiteY3" fmla="*/ 137312 h 136584"/>
            </a:gdLst>
            <a:ahLst/>
            <a:cxnLst>
              <a:cxn ang="0">
                <a:pos x="connsiteX0" y="connsiteY0"/>
              </a:cxn>
              <a:cxn ang="0">
                <a:pos x="connsiteX1" y="connsiteY1"/>
              </a:cxn>
              <a:cxn ang="0">
                <a:pos x="connsiteX2" y="connsiteY2"/>
              </a:cxn>
              <a:cxn ang="0">
                <a:pos x="connsiteX3" y="connsiteY3"/>
              </a:cxn>
            </a:cxnLst>
            <a:rect l="l" t="t" r="r" b="b"/>
            <a:pathLst>
              <a:path w="115018" h="136584">
                <a:moveTo>
                  <a:pt x="347" y="728"/>
                </a:moveTo>
                <a:lnTo>
                  <a:pt x="115365" y="728"/>
                </a:lnTo>
                <a:lnTo>
                  <a:pt x="115365" y="137312"/>
                </a:lnTo>
                <a:lnTo>
                  <a:pt x="347" y="137312"/>
                </a:lnTo>
                <a:close/>
              </a:path>
            </a:pathLst>
          </a:custGeom>
        </p:spPr>
      </p:pic>
      <p:pic>
        <p:nvPicPr>
          <p:cNvPr id="251" name="Picture 250">
            <a:extLst>
              <a:ext uri="{FF2B5EF4-FFF2-40B4-BE49-F238E27FC236}">
                <a16:creationId xmlns:a16="http://schemas.microsoft.com/office/drawing/2014/main" id="{1699D73A-6877-4D98-92E0-D09151E15662}"/>
              </a:ext>
            </a:extLst>
          </p:cNvPr>
          <p:cNvPicPr>
            <a:picLocks noChangeAspect="1"/>
          </p:cNvPicPr>
          <p:nvPr/>
        </p:nvPicPr>
        <p:blipFill>
          <a:blip r:embed="rId105"/>
          <a:stretch>
            <a:fillRect/>
          </a:stretch>
        </p:blipFill>
        <p:spPr>
          <a:xfrm>
            <a:off x="2504533" y="5748225"/>
            <a:ext cx="158150" cy="239888"/>
          </a:xfrm>
          <a:custGeom>
            <a:avLst/>
            <a:gdLst>
              <a:gd name="connsiteX0" fmla="*/ 321 w 158150"/>
              <a:gd name="connsiteY0" fmla="*/ 704 h 215659"/>
              <a:gd name="connsiteX1" fmla="*/ 158471 w 158150"/>
              <a:gd name="connsiteY1" fmla="*/ 704 h 215659"/>
              <a:gd name="connsiteX2" fmla="*/ 158471 w 158150"/>
              <a:gd name="connsiteY2" fmla="*/ 216363 h 215659"/>
              <a:gd name="connsiteX3" fmla="*/ 321 w 158150"/>
              <a:gd name="connsiteY3" fmla="*/ 216363 h 215659"/>
            </a:gdLst>
            <a:ahLst/>
            <a:cxnLst>
              <a:cxn ang="0">
                <a:pos x="connsiteX0" y="connsiteY0"/>
              </a:cxn>
              <a:cxn ang="0">
                <a:pos x="connsiteX1" y="connsiteY1"/>
              </a:cxn>
              <a:cxn ang="0">
                <a:pos x="connsiteX2" y="connsiteY2"/>
              </a:cxn>
              <a:cxn ang="0">
                <a:pos x="connsiteX3" y="connsiteY3"/>
              </a:cxn>
            </a:cxnLst>
            <a:rect l="l" t="t" r="r" b="b"/>
            <a:pathLst>
              <a:path w="158150" h="215659">
                <a:moveTo>
                  <a:pt x="321" y="704"/>
                </a:moveTo>
                <a:lnTo>
                  <a:pt x="158471" y="704"/>
                </a:lnTo>
                <a:lnTo>
                  <a:pt x="158471" y="216363"/>
                </a:lnTo>
                <a:lnTo>
                  <a:pt x="321" y="216363"/>
                </a:lnTo>
                <a:close/>
              </a:path>
            </a:pathLst>
          </a:custGeom>
        </p:spPr>
      </p:pic>
      <p:pic>
        <p:nvPicPr>
          <p:cNvPr id="252" name="Picture 251">
            <a:extLst>
              <a:ext uri="{FF2B5EF4-FFF2-40B4-BE49-F238E27FC236}">
                <a16:creationId xmlns:a16="http://schemas.microsoft.com/office/drawing/2014/main" id="{2F9E86FF-C067-45FF-8B44-7CF434F91CA9}"/>
              </a:ext>
            </a:extLst>
          </p:cNvPr>
          <p:cNvPicPr>
            <a:picLocks noChangeAspect="1"/>
          </p:cNvPicPr>
          <p:nvPr/>
        </p:nvPicPr>
        <p:blipFill>
          <a:blip r:embed="rId106"/>
          <a:stretch>
            <a:fillRect/>
          </a:stretch>
        </p:blipFill>
        <p:spPr>
          <a:xfrm>
            <a:off x="2518911" y="5772214"/>
            <a:ext cx="125801" cy="223896"/>
          </a:xfrm>
          <a:custGeom>
            <a:avLst/>
            <a:gdLst>
              <a:gd name="connsiteX0" fmla="*/ 325 w 125801"/>
              <a:gd name="connsiteY0" fmla="*/ 710 h 201282"/>
              <a:gd name="connsiteX1" fmla="*/ 126126 w 125801"/>
              <a:gd name="connsiteY1" fmla="*/ 710 h 201282"/>
              <a:gd name="connsiteX2" fmla="*/ 126126 w 125801"/>
              <a:gd name="connsiteY2" fmla="*/ 201992 h 201282"/>
              <a:gd name="connsiteX3" fmla="*/ 325 w 125801"/>
              <a:gd name="connsiteY3" fmla="*/ 201992 h 201282"/>
            </a:gdLst>
            <a:ahLst/>
            <a:cxnLst>
              <a:cxn ang="0">
                <a:pos x="connsiteX0" y="connsiteY0"/>
              </a:cxn>
              <a:cxn ang="0">
                <a:pos x="connsiteX1" y="connsiteY1"/>
              </a:cxn>
              <a:cxn ang="0">
                <a:pos x="connsiteX2" y="connsiteY2"/>
              </a:cxn>
              <a:cxn ang="0">
                <a:pos x="connsiteX3" y="connsiteY3"/>
              </a:cxn>
            </a:cxnLst>
            <a:rect l="l" t="t" r="r" b="b"/>
            <a:pathLst>
              <a:path w="125801" h="201282">
                <a:moveTo>
                  <a:pt x="325" y="710"/>
                </a:moveTo>
                <a:lnTo>
                  <a:pt x="126126" y="710"/>
                </a:lnTo>
                <a:lnTo>
                  <a:pt x="126126" y="201992"/>
                </a:lnTo>
                <a:lnTo>
                  <a:pt x="325" y="201992"/>
                </a:lnTo>
                <a:close/>
              </a:path>
            </a:pathLst>
          </a:custGeom>
        </p:spPr>
      </p:pic>
      <p:pic>
        <p:nvPicPr>
          <p:cNvPr id="253" name="Picture 252">
            <a:extLst>
              <a:ext uri="{FF2B5EF4-FFF2-40B4-BE49-F238E27FC236}">
                <a16:creationId xmlns:a16="http://schemas.microsoft.com/office/drawing/2014/main" id="{AD33D9F5-F336-4FF0-A92E-80C6F6B8EBE8}"/>
              </a:ext>
            </a:extLst>
          </p:cNvPr>
          <p:cNvPicPr>
            <a:picLocks noChangeAspect="1"/>
          </p:cNvPicPr>
          <p:nvPr/>
        </p:nvPicPr>
        <p:blipFill>
          <a:blip r:embed="rId107"/>
          <a:stretch>
            <a:fillRect/>
          </a:stretch>
        </p:blipFill>
        <p:spPr>
          <a:xfrm>
            <a:off x="2464996" y="5872168"/>
            <a:ext cx="97046" cy="103951"/>
          </a:xfrm>
          <a:custGeom>
            <a:avLst/>
            <a:gdLst>
              <a:gd name="connsiteX0" fmla="*/ 310 w 97046"/>
              <a:gd name="connsiteY0" fmla="*/ 735 h 93452"/>
              <a:gd name="connsiteX1" fmla="*/ 97357 w 97046"/>
              <a:gd name="connsiteY1" fmla="*/ 735 h 93452"/>
              <a:gd name="connsiteX2" fmla="*/ 97357 w 97046"/>
              <a:gd name="connsiteY2" fmla="*/ 94187 h 93452"/>
              <a:gd name="connsiteX3" fmla="*/ 310 w 97046"/>
              <a:gd name="connsiteY3" fmla="*/ 94187 h 93452"/>
            </a:gdLst>
            <a:ahLst/>
            <a:cxnLst>
              <a:cxn ang="0">
                <a:pos x="connsiteX0" y="connsiteY0"/>
              </a:cxn>
              <a:cxn ang="0">
                <a:pos x="connsiteX1" y="connsiteY1"/>
              </a:cxn>
              <a:cxn ang="0">
                <a:pos x="connsiteX2" y="connsiteY2"/>
              </a:cxn>
              <a:cxn ang="0">
                <a:pos x="connsiteX3" y="connsiteY3"/>
              </a:cxn>
            </a:cxnLst>
            <a:rect l="l" t="t" r="r" b="b"/>
            <a:pathLst>
              <a:path w="97046" h="93452">
                <a:moveTo>
                  <a:pt x="310" y="735"/>
                </a:moveTo>
                <a:lnTo>
                  <a:pt x="97357" y="735"/>
                </a:lnTo>
                <a:lnTo>
                  <a:pt x="97357" y="94187"/>
                </a:lnTo>
                <a:lnTo>
                  <a:pt x="310" y="94187"/>
                </a:lnTo>
                <a:close/>
              </a:path>
            </a:pathLst>
          </a:custGeom>
        </p:spPr>
      </p:pic>
      <p:pic>
        <p:nvPicPr>
          <p:cNvPr id="254" name="Picture 253">
            <a:extLst>
              <a:ext uri="{FF2B5EF4-FFF2-40B4-BE49-F238E27FC236}">
                <a16:creationId xmlns:a16="http://schemas.microsoft.com/office/drawing/2014/main" id="{D1BC6E64-7353-4CDA-B4A4-899A712B25E4}"/>
              </a:ext>
            </a:extLst>
          </p:cNvPr>
          <p:cNvPicPr>
            <a:picLocks noChangeAspect="1"/>
          </p:cNvPicPr>
          <p:nvPr/>
        </p:nvPicPr>
        <p:blipFill>
          <a:blip r:embed="rId108"/>
          <a:stretch>
            <a:fillRect/>
          </a:stretch>
        </p:blipFill>
        <p:spPr>
          <a:xfrm>
            <a:off x="2536882" y="5764219"/>
            <a:ext cx="79075" cy="115946"/>
          </a:xfrm>
          <a:custGeom>
            <a:avLst/>
            <a:gdLst>
              <a:gd name="connsiteX0" fmla="*/ 330 w 79075"/>
              <a:gd name="connsiteY0" fmla="*/ 708 h 104235"/>
              <a:gd name="connsiteX1" fmla="*/ 79405 w 79075"/>
              <a:gd name="connsiteY1" fmla="*/ 708 h 104235"/>
              <a:gd name="connsiteX2" fmla="*/ 79405 w 79075"/>
              <a:gd name="connsiteY2" fmla="*/ 104943 h 104235"/>
              <a:gd name="connsiteX3" fmla="*/ 330 w 79075"/>
              <a:gd name="connsiteY3" fmla="*/ 104943 h 104235"/>
            </a:gdLst>
            <a:ahLst/>
            <a:cxnLst>
              <a:cxn ang="0">
                <a:pos x="connsiteX0" y="connsiteY0"/>
              </a:cxn>
              <a:cxn ang="0">
                <a:pos x="connsiteX1" y="connsiteY1"/>
              </a:cxn>
              <a:cxn ang="0">
                <a:pos x="connsiteX2" y="connsiteY2"/>
              </a:cxn>
              <a:cxn ang="0">
                <a:pos x="connsiteX3" y="connsiteY3"/>
              </a:cxn>
            </a:cxnLst>
            <a:rect l="l" t="t" r="r" b="b"/>
            <a:pathLst>
              <a:path w="79075" h="104235">
                <a:moveTo>
                  <a:pt x="330" y="708"/>
                </a:moveTo>
                <a:lnTo>
                  <a:pt x="79405" y="708"/>
                </a:lnTo>
                <a:lnTo>
                  <a:pt x="79405" y="104943"/>
                </a:lnTo>
                <a:lnTo>
                  <a:pt x="330" y="104943"/>
                </a:lnTo>
                <a:close/>
              </a:path>
            </a:pathLst>
          </a:custGeom>
        </p:spPr>
      </p:pic>
      <p:pic>
        <p:nvPicPr>
          <p:cNvPr id="255" name="Picture 254">
            <a:extLst>
              <a:ext uri="{FF2B5EF4-FFF2-40B4-BE49-F238E27FC236}">
                <a16:creationId xmlns:a16="http://schemas.microsoft.com/office/drawing/2014/main" id="{CFF8F24E-17AA-4B8F-ACA0-31B5B17A2659}"/>
              </a:ext>
            </a:extLst>
          </p:cNvPr>
          <p:cNvPicPr>
            <a:picLocks noChangeAspect="1"/>
          </p:cNvPicPr>
          <p:nvPr/>
        </p:nvPicPr>
        <p:blipFill>
          <a:blip r:embed="rId109"/>
          <a:stretch>
            <a:fillRect/>
          </a:stretch>
        </p:blipFill>
        <p:spPr>
          <a:xfrm>
            <a:off x="2270902" y="5716241"/>
            <a:ext cx="89858" cy="187913"/>
          </a:xfrm>
          <a:custGeom>
            <a:avLst/>
            <a:gdLst>
              <a:gd name="connsiteX0" fmla="*/ 256 w 89858"/>
              <a:gd name="connsiteY0" fmla="*/ 696 h 168933"/>
              <a:gd name="connsiteX1" fmla="*/ 90114 w 89858"/>
              <a:gd name="connsiteY1" fmla="*/ 696 h 168933"/>
              <a:gd name="connsiteX2" fmla="*/ 90114 w 89858"/>
              <a:gd name="connsiteY2" fmla="*/ 169629 h 168933"/>
              <a:gd name="connsiteX3" fmla="*/ 256 w 89858"/>
              <a:gd name="connsiteY3" fmla="*/ 169629 h 168933"/>
            </a:gdLst>
            <a:ahLst/>
            <a:cxnLst>
              <a:cxn ang="0">
                <a:pos x="connsiteX0" y="connsiteY0"/>
              </a:cxn>
              <a:cxn ang="0">
                <a:pos x="connsiteX1" y="connsiteY1"/>
              </a:cxn>
              <a:cxn ang="0">
                <a:pos x="connsiteX2" y="connsiteY2"/>
              </a:cxn>
              <a:cxn ang="0">
                <a:pos x="connsiteX3" y="connsiteY3"/>
              </a:cxn>
            </a:cxnLst>
            <a:rect l="l" t="t" r="r" b="b"/>
            <a:pathLst>
              <a:path w="89858" h="168933">
                <a:moveTo>
                  <a:pt x="256" y="696"/>
                </a:moveTo>
                <a:lnTo>
                  <a:pt x="90114" y="696"/>
                </a:lnTo>
                <a:lnTo>
                  <a:pt x="90114" y="169629"/>
                </a:lnTo>
                <a:lnTo>
                  <a:pt x="256" y="169629"/>
                </a:lnTo>
                <a:close/>
              </a:path>
            </a:pathLst>
          </a:custGeom>
        </p:spPr>
      </p:pic>
      <p:pic>
        <p:nvPicPr>
          <p:cNvPr id="256" name="Picture 255">
            <a:extLst>
              <a:ext uri="{FF2B5EF4-FFF2-40B4-BE49-F238E27FC236}">
                <a16:creationId xmlns:a16="http://schemas.microsoft.com/office/drawing/2014/main" id="{3D02944B-6302-40E7-984D-A333DBB83CBA}"/>
              </a:ext>
            </a:extLst>
          </p:cNvPr>
          <p:cNvPicPr>
            <a:picLocks noChangeAspect="1"/>
          </p:cNvPicPr>
          <p:nvPr/>
        </p:nvPicPr>
        <p:blipFill>
          <a:blip r:embed="rId110"/>
          <a:stretch>
            <a:fillRect/>
          </a:stretch>
        </p:blipFill>
        <p:spPr>
          <a:xfrm>
            <a:off x="2263714" y="5712242"/>
            <a:ext cx="154555" cy="219897"/>
          </a:xfrm>
          <a:custGeom>
            <a:avLst/>
            <a:gdLst>
              <a:gd name="connsiteX0" fmla="*/ 254 w 154555"/>
              <a:gd name="connsiteY0" fmla="*/ 695 h 197687"/>
              <a:gd name="connsiteX1" fmla="*/ 154810 w 154555"/>
              <a:gd name="connsiteY1" fmla="*/ 695 h 197687"/>
              <a:gd name="connsiteX2" fmla="*/ 154810 w 154555"/>
              <a:gd name="connsiteY2" fmla="*/ 198383 h 197687"/>
              <a:gd name="connsiteX3" fmla="*/ 254 w 154555"/>
              <a:gd name="connsiteY3" fmla="*/ 198383 h 197687"/>
            </a:gdLst>
            <a:ahLst/>
            <a:cxnLst>
              <a:cxn ang="0">
                <a:pos x="connsiteX0" y="connsiteY0"/>
              </a:cxn>
              <a:cxn ang="0">
                <a:pos x="connsiteX1" y="connsiteY1"/>
              </a:cxn>
              <a:cxn ang="0">
                <a:pos x="connsiteX2" y="connsiteY2"/>
              </a:cxn>
              <a:cxn ang="0">
                <a:pos x="connsiteX3" y="connsiteY3"/>
              </a:cxn>
            </a:cxnLst>
            <a:rect l="l" t="t" r="r" b="b"/>
            <a:pathLst>
              <a:path w="154555" h="197687">
                <a:moveTo>
                  <a:pt x="254" y="695"/>
                </a:moveTo>
                <a:lnTo>
                  <a:pt x="154810" y="695"/>
                </a:lnTo>
                <a:lnTo>
                  <a:pt x="154810" y="198383"/>
                </a:lnTo>
                <a:lnTo>
                  <a:pt x="254" y="198383"/>
                </a:lnTo>
                <a:close/>
              </a:path>
            </a:pathLst>
          </a:custGeom>
        </p:spPr>
      </p:pic>
      <p:pic>
        <p:nvPicPr>
          <p:cNvPr id="257" name="Picture 256">
            <a:extLst>
              <a:ext uri="{FF2B5EF4-FFF2-40B4-BE49-F238E27FC236}">
                <a16:creationId xmlns:a16="http://schemas.microsoft.com/office/drawing/2014/main" id="{CC1C25E4-FCAC-43D7-84AF-E2E1D35B32C5}"/>
              </a:ext>
            </a:extLst>
          </p:cNvPr>
          <p:cNvPicPr>
            <a:picLocks noChangeAspect="1"/>
          </p:cNvPicPr>
          <p:nvPr/>
        </p:nvPicPr>
        <p:blipFill>
          <a:blip r:embed="rId111"/>
          <a:stretch>
            <a:fillRect/>
          </a:stretch>
        </p:blipFill>
        <p:spPr>
          <a:xfrm>
            <a:off x="2184639" y="5792205"/>
            <a:ext cx="104235" cy="111948"/>
          </a:xfrm>
          <a:custGeom>
            <a:avLst/>
            <a:gdLst>
              <a:gd name="connsiteX0" fmla="*/ 232 w 104235"/>
              <a:gd name="connsiteY0" fmla="*/ 715 h 100641"/>
              <a:gd name="connsiteX1" fmla="*/ 104467 w 104235"/>
              <a:gd name="connsiteY1" fmla="*/ 715 h 100641"/>
              <a:gd name="connsiteX2" fmla="*/ 104467 w 104235"/>
              <a:gd name="connsiteY2" fmla="*/ 101356 h 100641"/>
              <a:gd name="connsiteX3" fmla="*/ 232 w 104235"/>
              <a:gd name="connsiteY3" fmla="*/ 101356 h 100641"/>
            </a:gdLst>
            <a:ahLst/>
            <a:cxnLst>
              <a:cxn ang="0">
                <a:pos x="connsiteX0" y="connsiteY0"/>
              </a:cxn>
              <a:cxn ang="0">
                <a:pos x="connsiteX1" y="connsiteY1"/>
              </a:cxn>
              <a:cxn ang="0">
                <a:pos x="connsiteX2" y="connsiteY2"/>
              </a:cxn>
              <a:cxn ang="0">
                <a:pos x="connsiteX3" y="connsiteY3"/>
              </a:cxn>
            </a:cxnLst>
            <a:rect l="l" t="t" r="r" b="b"/>
            <a:pathLst>
              <a:path w="104235" h="100641">
                <a:moveTo>
                  <a:pt x="232" y="715"/>
                </a:moveTo>
                <a:lnTo>
                  <a:pt x="104467" y="715"/>
                </a:lnTo>
                <a:lnTo>
                  <a:pt x="104467" y="101356"/>
                </a:lnTo>
                <a:lnTo>
                  <a:pt x="232" y="101356"/>
                </a:lnTo>
                <a:close/>
              </a:path>
            </a:pathLst>
          </a:custGeom>
        </p:spPr>
      </p:pic>
      <p:pic>
        <p:nvPicPr>
          <p:cNvPr id="258" name="Picture 257">
            <a:extLst>
              <a:ext uri="{FF2B5EF4-FFF2-40B4-BE49-F238E27FC236}">
                <a16:creationId xmlns:a16="http://schemas.microsoft.com/office/drawing/2014/main" id="{362FB991-2DA9-40F3-A588-558EDDA70277}"/>
              </a:ext>
            </a:extLst>
          </p:cNvPr>
          <p:cNvPicPr>
            <a:picLocks noChangeAspect="1"/>
          </p:cNvPicPr>
          <p:nvPr/>
        </p:nvPicPr>
        <p:blipFill>
          <a:blip r:embed="rId112"/>
          <a:stretch>
            <a:fillRect/>
          </a:stretch>
        </p:blipFill>
        <p:spPr>
          <a:xfrm>
            <a:off x="3248558" y="5788208"/>
            <a:ext cx="115018" cy="151929"/>
          </a:xfrm>
          <a:custGeom>
            <a:avLst/>
            <a:gdLst>
              <a:gd name="connsiteX0" fmla="*/ 528 w 115018"/>
              <a:gd name="connsiteY0" fmla="*/ 714 h 136584"/>
              <a:gd name="connsiteX1" fmla="*/ 115546 w 115018"/>
              <a:gd name="connsiteY1" fmla="*/ 714 h 136584"/>
              <a:gd name="connsiteX2" fmla="*/ 115546 w 115018"/>
              <a:gd name="connsiteY2" fmla="*/ 137298 h 136584"/>
              <a:gd name="connsiteX3" fmla="*/ 528 w 115018"/>
              <a:gd name="connsiteY3" fmla="*/ 137298 h 136584"/>
            </a:gdLst>
            <a:ahLst/>
            <a:cxnLst>
              <a:cxn ang="0">
                <a:pos x="connsiteX0" y="connsiteY0"/>
              </a:cxn>
              <a:cxn ang="0">
                <a:pos x="connsiteX1" y="connsiteY1"/>
              </a:cxn>
              <a:cxn ang="0">
                <a:pos x="connsiteX2" y="connsiteY2"/>
              </a:cxn>
              <a:cxn ang="0">
                <a:pos x="connsiteX3" y="connsiteY3"/>
              </a:cxn>
            </a:cxnLst>
            <a:rect l="l" t="t" r="r" b="b"/>
            <a:pathLst>
              <a:path w="115018" h="136584">
                <a:moveTo>
                  <a:pt x="528" y="714"/>
                </a:moveTo>
                <a:lnTo>
                  <a:pt x="115546" y="714"/>
                </a:lnTo>
                <a:lnTo>
                  <a:pt x="115546" y="137298"/>
                </a:lnTo>
                <a:lnTo>
                  <a:pt x="528" y="137298"/>
                </a:lnTo>
                <a:close/>
              </a:path>
            </a:pathLst>
          </a:custGeom>
        </p:spPr>
      </p:pic>
      <p:pic>
        <p:nvPicPr>
          <p:cNvPr id="259" name="Picture 258">
            <a:extLst>
              <a:ext uri="{FF2B5EF4-FFF2-40B4-BE49-F238E27FC236}">
                <a16:creationId xmlns:a16="http://schemas.microsoft.com/office/drawing/2014/main" id="{9ED633EE-4C3C-4810-B183-2589892D72F3}"/>
              </a:ext>
            </a:extLst>
          </p:cNvPr>
          <p:cNvPicPr>
            <a:picLocks noChangeAspect="1"/>
          </p:cNvPicPr>
          <p:nvPr/>
        </p:nvPicPr>
        <p:blipFill>
          <a:blip r:embed="rId113"/>
          <a:stretch>
            <a:fillRect/>
          </a:stretch>
        </p:blipFill>
        <p:spPr>
          <a:xfrm>
            <a:off x="2270902" y="6307966"/>
            <a:ext cx="222848" cy="111948"/>
          </a:xfrm>
          <a:custGeom>
            <a:avLst/>
            <a:gdLst>
              <a:gd name="connsiteX0" fmla="*/ 256 w 222848"/>
              <a:gd name="connsiteY0" fmla="*/ 844 h 100641"/>
              <a:gd name="connsiteX1" fmla="*/ 223104 w 222848"/>
              <a:gd name="connsiteY1" fmla="*/ 844 h 100641"/>
              <a:gd name="connsiteX2" fmla="*/ 223104 w 222848"/>
              <a:gd name="connsiteY2" fmla="*/ 101485 h 100641"/>
              <a:gd name="connsiteX3" fmla="*/ 256 w 222848"/>
              <a:gd name="connsiteY3" fmla="*/ 101485 h 100641"/>
            </a:gdLst>
            <a:ahLst/>
            <a:cxnLst>
              <a:cxn ang="0">
                <a:pos x="connsiteX0" y="connsiteY0"/>
              </a:cxn>
              <a:cxn ang="0">
                <a:pos x="connsiteX1" y="connsiteY1"/>
              </a:cxn>
              <a:cxn ang="0">
                <a:pos x="connsiteX2" y="connsiteY2"/>
              </a:cxn>
              <a:cxn ang="0">
                <a:pos x="connsiteX3" y="connsiteY3"/>
              </a:cxn>
            </a:cxnLst>
            <a:rect l="l" t="t" r="r" b="b"/>
            <a:pathLst>
              <a:path w="222848" h="100641">
                <a:moveTo>
                  <a:pt x="256" y="844"/>
                </a:moveTo>
                <a:lnTo>
                  <a:pt x="223104" y="844"/>
                </a:lnTo>
                <a:lnTo>
                  <a:pt x="223104" y="101485"/>
                </a:lnTo>
                <a:lnTo>
                  <a:pt x="256" y="101485"/>
                </a:lnTo>
                <a:close/>
              </a:path>
            </a:pathLst>
          </a:custGeom>
        </p:spPr>
      </p:pic>
      <p:sp>
        <p:nvSpPr>
          <p:cNvPr id="260" name="Freeform: Shape 259">
            <a:extLst>
              <a:ext uri="{FF2B5EF4-FFF2-40B4-BE49-F238E27FC236}">
                <a16:creationId xmlns:a16="http://schemas.microsoft.com/office/drawing/2014/main" id="{DBB2FA45-DC52-46EA-AE77-486137DE251F}"/>
              </a:ext>
            </a:extLst>
          </p:cNvPr>
          <p:cNvSpPr/>
          <p:nvPr/>
        </p:nvSpPr>
        <p:spPr>
          <a:xfrm>
            <a:off x="2220513" y="5653598"/>
            <a:ext cx="158114" cy="108761"/>
          </a:xfrm>
          <a:custGeom>
            <a:avLst/>
            <a:gdLst>
              <a:gd name="connsiteX0" fmla="*/ 12782 w 158114"/>
              <a:gd name="connsiteY0" fmla="*/ 61 h 97776"/>
              <a:gd name="connsiteX1" fmla="*/ 157928 w 158114"/>
              <a:gd name="connsiteY1" fmla="*/ 26415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5"/>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61" name="TextBox 260">
            <a:extLst>
              <a:ext uri="{FF2B5EF4-FFF2-40B4-BE49-F238E27FC236}">
                <a16:creationId xmlns:a16="http://schemas.microsoft.com/office/drawing/2014/main" id="{E46B4220-96F2-4C74-9F81-868CC9DDA91F}"/>
              </a:ext>
            </a:extLst>
          </p:cNvPr>
          <p:cNvSpPr txBox="1"/>
          <p:nvPr/>
        </p:nvSpPr>
        <p:spPr>
          <a:xfrm rot="617475">
            <a:off x="2170016" y="565391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WR01</a:t>
            </a:r>
          </a:p>
        </p:txBody>
      </p:sp>
      <p:sp>
        <p:nvSpPr>
          <p:cNvPr id="262" name="Freeform: Shape 261">
            <a:extLst>
              <a:ext uri="{FF2B5EF4-FFF2-40B4-BE49-F238E27FC236}">
                <a16:creationId xmlns:a16="http://schemas.microsoft.com/office/drawing/2014/main" id="{520AB52A-8BE4-4975-BFDC-3098C2D8E054}"/>
              </a:ext>
            </a:extLst>
          </p:cNvPr>
          <p:cNvSpPr/>
          <p:nvPr/>
        </p:nvSpPr>
        <p:spPr>
          <a:xfrm>
            <a:off x="2560914" y="5637353"/>
            <a:ext cx="158114" cy="108757"/>
          </a:xfrm>
          <a:custGeom>
            <a:avLst/>
            <a:gdLst>
              <a:gd name="connsiteX0" fmla="*/ 12782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63" name="TextBox 262">
            <a:extLst>
              <a:ext uri="{FF2B5EF4-FFF2-40B4-BE49-F238E27FC236}">
                <a16:creationId xmlns:a16="http://schemas.microsoft.com/office/drawing/2014/main" id="{5C4E95C0-064C-4D53-8C44-C1E500FC9640}"/>
              </a:ext>
            </a:extLst>
          </p:cNvPr>
          <p:cNvSpPr txBox="1"/>
          <p:nvPr/>
        </p:nvSpPr>
        <p:spPr>
          <a:xfrm rot="617475">
            <a:off x="2510416" y="5637920"/>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WR02</a:t>
            </a:r>
          </a:p>
        </p:txBody>
      </p:sp>
      <p:sp>
        <p:nvSpPr>
          <p:cNvPr id="264" name="Freeform: Shape 263">
            <a:extLst>
              <a:ext uri="{FF2B5EF4-FFF2-40B4-BE49-F238E27FC236}">
                <a16:creationId xmlns:a16="http://schemas.microsoft.com/office/drawing/2014/main" id="{9EAF2243-4EAD-4FE8-BE22-D8B0B3E64F18}"/>
              </a:ext>
            </a:extLst>
          </p:cNvPr>
          <p:cNvSpPr/>
          <p:nvPr/>
        </p:nvSpPr>
        <p:spPr>
          <a:xfrm>
            <a:off x="2699626" y="5828685"/>
            <a:ext cx="158117" cy="108757"/>
          </a:xfrm>
          <a:custGeom>
            <a:avLst/>
            <a:gdLst>
              <a:gd name="connsiteX0" fmla="*/ 12782 w 158117"/>
              <a:gd name="connsiteY0" fmla="*/ 61 h 97772"/>
              <a:gd name="connsiteX1" fmla="*/ 157932 w 158117"/>
              <a:gd name="connsiteY1" fmla="*/ 26414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4"/>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65" name="TextBox 264">
            <a:extLst>
              <a:ext uri="{FF2B5EF4-FFF2-40B4-BE49-F238E27FC236}">
                <a16:creationId xmlns:a16="http://schemas.microsoft.com/office/drawing/2014/main" id="{3E181D90-BAAD-474C-9FF7-C9A7CD6BDA83}"/>
              </a:ext>
            </a:extLst>
          </p:cNvPr>
          <p:cNvSpPr txBox="1"/>
          <p:nvPr/>
        </p:nvSpPr>
        <p:spPr>
          <a:xfrm rot="617475">
            <a:off x="2649132" y="582983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WR03</a:t>
            </a:r>
          </a:p>
        </p:txBody>
      </p:sp>
      <p:sp>
        <p:nvSpPr>
          <p:cNvPr id="266" name="Freeform: Shape 265">
            <a:extLst>
              <a:ext uri="{FF2B5EF4-FFF2-40B4-BE49-F238E27FC236}">
                <a16:creationId xmlns:a16="http://schemas.microsoft.com/office/drawing/2014/main" id="{FE56DD2C-7BCA-427B-B7C3-D0ACF9675216}"/>
              </a:ext>
            </a:extLst>
          </p:cNvPr>
          <p:cNvSpPr/>
          <p:nvPr/>
        </p:nvSpPr>
        <p:spPr>
          <a:xfrm>
            <a:off x="2920382" y="5709955"/>
            <a:ext cx="158117" cy="108761"/>
          </a:xfrm>
          <a:custGeom>
            <a:avLst/>
            <a:gdLst>
              <a:gd name="connsiteX0" fmla="*/ 12782 w 158117"/>
              <a:gd name="connsiteY0" fmla="*/ 61 h 97776"/>
              <a:gd name="connsiteX1" fmla="*/ 157932 w 158117"/>
              <a:gd name="connsiteY1" fmla="*/ 26415 h 97776"/>
              <a:gd name="connsiteX2" fmla="*/ 144964 w 158117"/>
              <a:gd name="connsiteY2" fmla="*/ 97837 h 97776"/>
              <a:gd name="connsiteX3" fmla="*/ -186 w 158117"/>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5"/>
                </a:lnTo>
                <a:lnTo>
                  <a:pt x="144964"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267" name="TextBox 266">
            <a:extLst>
              <a:ext uri="{FF2B5EF4-FFF2-40B4-BE49-F238E27FC236}">
                <a16:creationId xmlns:a16="http://schemas.microsoft.com/office/drawing/2014/main" id="{47F6BC7A-5CCD-45C5-8292-32680CABC4FA}"/>
              </a:ext>
            </a:extLst>
          </p:cNvPr>
          <p:cNvSpPr txBox="1"/>
          <p:nvPr/>
        </p:nvSpPr>
        <p:spPr>
          <a:xfrm rot="617475">
            <a:off x="2869888" y="570988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WR04</a:t>
            </a:r>
          </a:p>
        </p:txBody>
      </p:sp>
      <p:sp>
        <p:nvSpPr>
          <p:cNvPr id="268" name="Freeform: Shape 267">
            <a:extLst>
              <a:ext uri="{FF2B5EF4-FFF2-40B4-BE49-F238E27FC236}">
                <a16:creationId xmlns:a16="http://schemas.microsoft.com/office/drawing/2014/main" id="{BE66422D-93C8-4CDD-918A-1F3DDE03AA8D}"/>
              </a:ext>
            </a:extLst>
          </p:cNvPr>
          <p:cNvSpPr/>
          <p:nvPr/>
        </p:nvSpPr>
        <p:spPr>
          <a:xfrm>
            <a:off x="3127480" y="5751784"/>
            <a:ext cx="158114" cy="108757"/>
          </a:xfrm>
          <a:custGeom>
            <a:avLst/>
            <a:gdLst>
              <a:gd name="connsiteX0" fmla="*/ 12782 w 158114"/>
              <a:gd name="connsiteY0" fmla="*/ 61 h 97772"/>
              <a:gd name="connsiteX1" fmla="*/ 157928 w 158114"/>
              <a:gd name="connsiteY1" fmla="*/ 26414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4"/>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269" name="TextBox 268">
            <a:extLst>
              <a:ext uri="{FF2B5EF4-FFF2-40B4-BE49-F238E27FC236}">
                <a16:creationId xmlns:a16="http://schemas.microsoft.com/office/drawing/2014/main" id="{65A7BCF6-BAB9-4310-B69D-E164BE57D1E9}"/>
              </a:ext>
            </a:extLst>
          </p:cNvPr>
          <p:cNvSpPr txBox="1"/>
          <p:nvPr/>
        </p:nvSpPr>
        <p:spPr>
          <a:xfrm rot="617475">
            <a:off x="3076982" y="575386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WR05</a:t>
            </a:r>
          </a:p>
        </p:txBody>
      </p:sp>
      <p:sp>
        <p:nvSpPr>
          <p:cNvPr id="270" name="Freeform: Shape 269">
            <a:extLst>
              <a:ext uri="{FF2B5EF4-FFF2-40B4-BE49-F238E27FC236}">
                <a16:creationId xmlns:a16="http://schemas.microsoft.com/office/drawing/2014/main" id="{ACB7E66A-C127-4826-AD5C-AE133AAD4E99}"/>
              </a:ext>
            </a:extLst>
          </p:cNvPr>
          <p:cNvSpPr/>
          <p:nvPr/>
        </p:nvSpPr>
        <p:spPr>
          <a:xfrm>
            <a:off x="3482455" y="5868474"/>
            <a:ext cx="158114" cy="108761"/>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271" name="TextBox 270">
            <a:extLst>
              <a:ext uri="{FF2B5EF4-FFF2-40B4-BE49-F238E27FC236}">
                <a16:creationId xmlns:a16="http://schemas.microsoft.com/office/drawing/2014/main" id="{B2A23386-499A-428C-B267-7DD7008081AA}"/>
              </a:ext>
            </a:extLst>
          </p:cNvPr>
          <p:cNvSpPr txBox="1"/>
          <p:nvPr/>
        </p:nvSpPr>
        <p:spPr>
          <a:xfrm rot="617475">
            <a:off x="3431961" y="5869813"/>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WR06</a:t>
            </a:r>
          </a:p>
        </p:txBody>
      </p:sp>
      <p:pic>
        <p:nvPicPr>
          <p:cNvPr id="272" name="Picture 271">
            <a:extLst>
              <a:ext uri="{FF2B5EF4-FFF2-40B4-BE49-F238E27FC236}">
                <a16:creationId xmlns:a16="http://schemas.microsoft.com/office/drawing/2014/main" id="{F5BB84FF-6980-4DD3-8D09-7CCCF3CC030F}"/>
              </a:ext>
            </a:extLst>
          </p:cNvPr>
          <p:cNvPicPr>
            <a:picLocks noChangeAspect="1"/>
          </p:cNvPicPr>
          <p:nvPr/>
        </p:nvPicPr>
        <p:blipFill>
          <a:blip r:embed="rId114"/>
          <a:stretch>
            <a:fillRect/>
          </a:stretch>
        </p:blipFill>
        <p:spPr>
          <a:xfrm>
            <a:off x="2748947" y="5808198"/>
            <a:ext cx="999221" cy="287866"/>
          </a:xfrm>
          <a:custGeom>
            <a:avLst/>
            <a:gdLst>
              <a:gd name="connsiteX0" fmla="*/ 389 w 999221"/>
              <a:gd name="connsiteY0" fmla="*/ 719 h 258791"/>
              <a:gd name="connsiteX1" fmla="*/ 999611 w 999221"/>
              <a:gd name="connsiteY1" fmla="*/ 719 h 258791"/>
              <a:gd name="connsiteX2" fmla="*/ 999611 w 999221"/>
              <a:gd name="connsiteY2" fmla="*/ 259510 h 258791"/>
              <a:gd name="connsiteX3" fmla="*/ 389 w 999221"/>
              <a:gd name="connsiteY3" fmla="*/ 259510 h 258791"/>
            </a:gdLst>
            <a:ahLst/>
            <a:cxnLst>
              <a:cxn ang="0">
                <a:pos x="connsiteX0" y="connsiteY0"/>
              </a:cxn>
              <a:cxn ang="0">
                <a:pos x="connsiteX1" y="connsiteY1"/>
              </a:cxn>
              <a:cxn ang="0">
                <a:pos x="connsiteX2" y="connsiteY2"/>
              </a:cxn>
              <a:cxn ang="0">
                <a:pos x="connsiteX3" y="connsiteY3"/>
              </a:cxn>
            </a:cxnLst>
            <a:rect l="l" t="t" r="r" b="b"/>
            <a:pathLst>
              <a:path w="999221" h="258791">
                <a:moveTo>
                  <a:pt x="389" y="719"/>
                </a:moveTo>
                <a:lnTo>
                  <a:pt x="999611" y="719"/>
                </a:lnTo>
                <a:lnTo>
                  <a:pt x="999611" y="259510"/>
                </a:lnTo>
                <a:lnTo>
                  <a:pt x="389" y="259510"/>
                </a:lnTo>
                <a:close/>
              </a:path>
            </a:pathLst>
          </a:custGeom>
        </p:spPr>
      </p:pic>
      <p:pic>
        <p:nvPicPr>
          <p:cNvPr id="273" name="Picture 272">
            <a:extLst>
              <a:ext uri="{FF2B5EF4-FFF2-40B4-BE49-F238E27FC236}">
                <a16:creationId xmlns:a16="http://schemas.microsoft.com/office/drawing/2014/main" id="{2ED28BD1-FFE3-48B3-B109-A3102642E468}"/>
              </a:ext>
            </a:extLst>
          </p:cNvPr>
          <p:cNvPicPr>
            <a:picLocks noChangeAspect="1"/>
          </p:cNvPicPr>
          <p:nvPr/>
        </p:nvPicPr>
        <p:blipFill>
          <a:blip r:embed="rId115"/>
          <a:stretch>
            <a:fillRect/>
          </a:stretch>
        </p:blipFill>
        <p:spPr>
          <a:xfrm>
            <a:off x="2720193" y="5892159"/>
            <a:ext cx="89858" cy="171919"/>
          </a:xfrm>
          <a:custGeom>
            <a:avLst/>
            <a:gdLst>
              <a:gd name="connsiteX0" fmla="*/ 381 w 89858"/>
              <a:gd name="connsiteY0" fmla="*/ 740 h 154555"/>
              <a:gd name="connsiteX1" fmla="*/ 90239 w 89858"/>
              <a:gd name="connsiteY1" fmla="*/ 740 h 154555"/>
              <a:gd name="connsiteX2" fmla="*/ 90239 w 89858"/>
              <a:gd name="connsiteY2" fmla="*/ 155296 h 154555"/>
              <a:gd name="connsiteX3" fmla="*/ 381 w 89858"/>
              <a:gd name="connsiteY3" fmla="*/ 155296 h 154555"/>
            </a:gdLst>
            <a:ahLst/>
            <a:cxnLst>
              <a:cxn ang="0">
                <a:pos x="connsiteX0" y="connsiteY0"/>
              </a:cxn>
              <a:cxn ang="0">
                <a:pos x="connsiteX1" y="connsiteY1"/>
              </a:cxn>
              <a:cxn ang="0">
                <a:pos x="connsiteX2" y="connsiteY2"/>
              </a:cxn>
              <a:cxn ang="0">
                <a:pos x="connsiteX3" y="connsiteY3"/>
              </a:cxn>
            </a:cxnLst>
            <a:rect l="l" t="t" r="r" b="b"/>
            <a:pathLst>
              <a:path w="89858" h="154555">
                <a:moveTo>
                  <a:pt x="381" y="740"/>
                </a:moveTo>
                <a:lnTo>
                  <a:pt x="90239" y="740"/>
                </a:lnTo>
                <a:lnTo>
                  <a:pt x="90239" y="155296"/>
                </a:lnTo>
                <a:lnTo>
                  <a:pt x="381" y="155296"/>
                </a:lnTo>
                <a:close/>
              </a:path>
            </a:pathLst>
          </a:custGeom>
        </p:spPr>
      </p:pic>
      <p:pic>
        <p:nvPicPr>
          <p:cNvPr id="274" name="Picture 273">
            <a:extLst>
              <a:ext uri="{FF2B5EF4-FFF2-40B4-BE49-F238E27FC236}">
                <a16:creationId xmlns:a16="http://schemas.microsoft.com/office/drawing/2014/main" id="{A497F83F-9CB7-44AC-8B2A-8FF2BA1C9291}"/>
              </a:ext>
            </a:extLst>
          </p:cNvPr>
          <p:cNvPicPr>
            <a:picLocks noChangeAspect="1"/>
          </p:cNvPicPr>
          <p:nvPr/>
        </p:nvPicPr>
        <p:blipFill>
          <a:blip r:embed="rId116"/>
          <a:stretch>
            <a:fillRect/>
          </a:stretch>
        </p:blipFill>
        <p:spPr>
          <a:xfrm>
            <a:off x="3025710" y="5972121"/>
            <a:ext cx="219253" cy="839609"/>
          </a:xfrm>
          <a:custGeom>
            <a:avLst/>
            <a:gdLst>
              <a:gd name="connsiteX0" fmla="*/ 466 w 219253"/>
              <a:gd name="connsiteY0" fmla="*/ 760 h 754807"/>
              <a:gd name="connsiteX1" fmla="*/ 219720 w 219253"/>
              <a:gd name="connsiteY1" fmla="*/ 760 h 754807"/>
              <a:gd name="connsiteX2" fmla="*/ 219720 w 219253"/>
              <a:gd name="connsiteY2" fmla="*/ 755568 h 754807"/>
              <a:gd name="connsiteX3" fmla="*/ 466 w 219253"/>
              <a:gd name="connsiteY3" fmla="*/ 755568 h 754807"/>
            </a:gdLst>
            <a:ahLst/>
            <a:cxnLst>
              <a:cxn ang="0">
                <a:pos x="connsiteX0" y="connsiteY0"/>
              </a:cxn>
              <a:cxn ang="0">
                <a:pos x="connsiteX1" y="connsiteY1"/>
              </a:cxn>
              <a:cxn ang="0">
                <a:pos x="connsiteX2" y="connsiteY2"/>
              </a:cxn>
              <a:cxn ang="0">
                <a:pos x="connsiteX3" y="connsiteY3"/>
              </a:cxn>
            </a:cxnLst>
            <a:rect l="l" t="t" r="r" b="b"/>
            <a:pathLst>
              <a:path w="219253" h="754807">
                <a:moveTo>
                  <a:pt x="466" y="760"/>
                </a:moveTo>
                <a:lnTo>
                  <a:pt x="219720" y="760"/>
                </a:lnTo>
                <a:lnTo>
                  <a:pt x="219720" y="755568"/>
                </a:lnTo>
                <a:lnTo>
                  <a:pt x="466" y="755568"/>
                </a:lnTo>
                <a:close/>
              </a:path>
            </a:pathLst>
          </a:custGeom>
        </p:spPr>
      </p:pic>
      <p:pic>
        <p:nvPicPr>
          <p:cNvPr id="275" name="Picture 274">
            <a:extLst>
              <a:ext uri="{FF2B5EF4-FFF2-40B4-BE49-F238E27FC236}">
                <a16:creationId xmlns:a16="http://schemas.microsoft.com/office/drawing/2014/main" id="{FBD015A2-3253-409E-A808-1BF1953AF463}"/>
              </a:ext>
            </a:extLst>
          </p:cNvPr>
          <p:cNvPicPr>
            <a:picLocks noChangeAspect="1"/>
          </p:cNvPicPr>
          <p:nvPr/>
        </p:nvPicPr>
        <p:blipFill>
          <a:blip r:embed="rId117"/>
          <a:stretch>
            <a:fillRect/>
          </a:stretch>
        </p:blipFill>
        <p:spPr>
          <a:xfrm>
            <a:off x="3237775" y="6000109"/>
            <a:ext cx="553525" cy="171919"/>
          </a:xfrm>
          <a:custGeom>
            <a:avLst/>
            <a:gdLst>
              <a:gd name="connsiteX0" fmla="*/ 525 w 553525"/>
              <a:gd name="connsiteY0" fmla="*/ 767 h 154555"/>
              <a:gd name="connsiteX1" fmla="*/ 554051 w 553525"/>
              <a:gd name="connsiteY1" fmla="*/ 767 h 154555"/>
              <a:gd name="connsiteX2" fmla="*/ 554051 w 553525"/>
              <a:gd name="connsiteY2" fmla="*/ 155323 h 154555"/>
              <a:gd name="connsiteX3" fmla="*/ 525 w 553525"/>
              <a:gd name="connsiteY3" fmla="*/ 155323 h 154555"/>
            </a:gdLst>
            <a:ahLst/>
            <a:cxnLst>
              <a:cxn ang="0">
                <a:pos x="connsiteX0" y="connsiteY0"/>
              </a:cxn>
              <a:cxn ang="0">
                <a:pos x="connsiteX1" y="connsiteY1"/>
              </a:cxn>
              <a:cxn ang="0">
                <a:pos x="connsiteX2" y="connsiteY2"/>
              </a:cxn>
              <a:cxn ang="0">
                <a:pos x="connsiteX3" y="connsiteY3"/>
              </a:cxn>
            </a:cxnLst>
            <a:rect l="l" t="t" r="r" b="b"/>
            <a:pathLst>
              <a:path w="553525" h="154555">
                <a:moveTo>
                  <a:pt x="525" y="767"/>
                </a:moveTo>
                <a:lnTo>
                  <a:pt x="554051" y="767"/>
                </a:lnTo>
                <a:lnTo>
                  <a:pt x="554051" y="155323"/>
                </a:lnTo>
                <a:lnTo>
                  <a:pt x="525" y="155323"/>
                </a:lnTo>
                <a:close/>
              </a:path>
            </a:pathLst>
          </a:custGeom>
        </p:spPr>
      </p:pic>
      <p:pic>
        <p:nvPicPr>
          <p:cNvPr id="276" name="Picture 275">
            <a:extLst>
              <a:ext uri="{FF2B5EF4-FFF2-40B4-BE49-F238E27FC236}">
                <a16:creationId xmlns:a16="http://schemas.microsoft.com/office/drawing/2014/main" id="{A0AA6804-B843-43E8-A85F-2AB352F0635C}"/>
              </a:ext>
            </a:extLst>
          </p:cNvPr>
          <p:cNvPicPr>
            <a:picLocks noChangeAspect="1"/>
          </p:cNvPicPr>
          <p:nvPr/>
        </p:nvPicPr>
        <p:blipFill>
          <a:blip r:embed="rId118"/>
          <a:stretch>
            <a:fillRect/>
          </a:stretch>
        </p:blipFill>
        <p:spPr>
          <a:xfrm>
            <a:off x="3104785" y="6008105"/>
            <a:ext cx="208470" cy="807625"/>
          </a:xfrm>
          <a:custGeom>
            <a:avLst/>
            <a:gdLst>
              <a:gd name="connsiteX0" fmla="*/ 488 w 208470"/>
              <a:gd name="connsiteY0" fmla="*/ 769 h 726053"/>
              <a:gd name="connsiteX1" fmla="*/ 208959 w 208470"/>
              <a:gd name="connsiteY1" fmla="*/ 769 h 726053"/>
              <a:gd name="connsiteX2" fmla="*/ 208959 w 208470"/>
              <a:gd name="connsiteY2" fmla="*/ 726822 h 726053"/>
              <a:gd name="connsiteX3" fmla="*/ 488 w 208470"/>
              <a:gd name="connsiteY3" fmla="*/ 726822 h 726053"/>
            </a:gdLst>
            <a:ahLst/>
            <a:cxnLst>
              <a:cxn ang="0">
                <a:pos x="connsiteX0" y="connsiteY0"/>
              </a:cxn>
              <a:cxn ang="0">
                <a:pos x="connsiteX1" y="connsiteY1"/>
              </a:cxn>
              <a:cxn ang="0">
                <a:pos x="connsiteX2" y="connsiteY2"/>
              </a:cxn>
              <a:cxn ang="0">
                <a:pos x="connsiteX3" y="connsiteY3"/>
              </a:cxn>
            </a:cxnLst>
            <a:rect l="l" t="t" r="r" b="b"/>
            <a:pathLst>
              <a:path w="208470" h="726053">
                <a:moveTo>
                  <a:pt x="488" y="769"/>
                </a:moveTo>
                <a:lnTo>
                  <a:pt x="208959" y="769"/>
                </a:lnTo>
                <a:lnTo>
                  <a:pt x="208959" y="726822"/>
                </a:lnTo>
                <a:lnTo>
                  <a:pt x="488" y="726822"/>
                </a:lnTo>
                <a:close/>
              </a:path>
            </a:pathLst>
          </a:custGeom>
        </p:spPr>
      </p:pic>
      <p:pic>
        <p:nvPicPr>
          <p:cNvPr id="277" name="Picture 276">
            <a:extLst>
              <a:ext uri="{FF2B5EF4-FFF2-40B4-BE49-F238E27FC236}">
                <a16:creationId xmlns:a16="http://schemas.microsoft.com/office/drawing/2014/main" id="{DDEDDCF5-63B0-4D1C-922F-2EB85BE93239}"/>
              </a:ext>
            </a:extLst>
          </p:cNvPr>
          <p:cNvPicPr>
            <a:picLocks noChangeAspect="1"/>
          </p:cNvPicPr>
          <p:nvPr/>
        </p:nvPicPr>
        <p:blipFill>
          <a:blip r:embed="rId119"/>
          <a:stretch>
            <a:fillRect/>
          </a:stretch>
        </p:blipFill>
        <p:spPr>
          <a:xfrm>
            <a:off x="3007739" y="5580304"/>
            <a:ext cx="136584" cy="359833"/>
          </a:xfrm>
          <a:custGeom>
            <a:avLst/>
            <a:gdLst>
              <a:gd name="connsiteX0" fmla="*/ 461 w 136584"/>
              <a:gd name="connsiteY0" fmla="*/ 662 h 323489"/>
              <a:gd name="connsiteX1" fmla="*/ 137045 w 136584"/>
              <a:gd name="connsiteY1" fmla="*/ 662 h 323489"/>
              <a:gd name="connsiteX2" fmla="*/ 137045 w 136584"/>
              <a:gd name="connsiteY2" fmla="*/ 324151 h 323489"/>
              <a:gd name="connsiteX3" fmla="*/ 461 w 136584"/>
              <a:gd name="connsiteY3" fmla="*/ 324151 h 323489"/>
            </a:gdLst>
            <a:ahLst/>
            <a:cxnLst>
              <a:cxn ang="0">
                <a:pos x="connsiteX0" y="connsiteY0"/>
              </a:cxn>
              <a:cxn ang="0">
                <a:pos x="connsiteX1" y="connsiteY1"/>
              </a:cxn>
              <a:cxn ang="0">
                <a:pos x="connsiteX2" y="connsiteY2"/>
              </a:cxn>
              <a:cxn ang="0">
                <a:pos x="connsiteX3" y="connsiteY3"/>
              </a:cxn>
            </a:cxnLst>
            <a:rect l="l" t="t" r="r" b="b"/>
            <a:pathLst>
              <a:path w="136584" h="323489">
                <a:moveTo>
                  <a:pt x="461" y="662"/>
                </a:moveTo>
                <a:lnTo>
                  <a:pt x="137045" y="662"/>
                </a:lnTo>
                <a:lnTo>
                  <a:pt x="137045" y="324151"/>
                </a:lnTo>
                <a:lnTo>
                  <a:pt x="461" y="324151"/>
                </a:lnTo>
                <a:close/>
              </a:path>
            </a:pathLst>
          </a:custGeom>
        </p:spPr>
      </p:pic>
      <p:pic>
        <p:nvPicPr>
          <p:cNvPr id="278" name="Picture 277">
            <a:extLst>
              <a:ext uri="{FF2B5EF4-FFF2-40B4-BE49-F238E27FC236}">
                <a16:creationId xmlns:a16="http://schemas.microsoft.com/office/drawing/2014/main" id="{AE810C82-6070-4B0D-8D8E-093990E93EB2}"/>
              </a:ext>
            </a:extLst>
          </p:cNvPr>
          <p:cNvPicPr>
            <a:picLocks noChangeAspect="1"/>
          </p:cNvPicPr>
          <p:nvPr/>
        </p:nvPicPr>
        <p:blipFill>
          <a:blip r:embed="rId120"/>
          <a:stretch>
            <a:fillRect/>
          </a:stretch>
        </p:blipFill>
        <p:spPr>
          <a:xfrm>
            <a:off x="3309662" y="5724236"/>
            <a:ext cx="111424" cy="255880"/>
          </a:xfrm>
          <a:custGeom>
            <a:avLst/>
            <a:gdLst>
              <a:gd name="connsiteX0" fmla="*/ 545 w 111424"/>
              <a:gd name="connsiteY0" fmla="*/ 698 h 230036"/>
              <a:gd name="connsiteX1" fmla="*/ 111969 w 111424"/>
              <a:gd name="connsiteY1" fmla="*/ 698 h 230036"/>
              <a:gd name="connsiteX2" fmla="*/ 111969 w 111424"/>
              <a:gd name="connsiteY2" fmla="*/ 230735 h 230036"/>
              <a:gd name="connsiteX3" fmla="*/ 545 w 111424"/>
              <a:gd name="connsiteY3" fmla="*/ 230735 h 230036"/>
            </a:gdLst>
            <a:ahLst/>
            <a:cxnLst>
              <a:cxn ang="0">
                <a:pos x="connsiteX0" y="connsiteY0"/>
              </a:cxn>
              <a:cxn ang="0">
                <a:pos x="connsiteX1" y="connsiteY1"/>
              </a:cxn>
              <a:cxn ang="0">
                <a:pos x="connsiteX2" y="connsiteY2"/>
              </a:cxn>
              <a:cxn ang="0">
                <a:pos x="connsiteX3" y="connsiteY3"/>
              </a:cxn>
            </a:cxnLst>
            <a:rect l="l" t="t" r="r" b="b"/>
            <a:pathLst>
              <a:path w="111424" h="230036">
                <a:moveTo>
                  <a:pt x="545" y="698"/>
                </a:moveTo>
                <a:lnTo>
                  <a:pt x="111969" y="698"/>
                </a:lnTo>
                <a:lnTo>
                  <a:pt x="111969" y="230735"/>
                </a:lnTo>
                <a:lnTo>
                  <a:pt x="545" y="230735"/>
                </a:lnTo>
                <a:close/>
              </a:path>
            </a:pathLst>
          </a:custGeom>
        </p:spPr>
      </p:pic>
      <p:pic>
        <p:nvPicPr>
          <p:cNvPr id="279" name="Picture 278">
            <a:extLst>
              <a:ext uri="{FF2B5EF4-FFF2-40B4-BE49-F238E27FC236}">
                <a16:creationId xmlns:a16="http://schemas.microsoft.com/office/drawing/2014/main" id="{8B74E8B7-0230-48C1-B3C5-FF61813599EA}"/>
              </a:ext>
            </a:extLst>
          </p:cNvPr>
          <p:cNvPicPr>
            <a:picLocks noChangeAspect="1"/>
          </p:cNvPicPr>
          <p:nvPr/>
        </p:nvPicPr>
        <p:blipFill>
          <a:blip r:embed="rId121"/>
          <a:stretch>
            <a:fillRect/>
          </a:stretch>
        </p:blipFill>
        <p:spPr>
          <a:xfrm>
            <a:off x="3212615" y="6164033"/>
            <a:ext cx="560714" cy="179916"/>
          </a:xfrm>
          <a:custGeom>
            <a:avLst/>
            <a:gdLst>
              <a:gd name="connsiteX0" fmla="*/ 518 w 560714"/>
              <a:gd name="connsiteY0" fmla="*/ 808 h 161744"/>
              <a:gd name="connsiteX1" fmla="*/ 561233 w 560714"/>
              <a:gd name="connsiteY1" fmla="*/ 808 h 161744"/>
              <a:gd name="connsiteX2" fmla="*/ 561233 w 560714"/>
              <a:gd name="connsiteY2" fmla="*/ 162553 h 161744"/>
              <a:gd name="connsiteX3" fmla="*/ 518 w 560714"/>
              <a:gd name="connsiteY3" fmla="*/ 162553 h 161744"/>
            </a:gdLst>
            <a:ahLst/>
            <a:cxnLst>
              <a:cxn ang="0">
                <a:pos x="connsiteX0" y="connsiteY0"/>
              </a:cxn>
              <a:cxn ang="0">
                <a:pos x="connsiteX1" y="connsiteY1"/>
              </a:cxn>
              <a:cxn ang="0">
                <a:pos x="connsiteX2" y="connsiteY2"/>
              </a:cxn>
              <a:cxn ang="0">
                <a:pos x="connsiteX3" y="connsiteY3"/>
              </a:cxn>
            </a:cxnLst>
            <a:rect l="l" t="t" r="r" b="b"/>
            <a:pathLst>
              <a:path w="560714" h="161744">
                <a:moveTo>
                  <a:pt x="518" y="808"/>
                </a:moveTo>
                <a:lnTo>
                  <a:pt x="561233" y="808"/>
                </a:lnTo>
                <a:lnTo>
                  <a:pt x="561233" y="162553"/>
                </a:lnTo>
                <a:lnTo>
                  <a:pt x="518" y="162553"/>
                </a:lnTo>
                <a:close/>
              </a:path>
            </a:pathLst>
          </a:custGeom>
        </p:spPr>
      </p:pic>
      <p:pic>
        <p:nvPicPr>
          <p:cNvPr id="280" name="Picture 279">
            <a:extLst>
              <a:ext uri="{FF2B5EF4-FFF2-40B4-BE49-F238E27FC236}">
                <a16:creationId xmlns:a16="http://schemas.microsoft.com/office/drawing/2014/main" id="{4139AB1D-DBC1-4F77-9340-231FC1ACBD29}"/>
              </a:ext>
            </a:extLst>
          </p:cNvPr>
          <p:cNvPicPr>
            <a:picLocks noChangeAspect="1"/>
          </p:cNvPicPr>
          <p:nvPr/>
        </p:nvPicPr>
        <p:blipFill>
          <a:blip r:embed="rId122"/>
          <a:stretch>
            <a:fillRect/>
          </a:stretch>
        </p:blipFill>
        <p:spPr>
          <a:xfrm>
            <a:off x="3359982" y="6036092"/>
            <a:ext cx="97046" cy="219897"/>
          </a:xfrm>
          <a:custGeom>
            <a:avLst/>
            <a:gdLst>
              <a:gd name="connsiteX0" fmla="*/ 559 w 97046"/>
              <a:gd name="connsiteY0" fmla="*/ 776 h 197687"/>
              <a:gd name="connsiteX1" fmla="*/ 97606 w 97046"/>
              <a:gd name="connsiteY1" fmla="*/ 776 h 197687"/>
              <a:gd name="connsiteX2" fmla="*/ 97606 w 97046"/>
              <a:gd name="connsiteY2" fmla="*/ 198464 h 197687"/>
              <a:gd name="connsiteX3" fmla="*/ 559 w 97046"/>
              <a:gd name="connsiteY3" fmla="*/ 198464 h 197687"/>
            </a:gdLst>
            <a:ahLst/>
            <a:cxnLst>
              <a:cxn ang="0">
                <a:pos x="connsiteX0" y="connsiteY0"/>
              </a:cxn>
              <a:cxn ang="0">
                <a:pos x="connsiteX1" y="connsiteY1"/>
              </a:cxn>
              <a:cxn ang="0">
                <a:pos x="connsiteX2" y="connsiteY2"/>
              </a:cxn>
              <a:cxn ang="0">
                <a:pos x="connsiteX3" y="connsiteY3"/>
              </a:cxn>
            </a:cxnLst>
            <a:rect l="l" t="t" r="r" b="b"/>
            <a:pathLst>
              <a:path w="97046" h="197687">
                <a:moveTo>
                  <a:pt x="559" y="776"/>
                </a:moveTo>
                <a:lnTo>
                  <a:pt x="97606" y="776"/>
                </a:lnTo>
                <a:lnTo>
                  <a:pt x="97606" y="198464"/>
                </a:lnTo>
                <a:lnTo>
                  <a:pt x="559" y="198464"/>
                </a:lnTo>
                <a:close/>
              </a:path>
            </a:pathLst>
          </a:custGeom>
        </p:spPr>
      </p:pic>
      <p:pic>
        <p:nvPicPr>
          <p:cNvPr id="281" name="Picture 280">
            <a:extLst>
              <a:ext uri="{FF2B5EF4-FFF2-40B4-BE49-F238E27FC236}">
                <a16:creationId xmlns:a16="http://schemas.microsoft.com/office/drawing/2014/main" id="{F4487C7D-D53A-4DAE-9D66-2C87876C88B1}"/>
              </a:ext>
            </a:extLst>
          </p:cNvPr>
          <p:cNvPicPr>
            <a:picLocks noChangeAspect="1"/>
          </p:cNvPicPr>
          <p:nvPr/>
        </p:nvPicPr>
        <p:blipFill>
          <a:blip r:embed="rId123"/>
          <a:stretch>
            <a:fillRect/>
          </a:stretch>
        </p:blipFill>
        <p:spPr>
          <a:xfrm>
            <a:off x="3489378" y="6068077"/>
            <a:ext cx="118612" cy="239888"/>
          </a:xfrm>
          <a:custGeom>
            <a:avLst/>
            <a:gdLst>
              <a:gd name="connsiteX0" fmla="*/ 595 w 118612"/>
              <a:gd name="connsiteY0" fmla="*/ 784 h 215659"/>
              <a:gd name="connsiteX1" fmla="*/ 119208 w 118612"/>
              <a:gd name="connsiteY1" fmla="*/ 784 h 215659"/>
              <a:gd name="connsiteX2" fmla="*/ 119208 w 118612"/>
              <a:gd name="connsiteY2" fmla="*/ 216443 h 215659"/>
              <a:gd name="connsiteX3" fmla="*/ 595 w 118612"/>
              <a:gd name="connsiteY3" fmla="*/ 216443 h 215659"/>
            </a:gdLst>
            <a:ahLst/>
            <a:cxnLst>
              <a:cxn ang="0">
                <a:pos x="connsiteX0" y="connsiteY0"/>
              </a:cxn>
              <a:cxn ang="0">
                <a:pos x="connsiteX1" y="connsiteY1"/>
              </a:cxn>
              <a:cxn ang="0">
                <a:pos x="connsiteX2" y="connsiteY2"/>
              </a:cxn>
              <a:cxn ang="0">
                <a:pos x="connsiteX3" y="connsiteY3"/>
              </a:cxn>
            </a:cxnLst>
            <a:rect l="l" t="t" r="r" b="b"/>
            <a:pathLst>
              <a:path w="118612" h="215659">
                <a:moveTo>
                  <a:pt x="595" y="784"/>
                </a:moveTo>
                <a:lnTo>
                  <a:pt x="119208" y="784"/>
                </a:lnTo>
                <a:lnTo>
                  <a:pt x="119208" y="216443"/>
                </a:lnTo>
                <a:lnTo>
                  <a:pt x="595" y="216443"/>
                </a:lnTo>
                <a:close/>
              </a:path>
            </a:pathLst>
          </a:custGeom>
        </p:spPr>
      </p:pic>
      <p:pic>
        <p:nvPicPr>
          <p:cNvPr id="282" name="Picture 281">
            <a:extLst>
              <a:ext uri="{FF2B5EF4-FFF2-40B4-BE49-F238E27FC236}">
                <a16:creationId xmlns:a16="http://schemas.microsoft.com/office/drawing/2014/main" id="{53BFB2FA-D66A-4295-A6E1-40822E51E1B0}"/>
              </a:ext>
            </a:extLst>
          </p:cNvPr>
          <p:cNvPicPr>
            <a:picLocks noChangeAspect="1"/>
          </p:cNvPicPr>
          <p:nvPr/>
        </p:nvPicPr>
        <p:blipFill>
          <a:blip r:embed="rId124"/>
          <a:stretch>
            <a:fillRect/>
          </a:stretch>
        </p:blipFill>
        <p:spPr>
          <a:xfrm>
            <a:off x="3593613" y="6088068"/>
            <a:ext cx="111424" cy="227894"/>
          </a:xfrm>
          <a:custGeom>
            <a:avLst/>
            <a:gdLst>
              <a:gd name="connsiteX0" fmla="*/ 624 w 111424"/>
              <a:gd name="connsiteY0" fmla="*/ 789 h 204876"/>
              <a:gd name="connsiteX1" fmla="*/ 112048 w 111424"/>
              <a:gd name="connsiteY1" fmla="*/ 789 h 204876"/>
              <a:gd name="connsiteX2" fmla="*/ 112048 w 111424"/>
              <a:gd name="connsiteY2" fmla="*/ 205665 h 204876"/>
              <a:gd name="connsiteX3" fmla="*/ 624 w 111424"/>
              <a:gd name="connsiteY3" fmla="*/ 205665 h 204876"/>
            </a:gdLst>
            <a:ahLst/>
            <a:cxnLst>
              <a:cxn ang="0">
                <a:pos x="connsiteX0" y="connsiteY0"/>
              </a:cxn>
              <a:cxn ang="0">
                <a:pos x="connsiteX1" y="connsiteY1"/>
              </a:cxn>
              <a:cxn ang="0">
                <a:pos x="connsiteX2" y="connsiteY2"/>
              </a:cxn>
              <a:cxn ang="0">
                <a:pos x="connsiteX3" y="connsiteY3"/>
              </a:cxn>
            </a:cxnLst>
            <a:rect l="l" t="t" r="r" b="b"/>
            <a:pathLst>
              <a:path w="111424" h="204876">
                <a:moveTo>
                  <a:pt x="624" y="789"/>
                </a:moveTo>
                <a:lnTo>
                  <a:pt x="112048" y="789"/>
                </a:lnTo>
                <a:lnTo>
                  <a:pt x="112048" y="205665"/>
                </a:lnTo>
                <a:lnTo>
                  <a:pt x="624" y="205665"/>
                </a:lnTo>
                <a:close/>
              </a:path>
            </a:pathLst>
          </a:custGeom>
        </p:spPr>
      </p:pic>
      <p:pic>
        <p:nvPicPr>
          <p:cNvPr id="283" name="Picture 282">
            <a:extLst>
              <a:ext uri="{FF2B5EF4-FFF2-40B4-BE49-F238E27FC236}">
                <a16:creationId xmlns:a16="http://schemas.microsoft.com/office/drawing/2014/main" id="{2B934A25-D70A-4051-A549-D75AF3A2E82C}"/>
              </a:ext>
            </a:extLst>
          </p:cNvPr>
          <p:cNvPicPr>
            <a:picLocks noChangeAspect="1"/>
          </p:cNvPicPr>
          <p:nvPr/>
        </p:nvPicPr>
        <p:blipFill>
          <a:blip r:embed="rId125"/>
          <a:stretch>
            <a:fillRect/>
          </a:stretch>
        </p:blipFill>
        <p:spPr>
          <a:xfrm>
            <a:off x="3683472" y="6028096"/>
            <a:ext cx="89858" cy="75965"/>
          </a:xfrm>
          <a:custGeom>
            <a:avLst/>
            <a:gdLst>
              <a:gd name="connsiteX0" fmla="*/ 649 w 89858"/>
              <a:gd name="connsiteY0" fmla="*/ 774 h 68292"/>
              <a:gd name="connsiteX1" fmla="*/ 90507 w 89858"/>
              <a:gd name="connsiteY1" fmla="*/ 774 h 68292"/>
              <a:gd name="connsiteX2" fmla="*/ 90507 w 89858"/>
              <a:gd name="connsiteY2" fmla="*/ 69066 h 68292"/>
              <a:gd name="connsiteX3" fmla="*/ 649 w 89858"/>
              <a:gd name="connsiteY3" fmla="*/ 69066 h 68292"/>
            </a:gdLst>
            <a:ahLst/>
            <a:cxnLst>
              <a:cxn ang="0">
                <a:pos x="connsiteX0" y="connsiteY0"/>
              </a:cxn>
              <a:cxn ang="0">
                <a:pos x="connsiteX1" y="connsiteY1"/>
              </a:cxn>
              <a:cxn ang="0">
                <a:pos x="connsiteX2" y="connsiteY2"/>
              </a:cxn>
              <a:cxn ang="0">
                <a:pos x="connsiteX3" y="connsiteY3"/>
              </a:cxn>
            </a:cxnLst>
            <a:rect l="l" t="t" r="r" b="b"/>
            <a:pathLst>
              <a:path w="89858" h="68292">
                <a:moveTo>
                  <a:pt x="649" y="774"/>
                </a:moveTo>
                <a:lnTo>
                  <a:pt x="90507" y="774"/>
                </a:lnTo>
                <a:lnTo>
                  <a:pt x="90507" y="69066"/>
                </a:lnTo>
                <a:lnTo>
                  <a:pt x="649" y="69066"/>
                </a:lnTo>
                <a:close/>
              </a:path>
            </a:pathLst>
          </a:custGeom>
        </p:spPr>
      </p:pic>
      <p:pic>
        <p:nvPicPr>
          <p:cNvPr id="284" name="Picture 283">
            <a:extLst>
              <a:ext uri="{FF2B5EF4-FFF2-40B4-BE49-F238E27FC236}">
                <a16:creationId xmlns:a16="http://schemas.microsoft.com/office/drawing/2014/main" id="{CB9469CA-664F-4A86-8DFB-4FD93A5105B2}"/>
              </a:ext>
            </a:extLst>
          </p:cNvPr>
          <p:cNvPicPr>
            <a:picLocks noChangeAspect="1"/>
          </p:cNvPicPr>
          <p:nvPr/>
        </p:nvPicPr>
        <p:blipFill>
          <a:blip r:embed="rId126"/>
          <a:stretch>
            <a:fillRect/>
          </a:stretch>
        </p:blipFill>
        <p:spPr>
          <a:xfrm>
            <a:off x="2713004" y="6080071"/>
            <a:ext cx="345055" cy="135937"/>
          </a:xfrm>
          <a:custGeom>
            <a:avLst/>
            <a:gdLst>
              <a:gd name="connsiteX0" fmla="*/ 379 w 345055"/>
              <a:gd name="connsiteY0" fmla="*/ 787 h 122207"/>
              <a:gd name="connsiteX1" fmla="*/ 345434 w 345055"/>
              <a:gd name="connsiteY1" fmla="*/ 787 h 122207"/>
              <a:gd name="connsiteX2" fmla="*/ 345434 w 345055"/>
              <a:gd name="connsiteY2" fmla="*/ 122994 h 122207"/>
              <a:gd name="connsiteX3" fmla="*/ 379 w 345055"/>
              <a:gd name="connsiteY3" fmla="*/ 122994 h 122207"/>
            </a:gdLst>
            <a:ahLst/>
            <a:cxnLst>
              <a:cxn ang="0">
                <a:pos x="connsiteX0" y="connsiteY0"/>
              </a:cxn>
              <a:cxn ang="0">
                <a:pos x="connsiteX1" y="connsiteY1"/>
              </a:cxn>
              <a:cxn ang="0">
                <a:pos x="connsiteX2" y="connsiteY2"/>
              </a:cxn>
              <a:cxn ang="0">
                <a:pos x="connsiteX3" y="connsiteY3"/>
              </a:cxn>
            </a:cxnLst>
            <a:rect l="l" t="t" r="r" b="b"/>
            <a:pathLst>
              <a:path w="345055" h="122207">
                <a:moveTo>
                  <a:pt x="379" y="787"/>
                </a:moveTo>
                <a:lnTo>
                  <a:pt x="345434" y="787"/>
                </a:lnTo>
                <a:lnTo>
                  <a:pt x="345434" y="122994"/>
                </a:lnTo>
                <a:lnTo>
                  <a:pt x="379" y="122994"/>
                </a:lnTo>
                <a:close/>
              </a:path>
            </a:pathLst>
          </a:custGeom>
        </p:spPr>
      </p:pic>
      <p:pic>
        <p:nvPicPr>
          <p:cNvPr id="285" name="Picture 284">
            <a:extLst>
              <a:ext uri="{FF2B5EF4-FFF2-40B4-BE49-F238E27FC236}">
                <a16:creationId xmlns:a16="http://schemas.microsoft.com/office/drawing/2014/main" id="{290C24CF-A9AD-43E1-8FD5-F40CD8551282}"/>
              </a:ext>
            </a:extLst>
          </p:cNvPr>
          <p:cNvPicPr>
            <a:picLocks noChangeAspect="1"/>
          </p:cNvPicPr>
          <p:nvPr/>
        </p:nvPicPr>
        <p:blipFill>
          <a:blip r:embed="rId127"/>
          <a:stretch>
            <a:fillRect/>
          </a:stretch>
        </p:blipFill>
        <p:spPr>
          <a:xfrm>
            <a:off x="2892720" y="5956129"/>
            <a:ext cx="201282" cy="839609"/>
          </a:xfrm>
          <a:custGeom>
            <a:avLst/>
            <a:gdLst>
              <a:gd name="connsiteX0" fmla="*/ 429 w 201282"/>
              <a:gd name="connsiteY0" fmla="*/ 756 h 754807"/>
              <a:gd name="connsiteX1" fmla="*/ 201711 w 201282"/>
              <a:gd name="connsiteY1" fmla="*/ 756 h 754807"/>
              <a:gd name="connsiteX2" fmla="*/ 201711 w 201282"/>
              <a:gd name="connsiteY2" fmla="*/ 755564 h 754807"/>
              <a:gd name="connsiteX3" fmla="*/ 429 w 201282"/>
              <a:gd name="connsiteY3" fmla="*/ 755564 h 754807"/>
            </a:gdLst>
            <a:ahLst/>
            <a:cxnLst>
              <a:cxn ang="0">
                <a:pos x="connsiteX0" y="connsiteY0"/>
              </a:cxn>
              <a:cxn ang="0">
                <a:pos x="connsiteX1" y="connsiteY1"/>
              </a:cxn>
              <a:cxn ang="0">
                <a:pos x="connsiteX2" y="connsiteY2"/>
              </a:cxn>
              <a:cxn ang="0">
                <a:pos x="connsiteX3" y="connsiteY3"/>
              </a:cxn>
            </a:cxnLst>
            <a:rect l="l" t="t" r="r" b="b"/>
            <a:pathLst>
              <a:path w="201282" h="754807">
                <a:moveTo>
                  <a:pt x="429" y="756"/>
                </a:moveTo>
                <a:lnTo>
                  <a:pt x="201711" y="756"/>
                </a:lnTo>
                <a:lnTo>
                  <a:pt x="201711" y="755564"/>
                </a:lnTo>
                <a:lnTo>
                  <a:pt x="429" y="755564"/>
                </a:lnTo>
                <a:close/>
              </a:path>
            </a:pathLst>
          </a:custGeom>
        </p:spPr>
      </p:pic>
      <p:pic>
        <p:nvPicPr>
          <p:cNvPr id="286" name="Picture 285">
            <a:extLst>
              <a:ext uri="{FF2B5EF4-FFF2-40B4-BE49-F238E27FC236}">
                <a16:creationId xmlns:a16="http://schemas.microsoft.com/office/drawing/2014/main" id="{513BE9C4-4377-4DF2-B148-8C018CC52F52}"/>
              </a:ext>
            </a:extLst>
          </p:cNvPr>
          <p:cNvPicPr>
            <a:picLocks noChangeAspect="1"/>
          </p:cNvPicPr>
          <p:nvPr/>
        </p:nvPicPr>
        <p:blipFill>
          <a:blip r:embed="rId128"/>
          <a:stretch>
            <a:fillRect/>
          </a:stretch>
        </p:blipFill>
        <p:spPr>
          <a:xfrm>
            <a:off x="2835211" y="5928142"/>
            <a:ext cx="100641" cy="239888"/>
          </a:xfrm>
          <a:custGeom>
            <a:avLst/>
            <a:gdLst>
              <a:gd name="connsiteX0" fmla="*/ 413 w 100641"/>
              <a:gd name="connsiteY0" fmla="*/ 749 h 215659"/>
              <a:gd name="connsiteX1" fmla="*/ 101054 w 100641"/>
              <a:gd name="connsiteY1" fmla="*/ 749 h 215659"/>
              <a:gd name="connsiteX2" fmla="*/ 101054 w 100641"/>
              <a:gd name="connsiteY2" fmla="*/ 216408 h 215659"/>
              <a:gd name="connsiteX3" fmla="*/ 413 w 100641"/>
              <a:gd name="connsiteY3" fmla="*/ 216408 h 215659"/>
            </a:gdLst>
            <a:ahLst/>
            <a:cxnLst>
              <a:cxn ang="0">
                <a:pos x="connsiteX0" y="connsiteY0"/>
              </a:cxn>
              <a:cxn ang="0">
                <a:pos x="connsiteX1" y="connsiteY1"/>
              </a:cxn>
              <a:cxn ang="0">
                <a:pos x="connsiteX2" y="connsiteY2"/>
              </a:cxn>
              <a:cxn ang="0">
                <a:pos x="connsiteX3" y="connsiteY3"/>
              </a:cxn>
            </a:cxnLst>
            <a:rect l="l" t="t" r="r" b="b"/>
            <a:pathLst>
              <a:path w="100641" h="215659">
                <a:moveTo>
                  <a:pt x="413" y="749"/>
                </a:moveTo>
                <a:lnTo>
                  <a:pt x="101054" y="749"/>
                </a:lnTo>
                <a:lnTo>
                  <a:pt x="101054" y="216408"/>
                </a:lnTo>
                <a:lnTo>
                  <a:pt x="413" y="216408"/>
                </a:lnTo>
                <a:close/>
              </a:path>
            </a:pathLst>
          </a:custGeom>
        </p:spPr>
      </p:pic>
      <p:pic>
        <p:nvPicPr>
          <p:cNvPr id="287" name="Picture 286">
            <a:extLst>
              <a:ext uri="{FF2B5EF4-FFF2-40B4-BE49-F238E27FC236}">
                <a16:creationId xmlns:a16="http://schemas.microsoft.com/office/drawing/2014/main" id="{66926AF5-4D1C-48DB-ABC9-9C0828929543}"/>
              </a:ext>
            </a:extLst>
          </p:cNvPr>
          <p:cNvPicPr>
            <a:picLocks noChangeAspect="1"/>
          </p:cNvPicPr>
          <p:nvPr/>
        </p:nvPicPr>
        <p:blipFill>
          <a:blip r:embed="rId129"/>
          <a:stretch>
            <a:fillRect/>
          </a:stretch>
        </p:blipFill>
        <p:spPr>
          <a:xfrm>
            <a:off x="2989767" y="6124051"/>
            <a:ext cx="201282" cy="111948"/>
          </a:xfrm>
          <a:custGeom>
            <a:avLst/>
            <a:gdLst>
              <a:gd name="connsiteX0" fmla="*/ 456 w 201282"/>
              <a:gd name="connsiteY0" fmla="*/ 798 h 100641"/>
              <a:gd name="connsiteX1" fmla="*/ 201738 w 201282"/>
              <a:gd name="connsiteY1" fmla="*/ 798 h 100641"/>
              <a:gd name="connsiteX2" fmla="*/ 201738 w 201282"/>
              <a:gd name="connsiteY2" fmla="*/ 101439 h 100641"/>
              <a:gd name="connsiteX3" fmla="*/ 456 w 201282"/>
              <a:gd name="connsiteY3" fmla="*/ 101439 h 100641"/>
            </a:gdLst>
            <a:ahLst/>
            <a:cxnLst>
              <a:cxn ang="0">
                <a:pos x="connsiteX0" y="connsiteY0"/>
              </a:cxn>
              <a:cxn ang="0">
                <a:pos x="connsiteX1" y="connsiteY1"/>
              </a:cxn>
              <a:cxn ang="0">
                <a:pos x="connsiteX2" y="connsiteY2"/>
              </a:cxn>
              <a:cxn ang="0">
                <a:pos x="connsiteX3" y="connsiteY3"/>
              </a:cxn>
            </a:cxnLst>
            <a:rect l="l" t="t" r="r" b="b"/>
            <a:pathLst>
              <a:path w="201282" h="100641">
                <a:moveTo>
                  <a:pt x="456" y="798"/>
                </a:moveTo>
                <a:lnTo>
                  <a:pt x="201738" y="798"/>
                </a:lnTo>
                <a:lnTo>
                  <a:pt x="201738" y="101439"/>
                </a:lnTo>
                <a:lnTo>
                  <a:pt x="456" y="101439"/>
                </a:lnTo>
                <a:close/>
              </a:path>
            </a:pathLst>
          </a:custGeom>
        </p:spPr>
      </p:pic>
      <p:pic>
        <p:nvPicPr>
          <p:cNvPr id="288" name="Picture 287">
            <a:extLst>
              <a:ext uri="{FF2B5EF4-FFF2-40B4-BE49-F238E27FC236}">
                <a16:creationId xmlns:a16="http://schemas.microsoft.com/office/drawing/2014/main" id="{EBDF8FBB-CF1B-4DAB-98B7-59B6A92D08FF}"/>
              </a:ext>
            </a:extLst>
          </p:cNvPr>
          <p:cNvPicPr>
            <a:picLocks noChangeAspect="1"/>
          </p:cNvPicPr>
          <p:nvPr/>
        </p:nvPicPr>
        <p:blipFill>
          <a:blip r:embed="rId130"/>
          <a:stretch>
            <a:fillRect/>
          </a:stretch>
        </p:blipFill>
        <p:spPr>
          <a:xfrm>
            <a:off x="2968201" y="6291973"/>
            <a:ext cx="194093" cy="107949"/>
          </a:xfrm>
          <a:custGeom>
            <a:avLst/>
            <a:gdLst>
              <a:gd name="connsiteX0" fmla="*/ 450 w 194093"/>
              <a:gd name="connsiteY0" fmla="*/ 840 h 97046"/>
              <a:gd name="connsiteX1" fmla="*/ 194543 w 194093"/>
              <a:gd name="connsiteY1" fmla="*/ 840 h 97046"/>
              <a:gd name="connsiteX2" fmla="*/ 194543 w 194093"/>
              <a:gd name="connsiteY2" fmla="*/ 97887 h 97046"/>
              <a:gd name="connsiteX3" fmla="*/ 450 w 194093"/>
              <a:gd name="connsiteY3" fmla="*/ 97887 h 97046"/>
            </a:gdLst>
            <a:ahLst/>
            <a:cxnLst>
              <a:cxn ang="0">
                <a:pos x="connsiteX0" y="connsiteY0"/>
              </a:cxn>
              <a:cxn ang="0">
                <a:pos x="connsiteX1" y="connsiteY1"/>
              </a:cxn>
              <a:cxn ang="0">
                <a:pos x="connsiteX2" y="connsiteY2"/>
              </a:cxn>
              <a:cxn ang="0">
                <a:pos x="connsiteX3" y="connsiteY3"/>
              </a:cxn>
            </a:cxnLst>
            <a:rect l="l" t="t" r="r" b="b"/>
            <a:pathLst>
              <a:path w="194093" h="97046">
                <a:moveTo>
                  <a:pt x="450" y="840"/>
                </a:moveTo>
                <a:lnTo>
                  <a:pt x="194543" y="840"/>
                </a:lnTo>
                <a:lnTo>
                  <a:pt x="194543" y="97887"/>
                </a:lnTo>
                <a:lnTo>
                  <a:pt x="450" y="97887"/>
                </a:lnTo>
                <a:close/>
              </a:path>
            </a:pathLst>
          </a:custGeom>
        </p:spPr>
      </p:pic>
      <p:pic>
        <p:nvPicPr>
          <p:cNvPr id="289" name="Picture 288">
            <a:extLst>
              <a:ext uri="{FF2B5EF4-FFF2-40B4-BE49-F238E27FC236}">
                <a16:creationId xmlns:a16="http://schemas.microsoft.com/office/drawing/2014/main" id="{B21D9E51-F9E3-42EA-B0C9-B261AF0EBAA6}"/>
              </a:ext>
            </a:extLst>
          </p:cNvPr>
          <p:cNvPicPr>
            <a:picLocks noChangeAspect="1"/>
          </p:cNvPicPr>
          <p:nvPr/>
        </p:nvPicPr>
        <p:blipFill>
          <a:blip r:embed="rId131"/>
          <a:stretch>
            <a:fillRect/>
          </a:stretch>
        </p:blipFill>
        <p:spPr>
          <a:xfrm>
            <a:off x="2950230" y="6431909"/>
            <a:ext cx="190499" cy="99954"/>
          </a:xfrm>
          <a:custGeom>
            <a:avLst/>
            <a:gdLst>
              <a:gd name="connsiteX0" fmla="*/ 445 w 190499"/>
              <a:gd name="connsiteY0" fmla="*/ 875 h 89858"/>
              <a:gd name="connsiteX1" fmla="*/ 190944 w 190499"/>
              <a:gd name="connsiteY1" fmla="*/ 875 h 89858"/>
              <a:gd name="connsiteX2" fmla="*/ 190944 w 190499"/>
              <a:gd name="connsiteY2" fmla="*/ 90733 h 89858"/>
              <a:gd name="connsiteX3" fmla="*/ 445 w 190499"/>
              <a:gd name="connsiteY3" fmla="*/ 90733 h 89858"/>
            </a:gdLst>
            <a:ahLst/>
            <a:cxnLst>
              <a:cxn ang="0">
                <a:pos x="connsiteX0" y="connsiteY0"/>
              </a:cxn>
              <a:cxn ang="0">
                <a:pos x="connsiteX1" y="connsiteY1"/>
              </a:cxn>
              <a:cxn ang="0">
                <a:pos x="connsiteX2" y="connsiteY2"/>
              </a:cxn>
              <a:cxn ang="0">
                <a:pos x="connsiteX3" y="connsiteY3"/>
              </a:cxn>
            </a:cxnLst>
            <a:rect l="l" t="t" r="r" b="b"/>
            <a:pathLst>
              <a:path w="190499" h="89858">
                <a:moveTo>
                  <a:pt x="445" y="875"/>
                </a:moveTo>
                <a:lnTo>
                  <a:pt x="190944" y="875"/>
                </a:lnTo>
                <a:lnTo>
                  <a:pt x="190944" y="90733"/>
                </a:lnTo>
                <a:lnTo>
                  <a:pt x="445" y="90733"/>
                </a:lnTo>
                <a:close/>
              </a:path>
            </a:pathLst>
          </a:custGeom>
        </p:spPr>
      </p:pic>
      <p:pic>
        <p:nvPicPr>
          <p:cNvPr id="290" name="Picture 289">
            <a:extLst>
              <a:ext uri="{FF2B5EF4-FFF2-40B4-BE49-F238E27FC236}">
                <a16:creationId xmlns:a16="http://schemas.microsoft.com/office/drawing/2014/main" id="{FE28F52F-3407-498A-860E-291CAC022589}"/>
              </a:ext>
            </a:extLst>
          </p:cNvPr>
          <p:cNvPicPr>
            <a:picLocks noChangeAspect="1"/>
          </p:cNvPicPr>
          <p:nvPr/>
        </p:nvPicPr>
        <p:blipFill>
          <a:blip r:embed="rId132"/>
          <a:stretch>
            <a:fillRect/>
          </a:stretch>
        </p:blipFill>
        <p:spPr>
          <a:xfrm>
            <a:off x="2928664" y="6551852"/>
            <a:ext cx="186904" cy="99954"/>
          </a:xfrm>
          <a:custGeom>
            <a:avLst/>
            <a:gdLst>
              <a:gd name="connsiteX0" fmla="*/ 439 w 186904"/>
              <a:gd name="connsiteY0" fmla="*/ 905 h 89858"/>
              <a:gd name="connsiteX1" fmla="*/ 187344 w 186904"/>
              <a:gd name="connsiteY1" fmla="*/ 905 h 89858"/>
              <a:gd name="connsiteX2" fmla="*/ 187344 w 186904"/>
              <a:gd name="connsiteY2" fmla="*/ 90763 h 89858"/>
              <a:gd name="connsiteX3" fmla="*/ 439 w 186904"/>
              <a:gd name="connsiteY3" fmla="*/ 90763 h 89858"/>
            </a:gdLst>
            <a:ahLst/>
            <a:cxnLst>
              <a:cxn ang="0">
                <a:pos x="connsiteX0" y="connsiteY0"/>
              </a:cxn>
              <a:cxn ang="0">
                <a:pos x="connsiteX1" y="connsiteY1"/>
              </a:cxn>
              <a:cxn ang="0">
                <a:pos x="connsiteX2" y="connsiteY2"/>
              </a:cxn>
              <a:cxn ang="0">
                <a:pos x="connsiteX3" y="connsiteY3"/>
              </a:cxn>
            </a:cxnLst>
            <a:rect l="l" t="t" r="r" b="b"/>
            <a:pathLst>
              <a:path w="186904" h="89858">
                <a:moveTo>
                  <a:pt x="439" y="905"/>
                </a:moveTo>
                <a:lnTo>
                  <a:pt x="187344" y="905"/>
                </a:lnTo>
                <a:lnTo>
                  <a:pt x="187344" y="90763"/>
                </a:lnTo>
                <a:lnTo>
                  <a:pt x="439" y="90763"/>
                </a:lnTo>
                <a:close/>
              </a:path>
            </a:pathLst>
          </a:custGeom>
        </p:spPr>
      </p:pic>
      <p:pic>
        <p:nvPicPr>
          <p:cNvPr id="291" name="Picture 290">
            <a:extLst>
              <a:ext uri="{FF2B5EF4-FFF2-40B4-BE49-F238E27FC236}">
                <a16:creationId xmlns:a16="http://schemas.microsoft.com/office/drawing/2014/main" id="{DFA4D8E2-1173-4450-B15E-B7740C366365}"/>
              </a:ext>
            </a:extLst>
          </p:cNvPr>
          <p:cNvPicPr>
            <a:picLocks noChangeAspect="1"/>
          </p:cNvPicPr>
          <p:nvPr/>
        </p:nvPicPr>
        <p:blipFill>
          <a:blip r:embed="rId133"/>
          <a:stretch>
            <a:fillRect/>
          </a:stretch>
        </p:blipFill>
        <p:spPr>
          <a:xfrm>
            <a:off x="2914286" y="6639811"/>
            <a:ext cx="201282" cy="103951"/>
          </a:xfrm>
          <a:custGeom>
            <a:avLst/>
            <a:gdLst>
              <a:gd name="connsiteX0" fmla="*/ 435 w 201282"/>
              <a:gd name="connsiteY0" fmla="*/ 927 h 93452"/>
              <a:gd name="connsiteX1" fmla="*/ 201717 w 201282"/>
              <a:gd name="connsiteY1" fmla="*/ 927 h 93452"/>
              <a:gd name="connsiteX2" fmla="*/ 201717 w 201282"/>
              <a:gd name="connsiteY2" fmla="*/ 94379 h 93452"/>
              <a:gd name="connsiteX3" fmla="*/ 435 w 201282"/>
              <a:gd name="connsiteY3" fmla="*/ 94379 h 93452"/>
            </a:gdLst>
            <a:ahLst/>
            <a:cxnLst>
              <a:cxn ang="0">
                <a:pos x="connsiteX0" y="connsiteY0"/>
              </a:cxn>
              <a:cxn ang="0">
                <a:pos x="connsiteX1" y="connsiteY1"/>
              </a:cxn>
              <a:cxn ang="0">
                <a:pos x="connsiteX2" y="connsiteY2"/>
              </a:cxn>
              <a:cxn ang="0">
                <a:pos x="connsiteX3" y="connsiteY3"/>
              </a:cxn>
            </a:cxnLst>
            <a:rect l="l" t="t" r="r" b="b"/>
            <a:pathLst>
              <a:path w="201282" h="93452">
                <a:moveTo>
                  <a:pt x="435" y="927"/>
                </a:moveTo>
                <a:lnTo>
                  <a:pt x="201717" y="927"/>
                </a:lnTo>
                <a:lnTo>
                  <a:pt x="201717" y="94379"/>
                </a:lnTo>
                <a:lnTo>
                  <a:pt x="435" y="94379"/>
                </a:lnTo>
                <a:close/>
              </a:path>
            </a:pathLst>
          </a:custGeom>
        </p:spPr>
      </p:pic>
      <p:pic>
        <p:nvPicPr>
          <p:cNvPr id="292" name="Picture 291">
            <a:extLst>
              <a:ext uri="{FF2B5EF4-FFF2-40B4-BE49-F238E27FC236}">
                <a16:creationId xmlns:a16="http://schemas.microsoft.com/office/drawing/2014/main" id="{54AA5F68-AC76-4CF7-9831-4EDD24E2C469}"/>
              </a:ext>
            </a:extLst>
          </p:cNvPr>
          <p:cNvPicPr>
            <a:picLocks noChangeAspect="1"/>
          </p:cNvPicPr>
          <p:nvPr/>
        </p:nvPicPr>
        <p:blipFill>
          <a:blip r:embed="rId134"/>
          <a:stretch>
            <a:fillRect/>
          </a:stretch>
        </p:blipFill>
        <p:spPr>
          <a:xfrm>
            <a:off x="3165889" y="6495879"/>
            <a:ext cx="503205" cy="159925"/>
          </a:xfrm>
          <a:custGeom>
            <a:avLst/>
            <a:gdLst>
              <a:gd name="connsiteX0" fmla="*/ 505 w 503205"/>
              <a:gd name="connsiteY0" fmla="*/ 891 h 143772"/>
              <a:gd name="connsiteX1" fmla="*/ 503710 w 503205"/>
              <a:gd name="connsiteY1" fmla="*/ 891 h 143772"/>
              <a:gd name="connsiteX2" fmla="*/ 503710 w 503205"/>
              <a:gd name="connsiteY2" fmla="*/ 144664 h 143772"/>
              <a:gd name="connsiteX3" fmla="*/ 505 w 503205"/>
              <a:gd name="connsiteY3" fmla="*/ 144664 h 143772"/>
            </a:gdLst>
            <a:ahLst/>
            <a:cxnLst>
              <a:cxn ang="0">
                <a:pos x="connsiteX0" y="connsiteY0"/>
              </a:cxn>
              <a:cxn ang="0">
                <a:pos x="connsiteX1" y="connsiteY1"/>
              </a:cxn>
              <a:cxn ang="0">
                <a:pos x="connsiteX2" y="connsiteY2"/>
              </a:cxn>
              <a:cxn ang="0">
                <a:pos x="connsiteX3" y="connsiteY3"/>
              </a:cxn>
            </a:cxnLst>
            <a:rect l="l" t="t" r="r" b="b"/>
            <a:pathLst>
              <a:path w="503205" h="143772">
                <a:moveTo>
                  <a:pt x="505" y="891"/>
                </a:moveTo>
                <a:lnTo>
                  <a:pt x="503710" y="891"/>
                </a:lnTo>
                <a:lnTo>
                  <a:pt x="503710" y="144664"/>
                </a:lnTo>
                <a:lnTo>
                  <a:pt x="505" y="144664"/>
                </a:lnTo>
                <a:close/>
              </a:path>
            </a:pathLst>
          </a:custGeom>
        </p:spPr>
      </p:pic>
      <p:pic>
        <p:nvPicPr>
          <p:cNvPr id="293" name="Picture 292">
            <a:extLst>
              <a:ext uri="{FF2B5EF4-FFF2-40B4-BE49-F238E27FC236}">
                <a16:creationId xmlns:a16="http://schemas.microsoft.com/office/drawing/2014/main" id="{24A53478-B994-4AD1-B985-5EFCC943BEB1}"/>
              </a:ext>
            </a:extLst>
          </p:cNvPr>
          <p:cNvPicPr>
            <a:picLocks noChangeAspect="1"/>
          </p:cNvPicPr>
          <p:nvPr/>
        </p:nvPicPr>
        <p:blipFill>
          <a:blip r:embed="rId135"/>
          <a:stretch>
            <a:fillRect/>
          </a:stretch>
        </p:blipFill>
        <p:spPr>
          <a:xfrm>
            <a:off x="3137134" y="6551852"/>
            <a:ext cx="503205" cy="163924"/>
          </a:xfrm>
          <a:custGeom>
            <a:avLst/>
            <a:gdLst>
              <a:gd name="connsiteX0" fmla="*/ 497 w 503205"/>
              <a:gd name="connsiteY0" fmla="*/ 905 h 147367"/>
              <a:gd name="connsiteX1" fmla="*/ 503702 w 503205"/>
              <a:gd name="connsiteY1" fmla="*/ 905 h 147367"/>
              <a:gd name="connsiteX2" fmla="*/ 503702 w 503205"/>
              <a:gd name="connsiteY2" fmla="*/ 148272 h 147367"/>
              <a:gd name="connsiteX3" fmla="*/ 497 w 503205"/>
              <a:gd name="connsiteY3" fmla="*/ 148272 h 147367"/>
            </a:gdLst>
            <a:ahLst/>
            <a:cxnLst>
              <a:cxn ang="0">
                <a:pos x="connsiteX0" y="connsiteY0"/>
              </a:cxn>
              <a:cxn ang="0">
                <a:pos x="connsiteX1" y="connsiteY1"/>
              </a:cxn>
              <a:cxn ang="0">
                <a:pos x="connsiteX2" y="connsiteY2"/>
              </a:cxn>
              <a:cxn ang="0">
                <a:pos x="connsiteX3" y="connsiteY3"/>
              </a:cxn>
            </a:cxnLst>
            <a:rect l="l" t="t" r="r" b="b"/>
            <a:pathLst>
              <a:path w="503205" h="147367">
                <a:moveTo>
                  <a:pt x="497" y="905"/>
                </a:moveTo>
                <a:lnTo>
                  <a:pt x="503702" y="905"/>
                </a:lnTo>
                <a:lnTo>
                  <a:pt x="503702" y="148272"/>
                </a:lnTo>
                <a:lnTo>
                  <a:pt x="497" y="148272"/>
                </a:lnTo>
                <a:close/>
              </a:path>
            </a:pathLst>
          </a:custGeom>
        </p:spPr>
      </p:pic>
      <p:pic>
        <p:nvPicPr>
          <p:cNvPr id="294" name="Picture 293">
            <a:extLst>
              <a:ext uri="{FF2B5EF4-FFF2-40B4-BE49-F238E27FC236}">
                <a16:creationId xmlns:a16="http://schemas.microsoft.com/office/drawing/2014/main" id="{1C9FFE22-64BA-464E-83D8-B50B75613244}"/>
              </a:ext>
            </a:extLst>
          </p:cNvPr>
          <p:cNvPicPr>
            <a:picLocks noChangeAspect="1"/>
          </p:cNvPicPr>
          <p:nvPr/>
        </p:nvPicPr>
        <p:blipFill>
          <a:blip r:embed="rId136"/>
          <a:stretch>
            <a:fillRect/>
          </a:stretch>
        </p:blipFill>
        <p:spPr>
          <a:xfrm>
            <a:off x="3133540" y="6611824"/>
            <a:ext cx="452884" cy="151929"/>
          </a:xfrm>
          <a:custGeom>
            <a:avLst/>
            <a:gdLst>
              <a:gd name="connsiteX0" fmla="*/ 496 w 452884"/>
              <a:gd name="connsiteY0" fmla="*/ 920 h 136584"/>
              <a:gd name="connsiteX1" fmla="*/ 453381 w 452884"/>
              <a:gd name="connsiteY1" fmla="*/ 920 h 136584"/>
              <a:gd name="connsiteX2" fmla="*/ 453381 w 452884"/>
              <a:gd name="connsiteY2" fmla="*/ 137504 h 136584"/>
              <a:gd name="connsiteX3" fmla="*/ 496 w 452884"/>
              <a:gd name="connsiteY3" fmla="*/ 137504 h 136584"/>
            </a:gdLst>
            <a:ahLst/>
            <a:cxnLst>
              <a:cxn ang="0">
                <a:pos x="connsiteX0" y="connsiteY0"/>
              </a:cxn>
              <a:cxn ang="0">
                <a:pos x="connsiteX1" y="connsiteY1"/>
              </a:cxn>
              <a:cxn ang="0">
                <a:pos x="connsiteX2" y="connsiteY2"/>
              </a:cxn>
              <a:cxn ang="0">
                <a:pos x="connsiteX3" y="connsiteY3"/>
              </a:cxn>
            </a:cxnLst>
            <a:rect l="l" t="t" r="r" b="b"/>
            <a:pathLst>
              <a:path w="452884" h="136584">
                <a:moveTo>
                  <a:pt x="496" y="920"/>
                </a:moveTo>
                <a:lnTo>
                  <a:pt x="453381" y="920"/>
                </a:lnTo>
                <a:lnTo>
                  <a:pt x="453381" y="137504"/>
                </a:lnTo>
                <a:lnTo>
                  <a:pt x="496" y="137504"/>
                </a:lnTo>
                <a:close/>
              </a:path>
            </a:pathLst>
          </a:custGeom>
        </p:spPr>
      </p:pic>
      <p:pic>
        <p:nvPicPr>
          <p:cNvPr id="295" name="Picture 294">
            <a:extLst>
              <a:ext uri="{FF2B5EF4-FFF2-40B4-BE49-F238E27FC236}">
                <a16:creationId xmlns:a16="http://schemas.microsoft.com/office/drawing/2014/main" id="{8D06842E-296D-440E-B319-CF286AF6EBAC}"/>
              </a:ext>
            </a:extLst>
          </p:cNvPr>
          <p:cNvPicPr>
            <a:picLocks noChangeAspect="1"/>
          </p:cNvPicPr>
          <p:nvPr/>
        </p:nvPicPr>
        <p:blipFill>
          <a:blip r:embed="rId137"/>
          <a:stretch>
            <a:fillRect/>
          </a:stretch>
        </p:blipFill>
        <p:spPr>
          <a:xfrm>
            <a:off x="3518133" y="6695786"/>
            <a:ext cx="97046" cy="75965"/>
          </a:xfrm>
          <a:custGeom>
            <a:avLst/>
            <a:gdLst>
              <a:gd name="connsiteX0" fmla="*/ 603 w 97046"/>
              <a:gd name="connsiteY0" fmla="*/ 941 h 68292"/>
              <a:gd name="connsiteX1" fmla="*/ 97650 w 97046"/>
              <a:gd name="connsiteY1" fmla="*/ 941 h 68292"/>
              <a:gd name="connsiteX2" fmla="*/ 97650 w 97046"/>
              <a:gd name="connsiteY2" fmla="*/ 69233 h 68292"/>
              <a:gd name="connsiteX3" fmla="*/ 603 w 97046"/>
              <a:gd name="connsiteY3" fmla="*/ 69233 h 68292"/>
            </a:gdLst>
            <a:ahLst/>
            <a:cxnLst>
              <a:cxn ang="0">
                <a:pos x="connsiteX0" y="connsiteY0"/>
              </a:cxn>
              <a:cxn ang="0">
                <a:pos x="connsiteX1" y="connsiteY1"/>
              </a:cxn>
              <a:cxn ang="0">
                <a:pos x="connsiteX2" y="connsiteY2"/>
              </a:cxn>
              <a:cxn ang="0">
                <a:pos x="connsiteX3" y="connsiteY3"/>
              </a:cxn>
            </a:cxnLst>
            <a:rect l="l" t="t" r="r" b="b"/>
            <a:pathLst>
              <a:path w="97046" h="68292">
                <a:moveTo>
                  <a:pt x="603" y="941"/>
                </a:moveTo>
                <a:lnTo>
                  <a:pt x="97650" y="941"/>
                </a:lnTo>
                <a:lnTo>
                  <a:pt x="97650" y="69233"/>
                </a:lnTo>
                <a:lnTo>
                  <a:pt x="603" y="69233"/>
                </a:lnTo>
                <a:close/>
              </a:path>
            </a:pathLst>
          </a:custGeom>
        </p:spPr>
      </p:pic>
      <p:pic>
        <p:nvPicPr>
          <p:cNvPr id="296" name="Picture 295">
            <a:extLst>
              <a:ext uri="{FF2B5EF4-FFF2-40B4-BE49-F238E27FC236}">
                <a16:creationId xmlns:a16="http://schemas.microsoft.com/office/drawing/2014/main" id="{BCB96504-7FFC-43D9-B6EC-C6C7095FB57C}"/>
              </a:ext>
            </a:extLst>
          </p:cNvPr>
          <p:cNvPicPr>
            <a:picLocks noChangeAspect="1"/>
          </p:cNvPicPr>
          <p:nvPr/>
        </p:nvPicPr>
        <p:blipFill>
          <a:blip r:embed="rId138"/>
          <a:stretch>
            <a:fillRect/>
          </a:stretch>
        </p:blipFill>
        <p:spPr>
          <a:xfrm>
            <a:off x="3129946" y="6675795"/>
            <a:ext cx="391781" cy="143932"/>
          </a:xfrm>
          <a:custGeom>
            <a:avLst/>
            <a:gdLst>
              <a:gd name="connsiteX0" fmla="*/ 495 w 391781"/>
              <a:gd name="connsiteY0" fmla="*/ 936 h 129395"/>
              <a:gd name="connsiteX1" fmla="*/ 392276 w 391781"/>
              <a:gd name="connsiteY1" fmla="*/ 936 h 129395"/>
              <a:gd name="connsiteX2" fmla="*/ 392276 w 391781"/>
              <a:gd name="connsiteY2" fmla="*/ 130332 h 129395"/>
              <a:gd name="connsiteX3" fmla="*/ 495 w 391781"/>
              <a:gd name="connsiteY3" fmla="*/ 130332 h 129395"/>
            </a:gdLst>
            <a:ahLst/>
            <a:cxnLst>
              <a:cxn ang="0">
                <a:pos x="connsiteX0" y="connsiteY0"/>
              </a:cxn>
              <a:cxn ang="0">
                <a:pos x="connsiteX1" y="connsiteY1"/>
              </a:cxn>
              <a:cxn ang="0">
                <a:pos x="connsiteX2" y="connsiteY2"/>
              </a:cxn>
              <a:cxn ang="0">
                <a:pos x="connsiteX3" y="connsiteY3"/>
              </a:cxn>
            </a:cxnLst>
            <a:rect l="l" t="t" r="r" b="b"/>
            <a:pathLst>
              <a:path w="391781" h="129395">
                <a:moveTo>
                  <a:pt x="495" y="936"/>
                </a:moveTo>
                <a:lnTo>
                  <a:pt x="392276" y="936"/>
                </a:lnTo>
                <a:lnTo>
                  <a:pt x="392276" y="130332"/>
                </a:lnTo>
                <a:lnTo>
                  <a:pt x="495" y="130332"/>
                </a:lnTo>
                <a:close/>
              </a:path>
            </a:pathLst>
          </a:custGeom>
        </p:spPr>
      </p:pic>
      <p:pic>
        <p:nvPicPr>
          <p:cNvPr id="297" name="Picture 296">
            <a:extLst>
              <a:ext uri="{FF2B5EF4-FFF2-40B4-BE49-F238E27FC236}">
                <a16:creationId xmlns:a16="http://schemas.microsoft.com/office/drawing/2014/main" id="{D0DC653C-5D17-478A-9BF7-826CF2B9E0A0}"/>
              </a:ext>
            </a:extLst>
          </p:cNvPr>
          <p:cNvPicPr>
            <a:picLocks noChangeAspect="1"/>
          </p:cNvPicPr>
          <p:nvPr/>
        </p:nvPicPr>
        <p:blipFill>
          <a:blip r:embed="rId139"/>
          <a:stretch>
            <a:fillRect/>
          </a:stretch>
        </p:blipFill>
        <p:spPr>
          <a:xfrm>
            <a:off x="2784891" y="5916148"/>
            <a:ext cx="100641" cy="243886"/>
          </a:xfrm>
          <a:custGeom>
            <a:avLst/>
            <a:gdLst>
              <a:gd name="connsiteX0" fmla="*/ 399 w 100641"/>
              <a:gd name="connsiteY0" fmla="*/ 746 h 219253"/>
              <a:gd name="connsiteX1" fmla="*/ 101040 w 100641"/>
              <a:gd name="connsiteY1" fmla="*/ 746 h 219253"/>
              <a:gd name="connsiteX2" fmla="*/ 101040 w 100641"/>
              <a:gd name="connsiteY2" fmla="*/ 220000 h 219253"/>
              <a:gd name="connsiteX3" fmla="*/ 399 w 100641"/>
              <a:gd name="connsiteY3" fmla="*/ 220000 h 219253"/>
            </a:gdLst>
            <a:ahLst/>
            <a:cxnLst>
              <a:cxn ang="0">
                <a:pos x="connsiteX0" y="connsiteY0"/>
              </a:cxn>
              <a:cxn ang="0">
                <a:pos x="connsiteX1" y="connsiteY1"/>
              </a:cxn>
              <a:cxn ang="0">
                <a:pos x="connsiteX2" y="connsiteY2"/>
              </a:cxn>
              <a:cxn ang="0">
                <a:pos x="connsiteX3" y="connsiteY3"/>
              </a:cxn>
            </a:cxnLst>
            <a:rect l="l" t="t" r="r" b="b"/>
            <a:pathLst>
              <a:path w="100641" h="219253">
                <a:moveTo>
                  <a:pt x="399" y="746"/>
                </a:moveTo>
                <a:lnTo>
                  <a:pt x="101040" y="746"/>
                </a:lnTo>
                <a:lnTo>
                  <a:pt x="101040" y="220000"/>
                </a:lnTo>
                <a:lnTo>
                  <a:pt x="399" y="220000"/>
                </a:lnTo>
                <a:close/>
              </a:path>
            </a:pathLst>
          </a:custGeom>
        </p:spPr>
      </p:pic>
      <p:pic>
        <p:nvPicPr>
          <p:cNvPr id="298" name="Picture 297">
            <a:extLst>
              <a:ext uri="{FF2B5EF4-FFF2-40B4-BE49-F238E27FC236}">
                <a16:creationId xmlns:a16="http://schemas.microsoft.com/office/drawing/2014/main" id="{E871B62B-7DA2-405F-BB28-2415807EE3B1}"/>
              </a:ext>
            </a:extLst>
          </p:cNvPr>
          <p:cNvPicPr>
            <a:picLocks noChangeAspect="1"/>
          </p:cNvPicPr>
          <p:nvPr/>
        </p:nvPicPr>
        <p:blipFill>
          <a:blip r:embed="rId140"/>
          <a:stretch>
            <a:fillRect/>
          </a:stretch>
        </p:blipFill>
        <p:spPr>
          <a:xfrm>
            <a:off x="2914286" y="5940137"/>
            <a:ext cx="100641" cy="243886"/>
          </a:xfrm>
          <a:custGeom>
            <a:avLst/>
            <a:gdLst>
              <a:gd name="connsiteX0" fmla="*/ 435 w 100641"/>
              <a:gd name="connsiteY0" fmla="*/ 752 h 219253"/>
              <a:gd name="connsiteX1" fmla="*/ 101076 w 100641"/>
              <a:gd name="connsiteY1" fmla="*/ 752 h 219253"/>
              <a:gd name="connsiteX2" fmla="*/ 101076 w 100641"/>
              <a:gd name="connsiteY2" fmla="*/ 220006 h 219253"/>
              <a:gd name="connsiteX3" fmla="*/ 435 w 100641"/>
              <a:gd name="connsiteY3" fmla="*/ 220006 h 219253"/>
            </a:gdLst>
            <a:ahLst/>
            <a:cxnLst>
              <a:cxn ang="0">
                <a:pos x="connsiteX0" y="connsiteY0"/>
              </a:cxn>
              <a:cxn ang="0">
                <a:pos x="connsiteX1" y="connsiteY1"/>
              </a:cxn>
              <a:cxn ang="0">
                <a:pos x="connsiteX2" y="connsiteY2"/>
              </a:cxn>
              <a:cxn ang="0">
                <a:pos x="connsiteX3" y="connsiteY3"/>
              </a:cxn>
            </a:cxnLst>
            <a:rect l="l" t="t" r="r" b="b"/>
            <a:pathLst>
              <a:path w="100641" h="219253">
                <a:moveTo>
                  <a:pt x="435" y="752"/>
                </a:moveTo>
                <a:lnTo>
                  <a:pt x="101076" y="752"/>
                </a:lnTo>
                <a:lnTo>
                  <a:pt x="101076" y="220006"/>
                </a:lnTo>
                <a:lnTo>
                  <a:pt x="435" y="220006"/>
                </a:lnTo>
                <a:close/>
              </a:path>
            </a:pathLst>
          </a:custGeom>
        </p:spPr>
      </p:pic>
      <p:pic>
        <p:nvPicPr>
          <p:cNvPr id="299" name="Picture 298">
            <a:extLst>
              <a:ext uri="{FF2B5EF4-FFF2-40B4-BE49-F238E27FC236}">
                <a16:creationId xmlns:a16="http://schemas.microsoft.com/office/drawing/2014/main" id="{7BB1BCFD-2CF8-4929-B51D-2FF8DA5BE61C}"/>
              </a:ext>
            </a:extLst>
          </p:cNvPr>
          <p:cNvPicPr>
            <a:picLocks noChangeAspect="1"/>
          </p:cNvPicPr>
          <p:nvPr/>
        </p:nvPicPr>
        <p:blipFill>
          <a:blip r:embed="rId141"/>
          <a:stretch>
            <a:fillRect/>
          </a:stretch>
        </p:blipFill>
        <p:spPr>
          <a:xfrm>
            <a:off x="3068842" y="5972121"/>
            <a:ext cx="93452" cy="235890"/>
          </a:xfrm>
          <a:custGeom>
            <a:avLst/>
            <a:gdLst>
              <a:gd name="connsiteX0" fmla="*/ 478 w 93452"/>
              <a:gd name="connsiteY0" fmla="*/ 760 h 212065"/>
              <a:gd name="connsiteX1" fmla="*/ 93930 w 93452"/>
              <a:gd name="connsiteY1" fmla="*/ 760 h 212065"/>
              <a:gd name="connsiteX2" fmla="*/ 93930 w 93452"/>
              <a:gd name="connsiteY2" fmla="*/ 212825 h 212065"/>
              <a:gd name="connsiteX3" fmla="*/ 478 w 93452"/>
              <a:gd name="connsiteY3" fmla="*/ 212825 h 212065"/>
            </a:gdLst>
            <a:ahLst/>
            <a:cxnLst>
              <a:cxn ang="0">
                <a:pos x="connsiteX0" y="connsiteY0"/>
              </a:cxn>
              <a:cxn ang="0">
                <a:pos x="connsiteX1" y="connsiteY1"/>
              </a:cxn>
              <a:cxn ang="0">
                <a:pos x="connsiteX2" y="connsiteY2"/>
              </a:cxn>
              <a:cxn ang="0">
                <a:pos x="connsiteX3" y="connsiteY3"/>
              </a:cxn>
            </a:cxnLst>
            <a:rect l="l" t="t" r="r" b="b"/>
            <a:pathLst>
              <a:path w="93452" h="212065">
                <a:moveTo>
                  <a:pt x="478" y="760"/>
                </a:moveTo>
                <a:lnTo>
                  <a:pt x="93930" y="760"/>
                </a:lnTo>
                <a:lnTo>
                  <a:pt x="93930" y="212825"/>
                </a:lnTo>
                <a:lnTo>
                  <a:pt x="478" y="212825"/>
                </a:lnTo>
                <a:close/>
              </a:path>
            </a:pathLst>
          </a:custGeom>
        </p:spPr>
      </p:pic>
      <p:pic>
        <p:nvPicPr>
          <p:cNvPr id="300" name="Picture 299">
            <a:extLst>
              <a:ext uri="{FF2B5EF4-FFF2-40B4-BE49-F238E27FC236}">
                <a16:creationId xmlns:a16="http://schemas.microsoft.com/office/drawing/2014/main" id="{9A9FF2F2-C78F-446C-BA50-ADC16311F674}"/>
              </a:ext>
            </a:extLst>
          </p:cNvPr>
          <p:cNvPicPr>
            <a:picLocks noChangeAspect="1"/>
          </p:cNvPicPr>
          <p:nvPr/>
        </p:nvPicPr>
        <p:blipFill>
          <a:blip r:embed="rId142"/>
          <a:stretch>
            <a:fillRect/>
          </a:stretch>
        </p:blipFill>
        <p:spPr>
          <a:xfrm>
            <a:off x="3086814" y="6068077"/>
            <a:ext cx="125801" cy="83960"/>
          </a:xfrm>
          <a:custGeom>
            <a:avLst/>
            <a:gdLst>
              <a:gd name="connsiteX0" fmla="*/ 483 w 125801"/>
              <a:gd name="connsiteY0" fmla="*/ 784 h 75480"/>
              <a:gd name="connsiteX1" fmla="*/ 126284 w 125801"/>
              <a:gd name="connsiteY1" fmla="*/ 784 h 75480"/>
              <a:gd name="connsiteX2" fmla="*/ 126284 w 125801"/>
              <a:gd name="connsiteY2" fmla="*/ 76265 h 75480"/>
              <a:gd name="connsiteX3" fmla="*/ 483 w 125801"/>
              <a:gd name="connsiteY3" fmla="*/ 76265 h 75480"/>
            </a:gdLst>
            <a:ahLst/>
            <a:cxnLst>
              <a:cxn ang="0">
                <a:pos x="connsiteX0" y="connsiteY0"/>
              </a:cxn>
              <a:cxn ang="0">
                <a:pos x="connsiteX1" y="connsiteY1"/>
              </a:cxn>
              <a:cxn ang="0">
                <a:pos x="connsiteX2" y="connsiteY2"/>
              </a:cxn>
              <a:cxn ang="0">
                <a:pos x="connsiteX3" y="connsiteY3"/>
              </a:cxn>
            </a:cxnLst>
            <a:rect l="l" t="t" r="r" b="b"/>
            <a:pathLst>
              <a:path w="125801" h="75480">
                <a:moveTo>
                  <a:pt x="483" y="784"/>
                </a:moveTo>
                <a:lnTo>
                  <a:pt x="126284" y="784"/>
                </a:lnTo>
                <a:lnTo>
                  <a:pt x="126284" y="76265"/>
                </a:lnTo>
                <a:lnTo>
                  <a:pt x="483" y="76265"/>
                </a:lnTo>
                <a:close/>
              </a:path>
            </a:pathLst>
          </a:custGeom>
        </p:spPr>
      </p:pic>
      <p:pic>
        <p:nvPicPr>
          <p:cNvPr id="301" name="Picture 300">
            <a:extLst>
              <a:ext uri="{FF2B5EF4-FFF2-40B4-BE49-F238E27FC236}">
                <a16:creationId xmlns:a16="http://schemas.microsoft.com/office/drawing/2014/main" id="{219ECAAF-503A-4837-8502-4E7B6102567D}"/>
              </a:ext>
            </a:extLst>
          </p:cNvPr>
          <p:cNvPicPr>
            <a:picLocks noChangeAspect="1"/>
          </p:cNvPicPr>
          <p:nvPr/>
        </p:nvPicPr>
        <p:blipFill>
          <a:blip r:embed="rId143"/>
          <a:stretch>
            <a:fillRect/>
          </a:stretch>
        </p:blipFill>
        <p:spPr>
          <a:xfrm>
            <a:off x="1929442" y="5836184"/>
            <a:ext cx="805128" cy="235890"/>
          </a:xfrm>
          <a:custGeom>
            <a:avLst/>
            <a:gdLst>
              <a:gd name="connsiteX0" fmla="*/ 161 w 805128"/>
              <a:gd name="connsiteY0" fmla="*/ 726 h 212065"/>
              <a:gd name="connsiteX1" fmla="*/ 805290 w 805128"/>
              <a:gd name="connsiteY1" fmla="*/ 726 h 212065"/>
              <a:gd name="connsiteX2" fmla="*/ 805290 w 805128"/>
              <a:gd name="connsiteY2" fmla="*/ 212791 h 212065"/>
              <a:gd name="connsiteX3" fmla="*/ 161 w 805128"/>
              <a:gd name="connsiteY3" fmla="*/ 212791 h 212065"/>
            </a:gdLst>
            <a:ahLst/>
            <a:cxnLst>
              <a:cxn ang="0">
                <a:pos x="connsiteX0" y="connsiteY0"/>
              </a:cxn>
              <a:cxn ang="0">
                <a:pos x="connsiteX1" y="connsiteY1"/>
              </a:cxn>
              <a:cxn ang="0">
                <a:pos x="connsiteX2" y="connsiteY2"/>
              </a:cxn>
              <a:cxn ang="0">
                <a:pos x="connsiteX3" y="connsiteY3"/>
              </a:cxn>
            </a:cxnLst>
            <a:rect l="l" t="t" r="r" b="b"/>
            <a:pathLst>
              <a:path w="805128" h="212065">
                <a:moveTo>
                  <a:pt x="161" y="726"/>
                </a:moveTo>
                <a:lnTo>
                  <a:pt x="805290" y="726"/>
                </a:lnTo>
                <a:lnTo>
                  <a:pt x="805290" y="212791"/>
                </a:lnTo>
                <a:lnTo>
                  <a:pt x="161" y="212791"/>
                </a:lnTo>
                <a:close/>
              </a:path>
            </a:pathLst>
          </a:custGeom>
        </p:spPr>
      </p:pic>
      <p:pic>
        <p:nvPicPr>
          <p:cNvPr id="302" name="Picture 301">
            <a:extLst>
              <a:ext uri="{FF2B5EF4-FFF2-40B4-BE49-F238E27FC236}">
                <a16:creationId xmlns:a16="http://schemas.microsoft.com/office/drawing/2014/main" id="{46F0EC1B-6584-4DDA-B3B8-DAF0F7DF25EE}"/>
              </a:ext>
            </a:extLst>
          </p:cNvPr>
          <p:cNvPicPr>
            <a:picLocks noChangeAspect="1"/>
          </p:cNvPicPr>
          <p:nvPr/>
        </p:nvPicPr>
        <p:blipFill>
          <a:blip r:embed="rId144"/>
          <a:stretch>
            <a:fillRect/>
          </a:stretch>
        </p:blipFill>
        <p:spPr>
          <a:xfrm>
            <a:off x="1893498" y="5876167"/>
            <a:ext cx="819505" cy="251883"/>
          </a:xfrm>
          <a:custGeom>
            <a:avLst/>
            <a:gdLst>
              <a:gd name="connsiteX0" fmla="*/ 151 w 819505"/>
              <a:gd name="connsiteY0" fmla="*/ 736 h 226442"/>
              <a:gd name="connsiteX1" fmla="*/ 819657 w 819505"/>
              <a:gd name="connsiteY1" fmla="*/ 736 h 226442"/>
              <a:gd name="connsiteX2" fmla="*/ 819657 w 819505"/>
              <a:gd name="connsiteY2" fmla="*/ 227178 h 226442"/>
              <a:gd name="connsiteX3" fmla="*/ 151 w 819505"/>
              <a:gd name="connsiteY3" fmla="*/ 227178 h 226442"/>
            </a:gdLst>
            <a:ahLst/>
            <a:cxnLst>
              <a:cxn ang="0">
                <a:pos x="connsiteX0" y="connsiteY0"/>
              </a:cxn>
              <a:cxn ang="0">
                <a:pos x="connsiteX1" y="connsiteY1"/>
              </a:cxn>
              <a:cxn ang="0">
                <a:pos x="connsiteX2" y="connsiteY2"/>
              </a:cxn>
              <a:cxn ang="0">
                <a:pos x="connsiteX3" y="connsiteY3"/>
              </a:cxn>
            </a:cxnLst>
            <a:rect l="l" t="t" r="r" b="b"/>
            <a:pathLst>
              <a:path w="819505" h="226442">
                <a:moveTo>
                  <a:pt x="151" y="736"/>
                </a:moveTo>
                <a:lnTo>
                  <a:pt x="819657" y="736"/>
                </a:lnTo>
                <a:lnTo>
                  <a:pt x="819657" y="227178"/>
                </a:lnTo>
                <a:lnTo>
                  <a:pt x="151" y="227178"/>
                </a:lnTo>
                <a:close/>
              </a:path>
            </a:pathLst>
          </a:custGeom>
        </p:spPr>
      </p:pic>
      <p:pic>
        <p:nvPicPr>
          <p:cNvPr id="303" name="Picture 302">
            <a:extLst>
              <a:ext uri="{FF2B5EF4-FFF2-40B4-BE49-F238E27FC236}">
                <a16:creationId xmlns:a16="http://schemas.microsoft.com/office/drawing/2014/main" id="{2EF78A0C-2F9D-4A99-85F0-DE6BDBECE187}"/>
              </a:ext>
            </a:extLst>
          </p:cNvPr>
          <p:cNvPicPr>
            <a:picLocks noChangeAspect="1"/>
          </p:cNvPicPr>
          <p:nvPr/>
        </p:nvPicPr>
        <p:blipFill>
          <a:blip r:embed="rId145"/>
          <a:stretch>
            <a:fillRect/>
          </a:stretch>
        </p:blipFill>
        <p:spPr>
          <a:xfrm>
            <a:off x="2641118" y="5976120"/>
            <a:ext cx="154555" cy="91957"/>
          </a:xfrm>
          <a:custGeom>
            <a:avLst/>
            <a:gdLst>
              <a:gd name="connsiteX0" fmla="*/ 359 w 154555"/>
              <a:gd name="connsiteY0" fmla="*/ 761 h 82669"/>
              <a:gd name="connsiteX1" fmla="*/ 154915 w 154555"/>
              <a:gd name="connsiteY1" fmla="*/ 761 h 82669"/>
              <a:gd name="connsiteX2" fmla="*/ 154915 w 154555"/>
              <a:gd name="connsiteY2" fmla="*/ 83430 h 82669"/>
              <a:gd name="connsiteX3" fmla="*/ 359 w 154555"/>
              <a:gd name="connsiteY3" fmla="*/ 83430 h 82669"/>
            </a:gdLst>
            <a:ahLst/>
            <a:cxnLst>
              <a:cxn ang="0">
                <a:pos x="connsiteX0" y="connsiteY0"/>
              </a:cxn>
              <a:cxn ang="0">
                <a:pos x="connsiteX1" y="connsiteY1"/>
              </a:cxn>
              <a:cxn ang="0">
                <a:pos x="connsiteX2" y="connsiteY2"/>
              </a:cxn>
              <a:cxn ang="0">
                <a:pos x="connsiteX3" y="connsiteY3"/>
              </a:cxn>
            </a:cxnLst>
            <a:rect l="l" t="t" r="r" b="b"/>
            <a:pathLst>
              <a:path w="154555" h="82669">
                <a:moveTo>
                  <a:pt x="359" y="761"/>
                </a:moveTo>
                <a:lnTo>
                  <a:pt x="154915" y="761"/>
                </a:lnTo>
                <a:lnTo>
                  <a:pt x="154915" y="83430"/>
                </a:lnTo>
                <a:lnTo>
                  <a:pt x="359" y="83430"/>
                </a:lnTo>
                <a:close/>
              </a:path>
            </a:pathLst>
          </a:custGeom>
        </p:spPr>
      </p:pic>
      <p:pic>
        <p:nvPicPr>
          <p:cNvPr id="304" name="Picture 303">
            <a:extLst>
              <a:ext uri="{FF2B5EF4-FFF2-40B4-BE49-F238E27FC236}">
                <a16:creationId xmlns:a16="http://schemas.microsoft.com/office/drawing/2014/main" id="{FE0F6BFD-0F79-4556-A2BD-3ECD022834AE}"/>
              </a:ext>
            </a:extLst>
          </p:cNvPr>
          <p:cNvPicPr>
            <a:picLocks noChangeAspect="1"/>
          </p:cNvPicPr>
          <p:nvPr/>
        </p:nvPicPr>
        <p:blipFill>
          <a:blip r:embed="rId146"/>
          <a:stretch>
            <a:fillRect/>
          </a:stretch>
        </p:blipFill>
        <p:spPr>
          <a:xfrm>
            <a:off x="3155106" y="5976120"/>
            <a:ext cx="172527" cy="99954"/>
          </a:xfrm>
          <a:custGeom>
            <a:avLst/>
            <a:gdLst>
              <a:gd name="connsiteX0" fmla="*/ 502 w 172527"/>
              <a:gd name="connsiteY0" fmla="*/ 761 h 89858"/>
              <a:gd name="connsiteX1" fmla="*/ 173030 w 172527"/>
              <a:gd name="connsiteY1" fmla="*/ 761 h 89858"/>
              <a:gd name="connsiteX2" fmla="*/ 173030 w 172527"/>
              <a:gd name="connsiteY2" fmla="*/ 90619 h 89858"/>
              <a:gd name="connsiteX3" fmla="*/ 502 w 172527"/>
              <a:gd name="connsiteY3" fmla="*/ 90619 h 89858"/>
            </a:gdLst>
            <a:ahLst/>
            <a:cxnLst>
              <a:cxn ang="0">
                <a:pos x="connsiteX0" y="connsiteY0"/>
              </a:cxn>
              <a:cxn ang="0">
                <a:pos x="connsiteX1" y="connsiteY1"/>
              </a:cxn>
              <a:cxn ang="0">
                <a:pos x="connsiteX2" y="connsiteY2"/>
              </a:cxn>
              <a:cxn ang="0">
                <a:pos x="connsiteX3" y="connsiteY3"/>
              </a:cxn>
            </a:cxnLst>
            <a:rect l="l" t="t" r="r" b="b"/>
            <a:pathLst>
              <a:path w="172527" h="89858">
                <a:moveTo>
                  <a:pt x="502" y="761"/>
                </a:moveTo>
                <a:lnTo>
                  <a:pt x="173030" y="761"/>
                </a:lnTo>
                <a:lnTo>
                  <a:pt x="173030" y="90619"/>
                </a:lnTo>
                <a:lnTo>
                  <a:pt x="502" y="90619"/>
                </a:lnTo>
                <a:close/>
              </a:path>
            </a:pathLst>
          </a:custGeom>
        </p:spPr>
      </p:pic>
      <p:sp>
        <p:nvSpPr>
          <p:cNvPr id="305" name="Freeform: Shape 304">
            <a:extLst>
              <a:ext uri="{FF2B5EF4-FFF2-40B4-BE49-F238E27FC236}">
                <a16:creationId xmlns:a16="http://schemas.microsoft.com/office/drawing/2014/main" id="{7A81D080-491E-40B0-8227-FB7CD4963F05}"/>
              </a:ext>
            </a:extLst>
          </p:cNvPr>
          <p:cNvSpPr/>
          <p:nvPr/>
        </p:nvSpPr>
        <p:spPr>
          <a:xfrm>
            <a:off x="2082204" y="5995267"/>
            <a:ext cx="330440" cy="143565"/>
          </a:xfrm>
          <a:custGeom>
            <a:avLst/>
            <a:gdLst>
              <a:gd name="connsiteX0" fmla="*/ 12782 w 330440"/>
              <a:gd name="connsiteY0" fmla="*/ 61 h 129065"/>
              <a:gd name="connsiteX1" fmla="*/ 330255 w 330440"/>
              <a:gd name="connsiteY1" fmla="*/ 57707 h 129065"/>
              <a:gd name="connsiteX2" fmla="*/ 317286 w 330440"/>
              <a:gd name="connsiteY2" fmla="*/ 129126 h 129065"/>
              <a:gd name="connsiteX3" fmla="*/ -186 w 330440"/>
              <a:gd name="connsiteY3" fmla="*/ 71484 h 129065"/>
            </a:gdLst>
            <a:ahLst/>
            <a:cxnLst>
              <a:cxn ang="0">
                <a:pos x="connsiteX0" y="connsiteY0"/>
              </a:cxn>
              <a:cxn ang="0">
                <a:pos x="connsiteX1" y="connsiteY1"/>
              </a:cxn>
              <a:cxn ang="0">
                <a:pos x="connsiteX2" y="connsiteY2"/>
              </a:cxn>
              <a:cxn ang="0">
                <a:pos x="connsiteX3" y="connsiteY3"/>
              </a:cxn>
            </a:cxnLst>
            <a:rect l="l" t="t" r="r" b="b"/>
            <a:pathLst>
              <a:path w="330440" h="129065">
                <a:moveTo>
                  <a:pt x="12782" y="61"/>
                </a:moveTo>
                <a:lnTo>
                  <a:pt x="330255" y="57707"/>
                </a:lnTo>
                <a:lnTo>
                  <a:pt x="317286" y="129126"/>
                </a:lnTo>
                <a:lnTo>
                  <a:pt x="-186" y="71484"/>
                </a:lnTo>
                <a:close/>
              </a:path>
            </a:pathLst>
          </a:custGeom>
          <a:noFill/>
          <a:ln w="13454" cap="flat">
            <a:solidFill>
              <a:srgbClr val="000000"/>
            </a:solidFill>
            <a:prstDash val="solid"/>
            <a:round/>
          </a:ln>
        </p:spPr>
        <p:txBody>
          <a:bodyPr rtlCol="0" anchor="ctr"/>
          <a:lstStyle/>
          <a:p>
            <a:endParaRPr lang="en-NL"/>
          </a:p>
        </p:txBody>
      </p:sp>
      <p:sp>
        <p:nvSpPr>
          <p:cNvPr id="306" name="TextBox 305">
            <a:extLst>
              <a:ext uri="{FF2B5EF4-FFF2-40B4-BE49-F238E27FC236}">
                <a16:creationId xmlns:a16="http://schemas.microsoft.com/office/drawing/2014/main" id="{DD268812-0A66-4B58-B9F2-D6649569427D}"/>
              </a:ext>
            </a:extLst>
          </p:cNvPr>
          <p:cNvSpPr txBox="1"/>
          <p:nvPr/>
        </p:nvSpPr>
        <p:spPr>
          <a:xfrm rot="617475">
            <a:off x="2031710" y="5993755"/>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WR07</a:t>
            </a:r>
          </a:p>
        </p:txBody>
      </p:sp>
      <p:sp>
        <p:nvSpPr>
          <p:cNvPr id="307" name="Freeform: Shape 306">
            <a:extLst>
              <a:ext uri="{FF2B5EF4-FFF2-40B4-BE49-F238E27FC236}">
                <a16:creationId xmlns:a16="http://schemas.microsoft.com/office/drawing/2014/main" id="{CCB8BAAD-2F4A-4FC7-8D44-F42880D13853}"/>
              </a:ext>
            </a:extLst>
          </p:cNvPr>
          <p:cNvSpPr/>
          <p:nvPr/>
        </p:nvSpPr>
        <p:spPr>
          <a:xfrm>
            <a:off x="2358888" y="6137717"/>
            <a:ext cx="158117" cy="108761"/>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08" name="TextBox 307">
            <a:extLst>
              <a:ext uri="{FF2B5EF4-FFF2-40B4-BE49-F238E27FC236}">
                <a16:creationId xmlns:a16="http://schemas.microsoft.com/office/drawing/2014/main" id="{F5D2BD85-252C-4D3B-B44B-C0459DE8C8C4}"/>
              </a:ext>
            </a:extLst>
          </p:cNvPr>
          <p:cNvSpPr txBox="1"/>
          <p:nvPr/>
        </p:nvSpPr>
        <p:spPr>
          <a:xfrm rot="617475">
            <a:off x="2308393" y="613768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WR08</a:t>
            </a:r>
          </a:p>
        </p:txBody>
      </p:sp>
      <p:sp>
        <p:nvSpPr>
          <p:cNvPr id="309" name="Freeform: Shape 308">
            <a:extLst>
              <a:ext uri="{FF2B5EF4-FFF2-40B4-BE49-F238E27FC236}">
                <a16:creationId xmlns:a16="http://schemas.microsoft.com/office/drawing/2014/main" id="{30C24FEF-85DF-4A7C-A7FD-FF7151FA5A73}"/>
              </a:ext>
            </a:extLst>
          </p:cNvPr>
          <p:cNvSpPr/>
          <p:nvPr/>
        </p:nvSpPr>
        <p:spPr>
          <a:xfrm>
            <a:off x="2811765" y="5967692"/>
            <a:ext cx="124787" cy="155807"/>
          </a:xfrm>
          <a:custGeom>
            <a:avLst/>
            <a:gdLst>
              <a:gd name="connsiteX0" fmla="*/ 21858 w 124787"/>
              <a:gd name="connsiteY0" fmla="*/ 61 h 140070"/>
              <a:gd name="connsiteX1" fmla="*/ 124602 w 124787"/>
              <a:gd name="connsiteY1" fmla="*/ 18715 h 140070"/>
              <a:gd name="connsiteX2" fmla="*/ 102554 w 124787"/>
              <a:gd name="connsiteY2" fmla="*/ 140132 h 140070"/>
              <a:gd name="connsiteX3" fmla="*/ -186 w 124787"/>
              <a:gd name="connsiteY3" fmla="*/ 121474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58" y="61"/>
                </a:moveTo>
                <a:lnTo>
                  <a:pt x="124602" y="18715"/>
                </a:lnTo>
                <a:lnTo>
                  <a:pt x="102554" y="140132"/>
                </a:lnTo>
                <a:lnTo>
                  <a:pt x="-186" y="121474"/>
                </a:lnTo>
                <a:close/>
              </a:path>
            </a:pathLst>
          </a:custGeom>
          <a:noFill/>
          <a:ln w="13454" cap="flat">
            <a:solidFill>
              <a:srgbClr val="000000"/>
            </a:solidFill>
            <a:prstDash val="solid"/>
            <a:round/>
          </a:ln>
        </p:spPr>
        <p:txBody>
          <a:bodyPr rtlCol="0" anchor="ctr"/>
          <a:lstStyle/>
          <a:p>
            <a:endParaRPr lang="en-NL"/>
          </a:p>
        </p:txBody>
      </p:sp>
      <p:sp>
        <p:nvSpPr>
          <p:cNvPr id="310" name="TextBox 309">
            <a:extLst>
              <a:ext uri="{FF2B5EF4-FFF2-40B4-BE49-F238E27FC236}">
                <a16:creationId xmlns:a16="http://schemas.microsoft.com/office/drawing/2014/main" id="{8EF7BA6E-3F6F-41BA-80DE-C67D7AB20567}"/>
              </a:ext>
            </a:extLst>
          </p:cNvPr>
          <p:cNvSpPr txBox="1"/>
          <p:nvPr/>
        </p:nvSpPr>
        <p:spPr>
          <a:xfrm rot="617475">
            <a:off x="2771041" y="5961195"/>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11" name="TextBox 310">
            <a:extLst>
              <a:ext uri="{FF2B5EF4-FFF2-40B4-BE49-F238E27FC236}">
                <a16:creationId xmlns:a16="http://schemas.microsoft.com/office/drawing/2014/main" id="{DF89CB98-C47D-4AB2-BC15-89D51E4DDB83}"/>
              </a:ext>
            </a:extLst>
          </p:cNvPr>
          <p:cNvSpPr txBox="1"/>
          <p:nvPr/>
        </p:nvSpPr>
        <p:spPr>
          <a:xfrm rot="617475">
            <a:off x="2753292" y="6066288"/>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12</a:t>
            </a:r>
          </a:p>
        </p:txBody>
      </p:sp>
      <p:sp>
        <p:nvSpPr>
          <p:cNvPr id="312" name="Freeform: Shape 311">
            <a:extLst>
              <a:ext uri="{FF2B5EF4-FFF2-40B4-BE49-F238E27FC236}">
                <a16:creationId xmlns:a16="http://schemas.microsoft.com/office/drawing/2014/main" id="{49FB4DB0-8644-45F2-BC3D-63CEC3D2A8A1}"/>
              </a:ext>
            </a:extLst>
          </p:cNvPr>
          <p:cNvSpPr/>
          <p:nvPr/>
        </p:nvSpPr>
        <p:spPr>
          <a:xfrm>
            <a:off x="2747427" y="5972118"/>
            <a:ext cx="124787" cy="155807"/>
          </a:xfrm>
          <a:custGeom>
            <a:avLst/>
            <a:gdLst>
              <a:gd name="connsiteX0" fmla="*/ 21858 w 124787"/>
              <a:gd name="connsiteY0" fmla="*/ 61 h 140070"/>
              <a:gd name="connsiteX1" fmla="*/ 124602 w 124787"/>
              <a:gd name="connsiteY1" fmla="*/ 18716 h 140070"/>
              <a:gd name="connsiteX2" fmla="*/ 102554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58" y="61"/>
                </a:moveTo>
                <a:lnTo>
                  <a:pt x="124602" y="18716"/>
                </a:lnTo>
                <a:lnTo>
                  <a:pt x="102554"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313" name="TextBox 312">
            <a:extLst>
              <a:ext uri="{FF2B5EF4-FFF2-40B4-BE49-F238E27FC236}">
                <a16:creationId xmlns:a16="http://schemas.microsoft.com/office/drawing/2014/main" id="{EEF4FC64-A937-4CC9-8E6E-03CBEBB52F82}"/>
              </a:ext>
            </a:extLst>
          </p:cNvPr>
          <p:cNvSpPr txBox="1"/>
          <p:nvPr/>
        </p:nvSpPr>
        <p:spPr>
          <a:xfrm rot="617475">
            <a:off x="2706702" y="596519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14" name="TextBox 313">
            <a:extLst>
              <a:ext uri="{FF2B5EF4-FFF2-40B4-BE49-F238E27FC236}">
                <a16:creationId xmlns:a16="http://schemas.microsoft.com/office/drawing/2014/main" id="{A856DC38-B359-4ED3-8498-97FB31DF114E}"/>
              </a:ext>
            </a:extLst>
          </p:cNvPr>
          <p:cNvSpPr txBox="1"/>
          <p:nvPr/>
        </p:nvSpPr>
        <p:spPr>
          <a:xfrm rot="617475">
            <a:off x="2688954" y="6070286"/>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11</a:t>
            </a:r>
          </a:p>
        </p:txBody>
      </p:sp>
      <p:sp>
        <p:nvSpPr>
          <p:cNvPr id="315" name="Freeform: Shape 314">
            <a:extLst>
              <a:ext uri="{FF2B5EF4-FFF2-40B4-BE49-F238E27FC236}">
                <a16:creationId xmlns:a16="http://schemas.microsoft.com/office/drawing/2014/main" id="{3386A8EC-888A-4647-B967-23F7EFDA050A}"/>
              </a:ext>
            </a:extLst>
          </p:cNvPr>
          <p:cNvSpPr/>
          <p:nvPr/>
        </p:nvSpPr>
        <p:spPr>
          <a:xfrm>
            <a:off x="2606454" y="6240213"/>
            <a:ext cx="124787" cy="155803"/>
          </a:xfrm>
          <a:custGeom>
            <a:avLst/>
            <a:gdLst>
              <a:gd name="connsiteX0" fmla="*/ 21861 w 124787"/>
              <a:gd name="connsiteY0" fmla="*/ 61 h 140067"/>
              <a:gd name="connsiteX1" fmla="*/ 124602 w 124787"/>
              <a:gd name="connsiteY1" fmla="*/ 18716 h 140067"/>
              <a:gd name="connsiteX2" fmla="*/ 102558 w 124787"/>
              <a:gd name="connsiteY2" fmla="*/ 140128 h 140067"/>
              <a:gd name="connsiteX3" fmla="*/ -186 w 124787"/>
              <a:gd name="connsiteY3" fmla="*/ 121474 h 140067"/>
            </a:gdLst>
            <a:ahLst/>
            <a:cxnLst>
              <a:cxn ang="0">
                <a:pos x="connsiteX0" y="connsiteY0"/>
              </a:cxn>
              <a:cxn ang="0">
                <a:pos x="connsiteX1" y="connsiteY1"/>
              </a:cxn>
              <a:cxn ang="0">
                <a:pos x="connsiteX2" y="connsiteY2"/>
              </a:cxn>
              <a:cxn ang="0">
                <a:pos x="connsiteX3" y="connsiteY3"/>
              </a:cxn>
            </a:cxnLst>
            <a:rect l="l" t="t" r="r" b="b"/>
            <a:pathLst>
              <a:path w="124787" h="140067">
                <a:moveTo>
                  <a:pt x="21861" y="61"/>
                </a:moveTo>
                <a:lnTo>
                  <a:pt x="124602" y="18716"/>
                </a:lnTo>
                <a:lnTo>
                  <a:pt x="102558" y="140128"/>
                </a:lnTo>
                <a:lnTo>
                  <a:pt x="-186" y="121474"/>
                </a:lnTo>
                <a:close/>
              </a:path>
            </a:pathLst>
          </a:custGeom>
          <a:noFill/>
          <a:ln w="13454" cap="flat">
            <a:solidFill>
              <a:srgbClr val="000000"/>
            </a:solidFill>
            <a:prstDash val="solid"/>
            <a:round/>
          </a:ln>
        </p:spPr>
        <p:txBody>
          <a:bodyPr rtlCol="0" anchor="ctr"/>
          <a:lstStyle/>
          <a:p>
            <a:endParaRPr lang="en-NL"/>
          </a:p>
        </p:txBody>
      </p:sp>
      <p:sp>
        <p:nvSpPr>
          <p:cNvPr id="316" name="TextBox 315">
            <a:extLst>
              <a:ext uri="{FF2B5EF4-FFF2-40B4-BE49-F238E27FC236}">
                <a16:creationId xmlns:a16="http://schemas.microsoft.com/office/drawing/2014/main" id="{0D0366BE-E3DE-4DDB-8AD7-6E82D2C5C041}"/>
              </a:ext>
            </a:extLst>
          </p:cNvPr>
          <p:cNvSpPr txBox="1"/>
          <p:nvPr/>
        </p:nvSpPr>
        <p:spPr>
          <a:xfrm rot="617475">
            <a:off x="2565729" y="6233068"/>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17" name="TextBox 316">
            <a:extLst>
              <a:ext uri="{FF2B5EF4-FFF2-40B4-BE49-F238E27FC236}">
                <a16:creationId xmlns:a16="http://schemas.microsoft.com/office/drawing/2014/main" id="{3DCE8820-F7FD-4556-B5E4-6362D8FBA88B}"/>
              </a:ext>
            </a:extLst>
          </p:cNvPr>
          <p:cNvSpPr txBox="1"/>
          <p:nvPr/>
        </p:nvSpPr>
        <p:spPr>
          <a:xfrm rot="617475">
            <a:off x="2547981" y="6338162"/>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10</a:t>
            </a:r>
          </a:p>
        </p:txBody>
      </p:sp>
      <p:sp>
        <p:nvSpPr>
          <p:cNvPr id="318" name="Freeform: Shape 317">
            <a:extLst>
              <a:ext uri="{FF2B5EF4-FFF2-40B4-BE49-F238E27FC236}">
                <a16:creationId xmlns:a16="http://schemas.microsoft.com/office/drawing/2014/main" id="{4262FD4C-2CB2-482B-9C1A-016CDE73DB71}"/>
              </a:ext>
            </a:extLst>
          </p:cNvPr>
          <p:cNvSpPr/>
          <p:nvPr/>
        </p:nvSpPr>
        <p:spPr>
          <a:xfrm>
            <a:off x="2528658" y="6120101"/>
            <a:ext cx="124787" cy="155807"/>
          </a:xfrm>
          <a:custGeom>
            <a:avLst/>
            <a:gdLst>
              <a:gd name="connsiteX0" fmla="*/ 21862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2"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319" name="TextBox 318">
            <a:extLst>
              <a:ext uri="{FF2B5EF4-FFF2-40B4-BE49-F238E27FC236}">
                <a16:creationId xmlns:a16="http://schemas.microsoft.com/office/drawing/2014/main" id="{1C7706FB-4259-488B-9E4B-D5D6B5C55D2C}"/>
              </a:ext>
            </a:extLst>
          </p:cNvPr>
          <p:cNvSpPr txBox="1"/>
          <p:nvPr/>
        </p:nvSpPr>
        <p:spPr>
          <a:xfrm rot="617475">
            <a:off x="2487937" y="6113125"/>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20" name="TextBox 319">
            <a:extLst>
              <a:ext uri="{FF2B5EF4-FFF2-40B4-BE49-F238E27FC236}">
                <a16:creationId xmlns:a16="http://schemas.microsoft.com/office/drawing/2014/main" id="{98FDFD86-0A76-4472-9EC2-3A4ABDA11535}"/>
              </a:ext>
            </a:extLst>
          </p:cNvPr>
          <p:cNvSpPr txBox="1"/>
          <p:nvPr/>
        </p:nvSpPr>
        <p:spPr>
          <a:xfrm rot="617475">
            <a:off x="2470189" y="6218217"/>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09</a:t>
            </a:r>
          </a:p>
        </p:txBody>
      </p:sp>
      <p:sp>
        <p:nvSpPr>
          <p:cNvPr id="321" name="Freeform: Shape 320">
            <a:extLst>
              <a:ext uri="{FF2B5EF4-FFF2-40B4-BE49-F238E27FC236}">
                <a16:creationId xmlns:a16="http://schemas.microsoft.com/office/drawing/2014/main" id="{7FDC2654-3858-448E-B9DA-A9F29EBA4595}"/>
              </a:ext>
            </a:extLst>
          </p:cNvPr>
          <p:cNvSpPr/>
          <p:nvPr/>
        </p:nvSpPr>
        <p:spPr>
          <a:xfrm>
            <a:off x="3110551" y="5954418"/>
            <a:ext cx="117674" cy="81385"/>
          </a:xfrm>
          <a:custGeom>
            <a:avLst/>
            <a:gdLst>
              <a:gd name="connsiteX0" fmla="*/ 9540 w 117674"/>
              <a:gd name="connsiteY0" fmla="*/ 61 h 73165"/>
              <a:gd name="connsiteX1" fmla="*/ 117489 w 117674"/>
              <a:gd name="connsiteY1" fmla="*/ 19661 h 73165"/>
              <a:gd name="connsiteX2" fmla="*/ 107762 w 117674"/>
              <a:gd name="connsiteY2" fmla="*/ 73227 h 73165"/>
              <a:gd name="connsiteX3" fmla="*/ -186 w 117674"/>
              <a:gd name="connsiteY3" fmla="*/ 53627 h 73165"/>
            </a:gdLst>
            <a:ahLst/>
            <a:cxnLst>
              <a:cxn ang="0">
                <a:pos x="connsiteX0" y="connsiteY0"/>
              </a:cxn>
              <a:cxn ang="0">
                <a:pos x="connsiteX1" y="connsiteY1"/>
              </a:cxn>
              <a:cxn ang="0">
                <a:pos x="connsiteX2" y="connsiteY2"/>
              </a:cxn>
              <a:cxn ang="0">
                <a:pos x="connsiteX3" y="connsiteY3"/>
              </a:cxn>
            </a:cxnLst>
            <a:rect l="l" t="t" r="r" b="b"/>
            <a:pathLst>
              <a:path w="117674" h="73165">
                <a:moveTo>
                  <a:pt x="9540" y="61"/>
                </a:moveTo>
                <a:lnTo>
                  <a:pt x="117489" y="19661"/>
                </a:lnTo>
                <a:lnTo>
                  <a:pt x="107762" y="73227"/>
                </a:lnTo>
                <a:lnTo>
                  <a:pt x="-186" y="53627"/>
                </a:lnTo>
                <a:close/>
              </a:path>
            </a:pathLst>
          </a:custGeom>
          <a:noFill/>
          <a:ln w="13454" cap="flat">
            <a:solidFill>
              <a:srgbClr val="000000"/>
            </a:solidFill>
            <a:prstDash val="solid"/>
            <a:round/>
          </a:ln>
        </p:spPr>
        <p:txBody>
          <a:bodyPr rtlCol="0" anchor="ctr"/>
          <a:lstStyle/>
          <a:p>
            <a:endParaRPr lang="en-NL"/>
          </a:p>
        </p:txBody>
      </p:sp>
      <p:sp>
        <p:nvSpPr>
          <p:cNvPr id="322" name="TextBox 321">
            <a:extLst>
              <a:ext uri="{FF2B5EF4-FFF2-40B4-BE49-F238E27FC236}">
                <a16:creationId xmlns:a16="http://schemas.microsoft.com/office/drawing/2014/main" id="{BACE30CD-E3A2-48FD-A0A6-E3EE7D0BACD0}"/>
              </a:ext>
            </a:extLst>
          </p:cNvPr>
          <p:cNvSpPr txBox="1"/>
          <p:nvPr/>
        </p:nvSpPr>
        <p:spPr>
          <a:xfrm rot="617475">
            <a:off x="3060631" y="5946081"/>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WR16</a:t>
            </a:r>
          </a:p>
        </p:txBody>
      </p:sp>
      <p:sp>
        <p:nvSpPr>
          <p:cNvPr id="323" name="Freeform: Shape 322">
            <a:extLst>
              <a:ext uri="{FF2B5EF4-FFF2-40B4-BE49-F238E27FC236}">
                <a16:creationId xmlns:a16="http://schemas.microsoft.com/office/drawing/2014/main" id="{A86F784C-6407-4358-8CCB-86B1081FCF15}"/>
              </a:ext>
            </a:extLst>
          </p:cNvPr>
          <p:cNvSpPr/>
          <p:nvPr/>
        </p:nvSpPr>
        <p:spPr>
          <a:xfrm>
            <a:off x="3031113" y="5994259"/>
            <a:ext cx="124787" cy="155807"/>
          </a:xfrm>
          <a:custGeom>
            <a:avLst/>
            <a:gdLst>
              <a:gd name="connsiteX0" fmla="*/ 21862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2"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324" name="TextBox 323">
            <a:extLst>
              <a:ext uri="{FF2B5EF4-FFF2-40B4-BE49-F238E27FC236}">
                <a16:creationId xmlns:a16="http://schemas.microsoft.com/office/drawing/2014/main" id="{859DC6A8-67CF-4CB5-8B70-4031CCFCB380}"/>
              </a:ext>
            </a:extLst>
          </p:cNvPr>
          <p:cNvSpPr txBox="1"/>
          <p:nvPr/>
        </p:nvSpPr>
        <p:spPr>
          <a:xfrm rot="617475">
            <a:off x="2990388" y="598518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25" name="TextBox 324">
            <a:extLst>
              <a:ext uri="{FF2B5EF4-FFF2-40B4-BE49-F238E27FC236}">
                <a16:creationId xmlns:a16="http://schemas.microsoft.com/office/drawing/2014/main" id="{9ACBD23E-4879-47F6-9285-9C502A3C9DBD}"/>
              </a:ext>
            </a:extLst>
          </p:cNvPr>
          <p:cNvSpPr txBox="1"/>
          <p:nvPr/>
        </p:nvSpPr>
        <p:spPr>
          <a:xfrm rot="617475">
            <a:off x="2972639" y="609427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15</a:t>
            </a:r>
          </a:p>
        </p:txBody>
      </p:sp>
      <p:sp>
        <p:nvSpPr>
          <p:cNvPr id="326" name="Freeform: Shape 325">
            <a:extLst>
              <a:ext uri="{FF2B5EF4-FFF2-40B4-BE49-F238E27FC236}">
                <a16:creationId xmlns:a16="http://schemas.microsoft.com/office/drawing/2014/main" id="{B9E7348F-A98C-4948-8947-B8FAF4D1F337}"/>
              </a:ext>
            </a:extLst>
          </p:cNvPr>
          <p:cNvSpPr/>
          <p:nvPr/>
        </p:nvSpPr>
        <p:spPr>
          <a:xfrm>
            <a:off x="2956246" y="5993208"/>
            <a:ext cx="124787" cy="155807"/>
          </a:xfrm>
          <a:custGeom>
            <a:avLst/>
            <a:gdLst>
              <a:gd name="connsiteX0" fmla="*/ 21861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1"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327" name="TextBox 326">
            <a:extLst>
              <a:ext uri="{FF2B5EF4-FFF2-40B4-BE49-F238E27FC236}">
                <a16:creationId xmlns:a16="http://schemas.microsoft.com/office/drawing/2014/main" id="{43DD2579-D1CF-47AC-9152-178A64553354}"/>
              </a:ext>
            </a:extLst>
          </p:cNvPr>
          <p:cNvSpPr txBox="1"/>
          <p:nvPr/>
        </p:nvSpPr>
        <p:spPr>
          <a:xfrm rot="617475">
            <a:off x="2915525" y="598518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28" name="TextBox 327">
            <a:extLst>
              <a:ext uri="{FF2B5EF4-FFF2-40B4-BE49-F238E27FC236}">
                <a16:creationId xmlns:a16="http://schemas.microsoft.com/office/drawing/2014/main" id="{8E1AA041-D652-4CBE-91BB-47BB971F611A}"/>
              </a:ext>
            </a:extLst>
          </p:cNvPr>
          <p:cNvSpPr txBox="1"/>
          <p:nvPr/>
        </p:nvSpPr>
        <p:spPr>
          <a:xfrm rot="617475">
            <a:off x="2897777" y="609427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14</a:t>
            </a:r>
          </a:p>
        </p:txBody>
      </p:sp>
      <p:sp>
        <p:nvSpPr>
          <p:cNvPr id="329" name="Freeform: Shape 328">
            <a:extLst>
              <a:ext uri="{FF2B5EF4-FFF2-40B4-BE49-F238E27FC236}">
                <a16:creationId xmlns:a16="http://schemas.microsoft.com/office/drawing/2014/main" id="{9DD8634D-3306-473E-8E03-319596982866}"/>
              </a:ext>
            </a:extLst>
          </p:cNvPr>
          <p:cNvSpPr/>
          <p:nvPr/>
        </p:nvSpPr>
        <p:spPr>
          <a:xfrm>
            <a:off x="2883077" y="5972218"/>
            <a:ext cx="124787" cy="155807"/>
          </a:xfrm>
          <a:custGeom>
            <a:avLst/>
            <a:gdLst>
              <a:gd name="connsiteX0" fmla="*/ 21861 w 124787"/>
              <a:gd name="connsiteY0" fmla="*/ 61 h 140070"/>
              <a:gd name="connsiteX1" fmla="*/ 124602 w 124787"/>
              <a:gd name="connsiteY1" fmla="*/ 18716 h 140070"/>
              <a:gd name="connsiteX2" fmla="*/ 102558 w 124787"/>
              <a:gd name="connsiteY2" fmla="*/ 140132 h 140070"/>
              <a:gd name="connsiteX3" fmla="*/ -186 w 124787"/>
              <a:gd name="connsiteY3" fmla="*/ 121477 h 140070"/>
            </a:gdLst>
            <a:ahLst/>
            <a:cxnLst>
              <a:cxn ang="0">
                <a:pos x="connsiteX0" y="connsiteY0"/>
              </a:cxn>
              <a:cxn ang="0">
                <a:pos x="connsiteX1" y="connsiteY1"/>
              </a:cxn>
              <a:cxn ang="0">
                <a:pos x="connsiteX2" y="connsiteY2"/>
              </a:cxn>
              <a:cxn ang="0">
                <a:pos x="connsiteX3" y="connsiteY3"/>
              </a:cxn>
            </a:cxnLst>
            <a:rect l="l" t="t" r="r" b="b"/>
            <a:pathLst>
              <a:path w="124787" h="140070">
                <a:moveTo>
                  <a:pt x="21861" y="61"/>
                </a:moveTo>
                <a:lnTo>
                  <a:pt x="124602" y="18716"/>
                </a:lnTo>
                <a:lnTo>
                  <a:pt x="102558" y="140132"/>
                </a:lnTo>
                <a:lnTo>
                  <a:pt x="-186" y="121477"/>
                </a:lnTo>
                <a:close/>
              </a:path>
            </a:pathLst>
          </a:custGeom>
          <a:noFill/>
          <a:ln w="13454" cap="flat">
            <a:solidFill>
              <a:srgbClr val="000000"/>
            </a:solidFill>
            <a:prstDash val="solid"/>
            <a:round/>
          </a:ln>
        </p:spPr>
        <p:txBody>
          <a:bodyPr rtlCol="0" anchor="ctr"/>
          <a:lstStyle/>
          <a:p>
            <a:endParaRPr lang="en-NL"/>
          </a:p>
        </p:txBody>
      </p:sp>
      <p:sp>
        <p:nvSpPr>
          <p:cNvPr id="330" name="TextBox 329">
            <a:extLst>
              <a:ext uri="{FF2B5EF4-FFF2-40B4-BE49-F238E27FC236}">
                <a16:creationId xmlns:a16="http://schemas.microsoft.com/office/drawing/2014/main" id="{D9482651-8992-43FC-B765-0682AFDBF533}"/>
              </a:ext>
            </a:extLst>
          </p:cNvPr>
          <p:cNvSpPr txBox="1"/>
          <p:nvPr/>
        </p:nvSpPr>
        <p:spPr>
          <a:xfrm rot="617475">
            <a:off x="2842356" y="5965193"/>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31" name="TextBox 330">
            <a:extLst>
              <a:ext uri="{FF2B5EF4-FFF2-40B4-BE49-F238E27FC236}">
                <a16:creationId xmlns:a16="http://schemas.microsoft.com/office/drawing/2014/main" id="{37FC2624-EB94-4368-827F-B4B9C80BC2D6}"/>
              </a:ext>
            </a:extLst>
          </p:cNvPr>
          <p:cNvSpPr txBox="1"/>
          <p:nvPr/>
        </p:nvSpPr>
        <p:spPr>
          <a:xfrm rot="617475">
            <a:off x="2824607" y="6070286"/>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13</a:t>
            </a:r>
          </a:p>
        </p:txBody>
      </p:sp>
      <p:sp>
        <p:nvSpPr>
          <p:cNvPr id="332" name="Freeform: Shape 331">
            <a:extLst>
              <a:ext uri="{FF2B5EF4-FFF2-40B4-BE49-F238E27FC236}">
                <a16:creationId xmlns:a16="http://schemas.microsoft.com/office/drawing/2014/main" id="{A82EA839-D739-451C-BDD7-13740FCABC51}"/>
              </a:ext>
            </a:extLst>
          </p:cNvPr>
          <p:cNvSpPr/>
          <p:nvPr/>
        </p:nvSpPr>
        <p:spPr>
          <a:xfrm>
            <a:off x="3190701" y="6060716"/>
            <a:ext cx="98225" cy="96662"/>
          </a:xfrm>
          <a:custGeom>
            <a:avLst/>
            <a:gdLst>
              <a:gd name="connsiteX0" fmla="*/ 12779 w 98225"/>
              <a:gd name="connsiteY0" fmla="*/ 61 h 86899"/>
              <a:gd name="connsiteX1" fmla="*/ 98040 w 98225"/>
              <a:gd name="connsiteY1" fmla="*/ 15542 h 86899"/>
              <a:gd name="connsiteX2" fmla="*/ 85071 w 98225"/>
              <a:gd name="connsiteY2" fmla="*/ 86961 h 86899"/>
              <a:gd name="connsiteX3" fmla="*/ -186 w 98225"/>
              <a:gd name="connsiteY3" fmla="*/ 71480 h 86899"/>
            </a:gdLst>
            <a:ahLst/>
            <a:cxnLst>
              <a:cxn ang="0">
                <a:pos x="connsiteX0" y="connsiteY0"/>
              </a:cxn>
              <a:cxn ang="0">
                <a:pos x="connsiteX1" y="connsiteY1"/>
              </a:cxn>
              <a:cxn ang="0">
                <a:pos x="connsiteX2" y="connsiteY2"/>
              </a:cxn>
              <a:cxn ang="0">
                <a:pos x="connsiteX3" y="connsiteY3"/>
              </a:cxn>
            </a:cxnLst>
            <a:rect l="l" t="t" r="r" b="b"/>
            <a:pathLst>
              <a:path w="98225" h="86899">
                <a:moveTo>
                  <a:pt x="12779" y="61"/>
                </a:moveTo>
                <a:lnTo>
                  <a:pt x="98040" y="15542"/>
                </a:lnTo>
                <a:lnTo>
                  <a:pt x="85071" y="86961"/>
                </a:lnTo>
                <a:lnTo>
                  <a:pt x="-186" y="71480"/>
                </a:lnTo>
                <a:close/>
              </a:path>
            </a:pathLst>
          </a:custGeom>
          <a:noFill/>
          <a:ln w="13454" cap="flat">
            <a:solidFill>
              <a:srgbClr val="000000"/>
            </a:solidFill>
            <a:prstDash val="solid"/>
            <a:round/>
          </a:ln>
        </p:spPr>
        <p:txBody>
          <a:bodyPr rtlCol="0" anchor="ctr"/>
          <a:lstStyle/>
          <a:p>
            <a:endParaRPr lang="en-NL"/>
          </a:p>
        </p:txBody>
      </p:sp>
      <p:sp>
        <p:nvSpPr>
          <p:cNvPr id="333" name="TextBox 332">
            <a:extLst>
              <a:ext uri="{FF2B5EF4-FFF2-40B4-BE49-F238E27FC236}">
                <a16:creationId xmlns:a16="http://schemas.microsoft.com/office/drawing/2014/main" id="{853009E2-7F11-488B-95CD-E3B6B05C6AB0}"/>
              </a:ext>
            </a:extLst>
          </p:cNvPr>
          <p:cNvSpPr txBox="1"/>
          <p:nvPr/>
        </p:nvSpPr>
        <p:spPr>
          <a:xfrm rot="617475">
            <a:off x="3141128" y="6050295"/>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20</a:t>
            </a:r>
          </a:p>
        </p:txBody>
      </p:sp>
      <p:sp>
        <p:nvSpPr>
          <p:cNvPr id="334" name="Freeform: Shape 333">
            <a:extLst>
              <a:ext uri="{FF2B5EF4-FFF2-40B4-BE49-F238E27FC236}">
                <a16:creationId xmlns:a16="http://schemas.microsoft.com/office/drawing/2014/main" id="{7792F1ED-35D6-4D24-ABFF-38444FA2E992}"/>
              </a:ext>
            </a:extLst>
          </p:cNvPr>
          <p:cNvSpPr/>
          <p:nvPr/>
        </p:nvSpPr>
        <p:spPr>
          <a:xfrm>
            <a:off x="3082770" y="6103549"/>
            <a:ext cx="154875" cy="88898"/>
          </a:xfrm>
          <a:custGeom>
            <a:avLst/>
            <a:gdLst>
              <a:gd name="connsiteX0" fmla="*/ 9540 w 154875"/>
              <a:gd name="connsiteY0" fmla="*/ 61 h 79919"/>
              <a:gd name="connsiteX1" fmla="*/ 154690 w 154875"/>
              <a:gd name="connsiteY1" fmla="*/ 26414 h 79919"/>
              <a:gd name="connsiteX2" fmla="*/ 144964 w 154875"/>
              <a:gd name="connsiteY2" fmla="*/ 79981 h 79919"/>
              <a:gd name="connsiteX3" fmla="*/ -186 w 154875"/>
              <a:gd name="connsiteY3" fmla="*/ 53627 h 79919"/>
            </a:gdLst>
            <a:ahLst/>
            <a:cxnLst>
              <a:cxn ang="0">
                <a:pos x="connsiteX0" y="connsiteY0"/>
              </a:cxn>
              <a:cxn ang="0">
                <a:pos x="connsiteX1" y="connsiteY1"/>
              </a:cxn>
              <a:cxn ang="0">
                <a:pos x="connsiteX2" y="connsiteY2"/>
              </a:cxn>
              <a:cxn ang="0">
                <a:pos x="connsiteX3" y="connsiteY3"/>
              </a:cxn>
            </a:cxnLst>
            <a:rect l="l" t="t" r="r" b="b"/>
            <a:pathLst>
              <a:path w="154875" h="79919">
                <a:moveTo>
                  <a:pt x="9540" y="61"/>
                </a:moveTo>
                <a:lnTo>
                  <a:pt x="154690" y="26414"/>
                </a:lnTo>
                <a:lnTo>
                  <a:pt x="144964" y="79981"/>
                </a:lnTo>
                <a:lnTo>
                  <a:pt x="-186" y="53627"/>
                </a:lnTo>
                <a:close/>
              </a:path>
            </a:pathLst>
          </a:custGeom>
          <a:noFill/>
          <a:ln w="13454" cap="flat">
            <a:solidFill>
              <a:srgbClr val="000000"/>
            </a:solidFill>
            <a:prstDash val="solid"/>
            <a:round/>
          </a:ln>
        </p:spPr>
        <p:txBody>
          <a:bodyPr rtlCol="0" anchor="ctr"/>
          <a:lstStyle/>
          <a:p>
            <a:endParaRPr lang="en-NL"/>
          </a:p>
        </p:txBody>
      </p:sp>
      <p:sp>
        <p:nvSpPr>
          <p:cNvPr id="335" name="TextBox 334">
            <a:extLst>
              <a:ext uri="{FF2B5EF4-FFF2-40B4-BE49-F238E27FC236}">
                <a16:creationId xmlns:a16="http://schemas.microsoft.com/office/drawing/2014/main" id="{B58DA1C5-A413-4413-9AD4-A7A6D63FEB61}"/>
              </a:ext>
            </a:extLst>
          </p:cNvPr>
          <p:cNvSpPr txBox="1"/>
          <p:nvPr/>
        </p:nvSpPr>
        <p:spPr>
          <a:xfrm rot="617475">
            <a:off x="3033487" y="6090154"/>
            <a:ext cx="229606"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a:t>
            </a:r>
          </a:p>
        </p:txBody>
      </p:sp>
      <p:sp>
        <p:nvSpPr>
          <p:cNvPr id="336" name="TextBox 335">
            <a:extLst>
              <a:ext uri="{FF2B5EF4-FFF2-40B4-BE49-F238E27FC236}">
                <a16:creationId xmlns:a16="http://schemas.microsoft.com/office/drawing/2014/main" id="{FE778114-4EB5-4EC6-A6F9-7729B2D59923}"/>
              </a:ext>
            </a:extLst>
          </p:cNvPr>
          <p:cNvSpPr txBox="1"/>
          <p:nvPr/>
        </p:nvSpPr>
        <p:spPr>
          <a:xfrm rot="617475">
            <a:off x="3021871" y="6158836"/>
            <a:ext cx="236794"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R1</a:t>
            </a:r>
          </a:p>
        </p:txBody>
      </p:sp>
      <p:sp>
        <p:nvSpPr>
          <p:cNvPr id="337" name="TextBox 336">
            <a:extLst>
              <a:ext uri="{FF2B5EF4-FFF2-40B4-BE49-F238E27FC236}">
                <a16:creationId xmlns:a16="http://schemas.microsoft.com/office/drawing/2014/main" id="{88502CFB-51EC-42DF-862E-AD3DE35D6A4C}"/>
              </a:ext>
            </a:extLst>
          </p:cNvPr>
          <p:cNvSpPr txBox="1"/>
          <p:nvPr/>
        </p:nvSpPr>
        <p:spPr>
          <a:xfrm rot="617475">
            <a:off x="3010543" y="6227945"/>
            <a:ext cx="208040"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9</a:t>
            </a:r>
          </a:p>
        </p:txBody>
      </p:sp>
      <p:sp>
        <p:nvSpPr>
          <p:cNvPr id="338" name="Freeform: Shape 337">
            <a:extLst>
              <a:ext uri="{FF2B5EF4-FFF2-40B4-BE49-F238E27FC236}">
                <a16:creationId xmlns:a16="http://schemas.microsoft.com/office/drawing/2014/main" id="{DC1C02B4-8877-47C4-B875-9D1ED2947562}"/>
              </a:ext>
            </a:extLst>
          </p:cNvPr>
          <p:cNvSpPr/>
          <p:nvPr/>
        </p:nvSpPr>
        <p:spPr>
          <a:xfrm>
            <a:off x="3101572" y="6068329"/>
            <a:ext cx="117674" cy="81386"/>
          </a:xfrm>
          <a:custGeom>
            <a:avLst/>
            <a:gdLst>
              <a:gd name="connsiteX0" fmla="*/ 9540 w 117674"/>
              <a:gd name="connsiteY0" fmla="*/ 61 h 73166"/>
              <a:gd name="connsiteX1" fmla="*/ 117488 w 117674"/>
              <a:gd name="connsiteY1" fmla="*/ 19661 h 73166"/>
              <a:gd name="connsiteX2" fmla="*/ 107762 w 117674"/>
              <a:gd name="connsiteY2" fmla="*/ 73227 h 73166"/>
              <a:gd name="connsiteX3" fmla="*/ -186 w 117674"/>
              <a:gd name="connsiteY3" fmla="*/ 53627 h 73166"/>
            </a:gdLst>
            <a:ahLst/>
            <a:cxnLst>
              <a:cxn ang="0">
                <a:pos x="connsiteX0" y="connsiteY0"/>
              </a:cxn>
              <a:cxn ang="0">
                <a:pos x="connsiteX1" y="connsiteY1"/>
              </a:cxn>
              <a:cxn ang="0">
                <a:pos x="connsiteX2" y="connsiteY2"/>
              </a:cxn>
              <a:cxn ang="0">
                <a:pos x="connsiteX3" y="connsiteY3"/>
              </a:cxn>
            </a:cxnLst>
            <a:rect l="l" t="t" r="r" b="b"/>
            <a:pathLst>
              <a:path w="117674" h="73166">
                <a:moveTo>
                  <a:pt x="9540" y="61"/>
                </a:moveTo>
                <a:lnTo>
                  <a:pt x="117488" y="19661"/>
                </a:lnTo>
                <a:lnTo>
                  <a:pt x="107762" y="73227"/>
                </a:lnTo>
                <a:lnTo>
                  <a:pt x="-186" y="53627"/>
                </a:lnTo>
                <a:close/>
              </a:path>
            </a:pathLst>
          </a:custGeom>
          <a:noFill/>
          <a:ln w="13454" cap="flat">
            <a:solidFill>
              <a:srgbClr val="000000"/>
            </a:solidFill>
            <a:prstDash val="solid"/>
            <a:round/>
          </a:ln>
        </p:spPr>
        <p:txBody>
          <a:bodyPr rtlCol="0" anchor="ctr"/>
          <a:lstStyle/>
          <a:p>
            <a:endParaRPr lang="en-NL"/>
          </a:p>
        </p:txBody>
      </p:sp>
      <p:sp>
        <p:nvSpPr>
          <p:cNvPr id="339" name="TextBox 338">
            <a:extLst>
              <a:ext uri="{FF2B5EF4-FFF2-40B4-BE49-F238E27FC236}">
                <a16:creationId xmlns:a16="http://schemas.microsoft.com/office/drawing/2014/main" id="{A546C6C9-8515-4047-B5C7-2E5C16FB6CA6}"/>
              </a:ext>
            </a:extLst>
          </p:cNvPr>
          <p:cNvSpPr txBox="1"/>
          <p:nvPr/>
        </p:nvSpPr>
        <p:spPr>
          <a:xfrm rot="617475">
            <a:off x="3051649" y="6062027"/>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WR18</a:t>
            </a:r>
          </a:p>
        </p:txBody>
      </p:sp>
      <p:sp>
        <p:nvSpPr>
          <p:cNvPr id="340" name="Freeform: Shape 339">
            <a:extLst>
              <a:ext uri="{FF2B5EF4-FFF2-40B4-BE49-F238E27FC236}">
                <a16:creationId xmlns:a16="http://schemas.microsoft.com/office/drawing/2014/main" id="{71648656-C7DA-4B4B-9CDD-0B9BB9222165}"/>
              </a:ext>
            </a:extLst>
          </p:cNvPr>
          <p:cNvSpPr/>
          <p:nvPr/>
        </p:nvSpPr>
        <p:spPr>
          <a:xfrm>
            <a:off x="3103815" y="6019783"/>
            <a:ext cx="117674" cy="81385"/>
          </a:xfrm>
          <a:custGeom>
            <a:avLst/>
            <a:gdLst>
              <a:gd name="connsiteX0" fmla="*/ 9540 w 117674"/>
              <a:gd name="connsiteY0" fmla="*/ 61 h 73165"/>
              <a:gd name="connsiteX1" fmla="*/ 117489 w 117674"/>
              <a:gd name="connsiteY1" fmla="*/ 19661 h 73165"/>
              <a:gd name="connsiteX2" fmla="*/ 107762 w 117674"/>
              <a:gd name="connsiteY2" fmla="*/ 73227 h 73165"/>
              <a:gd name="connsiteX3" fmla="*/ -186 w 117674"/>
              <a:gd name="connsiteY3" fmla="*/ 53624 h 73165"/>
            </a:gdLst>
            <a:ahLst/>
            <a:cxnLst>
              <a:cxn ang="0">
                <a:pos x="connsiteX0" y="connsiteY0"/>
              </a:cxn>
              <a:cxn ang="0">
                <a:pos x="connsiteX1" y="connsiteY1"/>
              </a:cxn>
              <a:cxn ang="0">
                <a:pos x="connsiteX2" y="connsiteY2"/>
              </a:cxn>
              <a:cxn ang="0">
                <a:pos x="connsiteX3" y="connsiteY3"/>
              </a:cxn>
            </a:cxnLst>
            <a:rect l="l" t="t" r="r" b="b"/>
            <a:pathLst>
              <a:path w="117674" h="73165">
                <a:moveTo>
                  <a:pt x="9540" y="61"/>
                </a:moveTo>
                <a:lnTo>
                  <a:pt x="117489" y="19661"/>
                </a:lnTo>
                <a:lnTo>
                  <a:pt x="107762" y="73227"/>
                </a:lnTo>
                <a:lnTo>
                  <a:pt x="-186" y="53624"/>
                </a:lnTo>
                <a:close/>
              </a:path>
            </a:pathLst>
          </a:custGeom>
          <a:noFill/>
          <a:ln w="13454" cap="flat">
            <a:solidFill>
              <a:srgbClr val="000000"/>
            </a:solidFill>
            <a:prstDash val="solid"/>
            <a:round/>
          </a:ln>
        </p:spPr>
        <p:txBody>
          <a:bodyPr rtlCol="0" anchor="ctr"/>
          <a:lstStyle/>
          <a:p>
            <a:endParaRPr lang="en-NL"/>
          </a:p>
        </p:txBody>
      </p:sp>
      <p:sp>
        <p:nvSpPr>
          <p:cNvPr id="341" name="TextBox 340">
            <a:extLst>
              <a:ext uri="{FF2B5EF4-FFF2-40B4-BE49-F238E27FC236}">
                <a16:creationId xmlns:a16="http://schemas.microsoft.com/office/drawing/2014/main" id="{45AA8C34-19AA-4E26-BD4E-D1BF747C67DE}"/>
              </a:ext>
            </a:extLst>
          </p:cNvPr>
          <p:cNvSpPr txBox="1"/>
          <p:nvPr/>
        </p:nvSpPr>
        <p:spPr>
          <a:xfrm rot="617475">
            <a:off x="3053896" y="6014049"/>
            <a:ext cx="308681" cy="173679"/>
          </a:xfrm>
          <a:prstGeom prst="rect">
            <a:avLst/>
          </a:prstGeom>
          <a:noFill/>
        </p:spPr>
        <p:txBody>
          <a:bodyPr wrap="none" rtlCol="0">
            <a:spAutoFit/>
          </a:bodyPr>
          <a:lstStyle/>
          <a:p>
            <a:pPr algn="l"/>
            <a:r>
              <a:rPr lang="en-NL" sz="424" spc="0" baseline="0">
                <a:solidFill>
                  <a:srgbClr val="000000"/>
                </a:solidFill>
                <a:latin typeface="Calibri"/>
                <a:cs typeface="Calibri"/>
                <a:sym typeface="Calibri"/>
                <a:rtl val="0"/>
              </a:rPr>
              <a:t>WR17</a:t>
            </a:r>
          </a:p>
        </p:txBody>
      </p:sp>
      <p:sp>
        <p:nvSpPr>
          <p:cNvPr id="342" name="Freeform: Shape 341">
            <a:extLst>
              <a:ext uri="{FF2B5EF4-FFF2-40B4-BE49-F238E27FC236}">
                <a16:creationId xmlns:a16="http://schemas.microsoft.com/office/drawing/2014/main" id="{19215701-014B-44AC-8704-BF97964A8E65}"/>
              </a:ext>
            </a:extLst>
          </p:cNvPr>
          <p:cNvSpPr/>
          <p:nvPr/>
        </p:nvSpPr>
        <p:spPr>
          <a:xfrm>
            <a:off x="3659282" y="6160506"/>
            <a:ext cx="158114" cy="108761"/>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43" name="TextBox 342">
            <a:extLst>
              <a:ext uri="{FF2B5EF4-FFF2-40B4-BE49-F238E27FC236}">
                <a16:creationId xmlns:a16="http://schemas.microsoft.com/office/drawing/2014/main" id="{E5B3BDDD-AD40-4FBC-8C86-08B9AC029809}"/>
              </a:ext>
            </a:extLst>
          </p:cNvPr>
          <p:cNvSpPr txBox="1"/>
          <p:nvPr/>
        </p:nvSpPr>
        <p:spPr>
          <a:xfrm rot="617475">
            <a:off x="3608787" y="6161678"/>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WR24</a:t>
            </a:r>
          </a:p>
        </p:txBody>
      </p:sp>
      <p:sp>
        <p:nvSpPr>
          <p:cNvPr id="344" name="Freeform: Shape 343">
            <a:extLst>
              <a:ext uri="{FF2B5EF4-FFF2-40B4-BE49-F238E27FC236}">
                <a16:creationId xmlns:a16="http://schemas.microsoft.com/office/drawing/2014/main" id="{1BC61755-D126-4E87-A92A-C87EF9BE692C}"/>
              </a:ext>
            </a:extLst>
          </p:cNvPr>
          <p:cNvSpPr/>
          <p:nvPr/>
        </p:nvSpPr>
        <p:spPr>
          <a:xfrm>
            <a:off x="3523071" y="6140803"/>
            <a:ext cx="158114" cy="108757"/>
          </a:xfrm>
          <a:custGeom>
            <a:avLst/>
            <a:gdLst>
              <a:gd name="connsiteX0" fmla="*/ 12782 w 158114"/>
              <a:gd name="connsiteY0" fmla="*/ 61 h 97772"/>
              <a:gd name="connsiteX1" fmla="*/ 157928 w 158114"/>
              <a:gd name="connsiteY1" fmla="*/ 26414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4"/>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345" name="TextBox 344">
            <a:extLst>
              <a:ext uri="{FF2B5EF4-FFF2-40B4-BE49-F238E27FC236}">
                <a16:creationId xmlns:a16="http://schemas.microsoft.com/office/drawing/2014/main" id="{50E5F988-3CF4-42E6-8CE1-90862B35A7DE}"/>
              </a:ext>
            </a:extLst>
          </p:cNvPr>
          <p:cNvSpPr txBox="1"/>
          <p:nvPr/>
        </p:nvSpPr>
        <p:spPr>
          <a:xfrm rot="617475">
            <a:off x="3472577" y="614168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WR23</a:t>
            </a:r>
          </a:p>
        </p:txBody>
      </p:sp>
      <p:sp>
        <p:nvSpPr>
          <p:cNvPr id="346" name="Freeform: Shape 345">
            <a:extLst>
              <a:ext uri="{FF2B5EF4-FFF2-40B4-BE49-F238E27FC236}">
                <a16:creationId xmlns:a16="http://schemas.microsoft.com/office/drawing/2014/main" id="{E9208772-0C2C-4F1F-8115-BD8651D86178}"/>
              </a:ext>
            </a:extLst>
          </p:cNvPr>
          <p:cNvSpPr/>
          <p:nvPr/>
        </p:nvSpPr>
        <p:spPr>
          <a:xfrm>
            <a:off x="3419803" y="6095240"/>
            <a:ext cx="158114" cy="108761"/>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47" name="TextBox 346">
            <a:extLst>
              <a:ext uri="{FF2B5EF4-FFF2-40B4-BE49-F238E27FC236}">
                <a16:creationId xmlns:a16="http://schemas.microsoft.com/office/drawing/2014/main" id="{F28FB692-B861-445F-A35B-9AAAF1A80D8A}"/>
              </a:ext>
            </a:extLst>
          </p:cNvPr>
          <p:cNvSpPr txBox="1"/>
          <p:nvPr/>
        </p:nvSpPr>
        <p:spPr>
          <a:xfrm rot="617475">
            <a:off x="3369308" y="609370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WR22</a:t>
            </a:r>
          </a:p>
        </p:txBody>
      </p:sp>
      <p:sp>
        <p:nvSpPr>
          <p:cNvPr id="348" name="Freeform: Shape 347">
            <a:extLst>
              <a:ext uri="{FF2B5EF4-FFF2-40B4-BE49-F238E27FC236}">
                <a16:creationId xmlns:a16="http://schemas.microsoft.com/office/drawing/2014/main" id="{D990DB8B-474E-441A-A478-FF8ADF8BCE47}"/>
              </a:ext>
            </a:extLst>
          </p:cNvPr>
          <p:cNvSpPr/>
          <p:nvPr/>
        </p:nvSpPr>
        <p:spPr>
          <a:xfrm>
            <a:off x="3278790" y="6073483"/>
            <a:ext cx="158114" cy="108761"/>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49" name="TextBox 348">
            <a:extLst>
              <a:ext uri="{FF2B5EF4-FFF2-40B4-BE49-F238E27FC236}">
                <a16:creationId xmlns:a16="http://schemas.microsoft.com/office/drawing/2014/main" id="{3DAAF780-7FC9-4976-B1DF-826DFCD1C923}"/>
              </a:ext>
            </a:extLst>
          </p:cNvPr>
          <p:cNvSpPr txBox="1"/>
          <p:nvPr/>
        </p:nvSpPr>
        <p:spPr>
          <a:xfrm rot="617475">
            <a:off x="3228292" y="6073718"/>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WR21</a:t>
            </a:r>
          </a:p>
        </p:txBody>
      </p:sp>
      <p:sp>
        <p:nvSpPr>
          <p:cNvPr id="350" name="Freeform: Shape 349">
            <a:extLst>
              <a:ext uri="{FF2B5EF4-FFF2-40B4-BE49-F238E27FC236}">
                <a16:creationId xmlns:a16="http://schemas.microsoft.com/office/drawing/2014/main" id="{591952F6-6B58-4D6A-8877-B486763C87C4}"/>
              </a:ext>
            </a:extLst>
          </p:cNvPr>
          <p:cNvSpPr/>
          <p:nvPr/>
        </p:nvSpPr>
        <p:spPr>
          <a:xfrm>
            <a:off x="2467922" y="6385390"/>
            <a:ext cx="124787" cy="155803"/>
          </a:xfrm>
          <a:custGeom>
            <a:avLst/>
            <a:gdLst>
              <a:gd name="connsiteX0" fmla="*/ 21862 w 124787"/>
              <a:gd name="connsiteY0" fmla="*/ 61 h 140067"/>
              <a:gd name="connsiteX1" fmla="*/ 124602 w 124787"/>
              <a:gd name="connsiteY1" fmla="*/ 18716 h 140067"/>
              <a:gd name="connsiteX2" fmla="*/ 102558 w 124787"/>
              <a:gd name="connsiteY2" fmla="*/ 140128 h 140067"/>
              <a:gd name="connsiteX3" fmla="*/ -186 w 124787"/>
              <a:gd name="connsiteY3" fmla="*/ 121474 h 140067"/>
            </a:gdLst>
            <a:ahLst/>
            <a:cxnLst>
              <a:cxn ang="0">
                <a:pos x="connsiteX0" y="connsiteY0"/>
              </a:cxn>
              <a:cxn ang="0">
                <a:pos x="connsiteX1" y="connsiteY1"/>
              </a:cxn>
              <a:cxn ang="0">
                <a:pos x="connsiteX2" y="connsiteY2"/>
              </a:cxn>
              <a:cxn ang="0">
                <a:pos x="connsiteX3" y="connsiteY3"/>
              </a:cxn>
            </a:cxnLst>
            <a:rect l="l" t="t" r="r" b="b"/>
            <a:pathLst>
              <a:path w="124787" h="140067">
                <a:moveTo>
                  <a:pt x="21862" y="61"/>
                </a:moveTo>
                <a:lnTo>
                  <a:pt x="124602" y="18716"/>
                </a:lnTo>
                <a:lnTo>
                  <a:pt x="102558" y="140128"/>
                </a:lnTo>
                <a:lnTo>
                  <a:pt x="-186" y="121474"/>
                </a:lnTo>
                <a:close/>
              </a:path>
            </a:pathLst>
          </a:custGeom>
          <a:noFill/>
          <a:ln w="13454" cap="flat">
            <a:solidFill>
              <a:srgbClr val="000000"/>
            </a:solidFill>
            <a:prstDash val="solid"/>
            <a:round/>
          </a:ln>
        </p:spPr>
        <p:txBody>
          <a:bodyPr rtlCol="0" anchor="ctr"/>
          <a:lstStyle/>
          <a:p>
            <a:endParaRPr lang="en-NL"/>
          </a:p>
        </p:txBody>
      </p:sp>
      <p:sp>
        <p:nvSpPr>
          <p:cNvPr id="351" name="TextBox 350">
            <a:extLst>
              <a:ext uri="{FF2B5EF4-FFF2-40B4-BE49-F238E27FC236}">
                <a16:creationId xmlns:a16="http://schemas.microsoft.com/office/drawing/2014/main" id="{C18E2394-E73B-4AC3-9E60-8763C333C059}"/>
              </a:ext>
            </a:extLst>
          </p:cNvPr>
          <p:cNvSpPr txBox="1"/>
          <p:nvPr/>
        </p:nvSpPr>
        <p:spPr>
          <a:xfrm rot="617475">
            <a:off x="2427197" y="6377002"/>
            <a:ext cx="297898"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a:t>
            </a:r>
          </a:p>
        </p:txBody>
      </p:sp>
      <p:sp>
        <p:nvSpPr>
          <p:cNvPr id="352" name="TextBox 351">
            <a:extLst>
              <a:ext uri="{FF2B5EF4-FFF2-40B4-BE49-F238E27FC236}">
                <a16:creationId xmlns:a16="http://schemas.microsoft.com/office/drawing/2014/main" id="{98AB8626-1933-4EE7-9FF8-C732C089BB7A}"/>
              </a:ext>
            </a:extLst>
          </p:cNvPr>
          <p:cNvSpPr txBox="1"/>
          <p:nvPr/>
        </p:nvSpPr>
        <p:spPr>
          <a:xfrm rot="617475">
            <a:off x="2409448" y="6486093"/>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28</a:t>
            </a:r>
          </a:p>
        </p:txBody>
      </p:sp>
      <p:sp>
        <p:nvSpPr>
          <p:cNvPr id="353" name="Freeform: Shape 352">
            <a:extLst>
              <a:ext uri="{FF2B5EF4-FFF2-40B4-BE49-F238E27FC236}">
                <a16:creationId xmlns:a16="http://schemas.microsoft.com/office/drawing/2014/main" id="{4B118D32-B281-4D07-8347-0285A0393E11}"/>
              </a:ext>
            </a:extLst>
          </p:cNvPr>
          <p:cNvSpPr/>
          <p:nvPr/>
        </p:nvSpPr>
        <p:spPr>
          <a:xfrm>
            <a:off x="2320385" y="6371280"/>
            <a:ext cx="158114" cy="108757"/>
          </a:xfrm>
          <a:custGeom>
            <a:avLst/>
            <a:gdLst>
              <a:gd name="connsiteX0" fmla="*/ 12782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82"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354" name="TextBox 353">
            <a:extLst>
              <a:ext uri="{FF2B5EF4-FFF2-40B4-BE49-F238E27FC236}">
                <a16:creationId xmlns:a16="http://schemas.microsoft.com/office/drawing/2014/main" id="{1E331B0F-2F9E-4666-9F0B-0E6C5906F15E}"/>
              </a:ext>
            </a:extLst>
          </p:cNvPr>
          <p:cNvSpPr txBox="1"/>
          <p:nvPr/>
        </p:nvSpPr>
        <p:spPr>
          <a:xfrm rot="617475">
            <a:off x="2269887" y="6373579"/>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WR27</a:t>
            </a:r>
          </a:p>
        </p:txBody>
      </p:sp>
      <p:sp>
        <p:nvSpPr>
          <p:cNvPr id="355" name="Freeform: Shape 354">
            <a:extLst>
              <a:ext uri="{FF2B5EF4-FFF2-40B4-BE49-F238E27FC236}">
                <a16:creationId xmlns:a16="http://schemas.microsoft.com/office/drawing/2014/main" id="{81F87FDC-B6DE-4F41-A2FC-DEBFEBF6721B}"/>
              </a:ext>
            </a:extLst>
          </p:cNvPr>
          <p:cNvSpPr/>
          <p:nvPr/>
        </p:nvSpPr>
        <p:spPr>
          <a:xfrm>
            <a:off x="2301706" y="6269912"/>
            <a:ext cx="170669" cy="111296"/>
          </a:xfrm>
          <a:custGeom>
            <a:avLst/>
            <a:gdLst>
              <a:gd name="connsiteX0" fmla="*/ 12782 w 170669"/>
              <a:gd name="connsiteY0" fmla="*/ 61 h 100055"/>
              <a:gd name="connsiteX1" fmla="*/ 170483 w 170669"/>
              <a:gd name="connsiteY1" fmla="*/ 28693 h 100055"/>
              <a:gd name="connsiteX2" fmla="*/ 157515 w 170669"/>
              <a:gd name="connsiteY2" fmla="*/ 100116 h 100055"/>
              <a:gd name="connsiteX3" fmla="*/ -186 w 170669"/>
              <a:gd name="connsiteY3" fmla="*/ 71480 h 100055"/>
            </a:gdLst>
            <a:ahLst/>
            <a:cxnLst>
              <a:cxn ang="0">
                <a:pos x="connsiteX0" y="connsiteY0"/>
              </a:cxn>
              <a:cxn ang="0">
                <a:pos x="connsiteX1" y="connsiteY1"/>
              </a:cxn>
              <a:cxn ang="0">
                <a:pos x="connsiteX2" y="connsiteY2"/>
              </a:cxn>
              <a:cxn ang="0">
                <a:pos x="connsiteX3" y="connsiteY3"/>
              </a:cxn>
            </a:cxnLst>
            <a:rect l="l" t="t" r="r" b="b"/>
            <a:pathLst>
              <a:path w="170669" h="100055">
                <a:moveTo>
                  <a:pt x="12782" y="61"/>
                </a:moveTo>
                <a:lnTo>
                  <a:pt x="170483" y="28693"/>
                </a:lnTo>
                <a:lnTo>
                  <a:pt x="157515" y="100116"/>
                </a:lnTo>
                <a:lnTo>
                  <a:pt x="-186" y="71480"/>
                </a:lnTo>
                <a:close/>
              </a:path>
            </a:pathLst>
          </a:custGeom>
          <a:noFill/>
          <a:ln w="13454" cap="flat">
            <a:solidFill>
              <a:srgbClr val="000000"/>
            </a:solidFill>
            <a:prstDash val="solid"/>
            <a:round/>
          </a:ln>
        </p:spPr>
        <p:txBody>
          <a:bodyPr rtlCol="0" anchor="ctr"/>
          <a:lstStyle/>
          <a:p>
            <a:endParaRPr lang="en-NL"/>
          </a:p>
        </p:txBody>
      </p:sp>
      <p:sp>
        <p:nvSpPr>
          <p:cNvPr id="356" name="TextBox 355">
            <a:extLst>
              <a:ext uri="{FF2B5EF4-FFF2-40B4-BE49-F238E27FC236}">
                <a16:creationId xmlns:a16="http://schemas.microsoft.com/office/drawing/2014/main" id="{70C23D46-7742-4844-989E-ABEBDE5D4BD8}"/>
              </a:ext>
            </a:extLst>
          </p:cNvPr>
          <p:cNvSpPr txBox="1"/>
          <p:nvPr/>
        </p:nvSpPr>
        <p:spPr>
          <a:xfrm rot="617475">
            <a:off x="2252249" y="6256770"/>
            <a:ext cx="254766"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a:t>
            </a:r>
          </a:p>
        </p:txBody>
      </p:sp>
      <p:sp>
        <p:nvSpPr>
          <p:cNvPr id="357" name="TextBox 356">
            <a:extLst>
              <a:ext uri="{FF2B5EF4-FFF2-40B4-BE49-F238E27FC236}">
                <a16:creationId xmlns:a16="http://schemas.microsoft.com/office/drawing/2014/main" id="{B0F53475-7D55-4A50-B4DF-5A85636943BE}"/>
              </a:ext>
            </a:extLst>
          </p:cNvPr>
          <p:cNvSpPr txBox="1"/>
          <p:nvPr/>
        </p:nvSpPr>
        <p:spPr>
          <a:xfrm rot="617475">
            <a:off x="2234500" y="6365861"/>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R</a:t>
            </a:r>
          </a:p>
        </p:txBody>
      </p:sp>
      <p:sp>
        <p:nvSpPr>
          <p:cNvPr id="358" name="TextBox 357">
            <a:extLst>
              <a:ext uri="{FF2B5EF4-FFF2-40B4-BE49-F238E27FC236}">
                <a16:creationId xmlns:a16="http://schemas.microsoft.com/office/drawing/2014/main" id="{7FB8C41D-B08B-4A90-B92B-6C4F863786D1}"/>
              </a:ext>
            </a:extLst>
          </p:cNvPr>
          <p:cNvSpPr txBox="1"/>
          <p:nvPr/>
        </p:nvSpPr>
        <p:spPr>
          <a:xfrm rot="617475">
            <a:off x="2216520" y="6473811"/>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2</a:t>
            </a:r>
          </a:p>
        </p:txBody>
      </p:sp>
      <p:sp>
        <p:nvSpPr>
          <p:cNvPr id="359" name="TextBox 358">
            <a:extLst>
              <a:ext uri="{FF2B5EF4-FFF2-40B4-BE49-F238E27FC236}">
                <a16:creationId xmlns:a16="http://schemas.microsoft.com/office/drawing/2014/main" id="{74C8D87D-08A7-4DD4-A059-1CAA649B726A}"/>
              </a:ext>
            </a:extLst>
          </p:cNvPr>
          <p:cNvSpPr txBox="1"/>
          <p:nvPr/>
        </p:nvSpPr>
        <p:spPr>
          <a:xfrm rot="617475">
            <a:off x="2198541" y="6585759"/>
            <a:ext cx="226011"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6</a:t>
            </a:r>
          </a:p>
        </p:txBody>
      </p:sp>
      <p:sp>
        <p:nvSpPr>
          <p:cNvPr id="360" name="Freeform: Shape 359">
            <a:extLst>
              <a:ext uri="{FF2B5EF4-FFF2-40B4-BE49-F238E27FC236}">
                <a16:creationId xmlns:a16="http://schemas.microsoft.com/office/drawing/2014/main" id="{C94892F3-DC0D-4350-9362-9DAA976C89DB}"/>
              </a:ext>
            </a:extLst>
          </p:cNvPr>
          <p:cNvSpPr/>
          <p:nvPr/>
        </p:nvSpPr>
        <p:spPr>
          <a:xfrm>
            <a:off x="2098526" y="6256789"/>
            <a:ext cx="158117" cy="108761"/>
          </a:xfrm>
          <a:custGeom>
            <a:avLst/>
            <a:gdLst>
              <a:gd name="connsiteX0" fmla="*/ 12782 w 158117"/>
              <a:gd name="connsiteY0" fmla="*/ 61 h 97776"/>
              <a:gd name="connsiteX1" fmla="*/ 157932 w 158117"/>
              <a:gd name="connsiteY1" fmla="*/ 26414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4"/>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61" name="TextBox 360">
            <a:extLst>
              <a:ext uri="{FF2B5EF4-FFF2-40B4-BE49-F238E27FC236}">
                <a16:creationId xmlns:a16="http://schemas.microsoft.com/office/drawing/2014/main" id="{F5138176-F7C7-4E8B-A3DD-117B3F7D73B9}"/>
              </a:ext>
            </a:extLst>
          </p:cNvPr>
          <p:cNvSpPr txBox="1"/>
          <p:nvPr/>
        </p:nvSpPr>
        <p:spPr>
          <a:xfrm rot="617475">
            <a:off x="2048031" y="6257632"/>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WR25</a:t>
            </a:r>
          </a:p>
        </p:txBody>
      </p:sp>
      <p:sp>
        <p:nvSpPr>
          <p:cNvPr id="362" name="Freeform: Shape 361">
            <a:extLst>
              <a:ext uri="{FF2B5EF4-FFF2-40B4-BE49-F238E27FC236}">
                <a16:creationId xmlns:a16="http://schemas.microsoft.com/office/drawing/2014/main" id="{D322AA14-7664-417E-9114-C8D50EE95721}"/>
              </a:ext>
            </a:extLst>
          </p:cNvPr>
          <p:cNvSpPr/>
          <p:nvPr/>
        </p:nvSpPr>
        <p:spPr>
          <a:xfrm>
            <a:off x="2795843" y="6259632"/>
            <a:ext cx="158114" cy="108761"/>
          </a:xfrm>
          <a:custGeom>
            <a:avLst/>
            <a:gdLst>
              <a:gd name="connsiteX0" fmla="*/ 12779 w 158114"/>
              <a:gd name="connsiteY0" fmla="*/ 61 h 97776"/>
              <a:gd name="connsiteX1" fmla="*/ 157928 w 158114"/>
              <a:gd name="connsiteY1" fmla="*/ 26414 h 97776"/>
              <a:gd name="connsiteX2" fmla="*/ 144960 w 158114"/>
              <a:gd name="connsiteY2" fmla="*/ 97837 h 97776"/>
              <a:gd name="connsiteX3" fmla="*/ -186 w 158114"/>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4" h="97776">
                <a:moveTo>
                  <a:pt x="12779" y="61"/>
                </a:moveTo>
                <a:lnTo>
                  <a:pt x="157928" y="26414"/>
                </a:lnTo>
                <a:lnTo>
                  <a:pt x="144960"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363" name="TextBox 362">
            <a:extLst>
              <a:ext uri="{FF2B5EF4-FFF2-40B4-BE49-F238E27FC236}">
                <a16:creationId xmlns:a16="http://schemas.microsoft.com/office/drawing/2014/main" id="{B352B32A-F5B5-4A50-B3F6-E2EECF95B142}"/>
              </a:ext>
            </a:extLst>
          </p:cNvPr>
          <p:cNvSpPr txBox="1"/>
          <p:nvPr/>
        </p:nvSpPr>
        <p:spPr>
          <a:xfrm rot="617475">
            <a:off x="2745345" y="626163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WR29</a:t>
            </a:r>
          </a:p>
        </p:txBody>
      </p:sp>
      <p:sp>
        <p:nvSpPr>
          <p:cNvPr id="364" name="Freeform: Shape 363">
            <a:extLst>
              <a:ext uri="{FF2B5EF4-FFF2-40B4-BE49-F238E27FC236}">
                <a16:creationId xmlns:a16="http://schemas.microsoft.com/office/drawing/2014/main" id="{19F472BD-09DA-4D5B-91D4-3D013050A660}"/>
              </a:ext>
            </a:extLst>
          </p:cNvPr>
          <p:cNvSpPr/>
          <p:nvPr/>
        </p:nvSpPr>
        <p:spPr>
          <a:xfrm>
            <a:off x="3446491" y="6336768"/>
            <a:ext cx="158117" cy="108757"/>
          </a:xfrm>
          <a:custGeom>
            <a:avLst/>
            <a:gdLst>
              <a:gd name="connsiteX0" fmla="*/ 12782 w 158117"/>
              <a:gd name="connsiteY0" fmla="*/ 61 h 97772"/>
              <a:gd name="connsiteX1" fmla="*/ 157932 w 158117"/>
              <a:gd name="connsiteY1" fmla="*/ 26415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5"/>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365" name="TextBox 364">
            <a:extLst>
              <a:ext uri="{FF2B5EF4-FFF2-40B4-BE49-F238E27FC236}">
                <a16:creationId xmlns:a16="http://schemas.microsoft.com/office/drawing/2014/main" id="{10C24261-57E4-4D94-B693-04CB589CB59E}"/>
              </a:ext>
            </a:extLst>
          </p:cNvPr>
          <p:cNvSpPr txBox="1"/>
          <p:nvPr/>
        </p:nvSpPr>
        <p:spPr>
          <a:xfrm rot="617475">
            <a:off x="3395996" y="6337596"/>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WR32</a:t>
            </a:r>
          </a:p>
        </p:txBody>
      </p:sp>
      <p:sp>
        <p:nvSpPr>
          <p:cNvPr id="366" name="Freeform: Shape 365">
            <a:extLst>
              <a:ext uri="{FF2B5EF4-FFF2-40B4-BE49-F238E27FC236}">
                <a16:creationId xmlns:a16="http://schemas.microsoft.com/office/drawing/2014/main" id="{6C83AEF9-F8F2-43A6-ADF0-8A9BA7A00C6C}"/>
              </a:ext>
            </a:extLst>
          </p:cNvPr>
          <p:cNvSpPr/>
          <p:nvPr/>
        </p:nvSpPr>
        <p:spPr>
          <a:xfrm>
            <a:off x="2991032" y="6351361"/>
            <a:ext cx="158117" cy="108761"/>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67" name="TextBox 366">
            <a:extLst>
              <a:ext uri="{FF2B5EF4-FFF2-40B4-BE49-F238E27FC236}">
                <a16:creationId xmlns:a16="http://schemas.microsoft.com/office/drawing/2014/main" id="{F979181B-63F4-4D5A-9F9E-21895F257B11}"/>
              </a:ext>
            </a:extLst>
          </p:cNvPr>
          <p:cNvSpPr txBox="1"/>
          <p:nvPr/>
        </p:nvSpPr>
        <p:spPr>
          <a:xfrm rot="617475">
            <a:off x="2940538" y="6353588"/>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WR31</a:t>
            </a:r>
          </a:p>
        </p:txBody>
      </p:sp>
      <p:sp>
        <p:nvSpPr>
          <p:cNvPr id="368" name="Freeform: Shape 367">
            <a:extLst>
              <a:ext uri="{FF2B5EF4-FFF2-40B4-BE49-F238E27FC236}">
                <a16:creationId xmlns:a16="http://schemas.microsoft.com/office/drawing/2014/main" id="{CD5C0B4B-D945-4C09-A023-CF140E08D06B}"/>
              </a:ext>
            </a:extLst>
          </p:cNvPr>
          <p:cNvSpPr/>
          <p:nvPr/>
        </p:nvSpPr>
        <p:spPr>
          <a:xfrm>
            <a:off x="3012375" y="6207916"/>
            <a:ext cx="158117" cy="108757"/>
          </a:xfrm>
          <a:custGeom>
            <a:avLst/>
            <a:gdLst>
              <a:gd name="connsiteX0" fmla="*/ 12782 w 158117"/>
              <a:gd name="connsiteY0" fmla="*/ 61 h 97772"/>
              <a:gd name="connsiteX1" fmla="*/ 157932 w 158117"/>
              <a:gd name="connsiteY1" fmla="*/ 26414 h 97772"/>
              <a:gd name="connsiteX2" fmla="*/ 144964 w 158117"/>
              <a:gd name="connsiteY2" fmla="*/ 97834 h 97772"/>
              <a:gd name="connsiteX3" fmla="*/ -186 w 158117"/>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7" h="97772">
                <a:moveTo>
                  <a:pt x="12782" y="61"/>
                </a:moveTo>
                <a:lnTo>
                  <a:pt x="157932" y="26414"/>
                </a:lnTo>
                <a:lnTo>
                  <a:pt x="144964"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369" name="TextBox 368">
            <a:extLst>
              <a:ext uri="{FF2B5EF4-FFF2-40B4-BE49-F238E27FC236}">
                <a16:creationId xmlns:a16="http://schemas.microsoft.com/office/drawing/2014/main" id="{5E25AE09-7520-4A2B-ACD2-58EFD0323F44}"/>
              </a:ext>
            </a:extLst>
          </p:cNvPr>
          <p:cNvSpPr txBox="1"/>
          <p:nvPr/>
        </p:nvSpPr>
        <p:spPr>
          <a:xfrm rot="617475">
            <a:off x="2961881" y="6209655"/>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WR30</a:t>
            </a:r>
          </a:p>
        </p:txBody>
      </p:sp>
      <p:sp>
        <p:nvSpPr>
          <p:cNvPr id="370" name="Freeform: Shape 369">
            <a:extLst>
              <a:ext uri="{FF2B5EF4-FFF2-40B4-BE49-F238E27FC236}">
                <a16:creationId xmlns:a16="http://schemas.microsoft.com/office/drawing/2014/main" id="{5AAE97C5-3786-4ABA-A4DF-AA3D1E9E1AD5}"/>
              </a:ext>
            </a:extLst>
          </p:cNvPr>
          <p:cNvSpPr/>
          <p:nvPr/>
        </p:nvSpPr>
        <p:spPr>
          <a:xfrm>
            <a:off x="2954891" y="6579923"/>
            <a:ext cx="158114" cy="108757"/>
          </a:xfrm>
          <a:custGeom>
            <a:avLst/>
            <a:gdLst>
              <a:gd name="connsiteX0" fmla="*/ 12779 w 158114"/>
              <a:gd name="connsiteY0" fmla="*/ 61 h 97772"/>
              <a:gd name="connsiteX1" fmla="*/ 157928 w 158114"/>
              <a:gd name="connsiteY1" fmla="*/ 26415 h 97772"/>
              <a:gd name="connsiteX2" fmla="*/ 144960 w 158114"/>
              <a:gd name="connsiteY2" fmla="*/ 97834 h 97772"/>
              <a:gd name="connsiteX3" fmla="*/ -186 w 158114"/>
              <a:gd name="connsiteY3" fmla="*/ 71480 h 97772"/>
            </a:gdLst>
            <a:ahLst/>
            <a:cxnLst>
              <a:cxn ang="0">
                <a:pos x="connsiteX0" y="connsiteY0"/>
              </a:cxn>
              <a:cxn ang="0">
                <a:pos x="connsiteX1" y="connsiteY1"/>
              </a:cxn>
              <a:cxn ang="0">
                <a:pos x="connsiteX2" y="connsiteY2"/>
              </a:cxn>
              <a:cxn ang="0">
                <a:pos x="connsiteX3" y="connsiteY3"/>
              </a:cxn>
            </a:cxnLst>
            <a:rect l="l" t="t" r="r" b="b"/>
            <a:pathLst>
              <a:path w="158114" h="97772">
                <a:moveTo>
                  <a:pt x="12779" y="61"/>
                </a:moveTo>
                <a:lnTo>
                  <a:pt x="157928" y="26415"/>
                </a:lnTo>
                <a:lnTo>
                  <a:pt x="144960" y="97834"/>
                </a:lnTo>
                <a:lnTo>
                  <a:pt x="-186" y="71480"/>
                </a:lnTo>
                <a:close/>
              </a:path>
            </a:pathLst>
          </a:custGeom>
          <a:noFill/>
          <a:ln w="13454" cap="flat">
            <a:solidFill>
              <a:srgbClr val="000000"/>
            </a:solidFill>
            <a:prstDash val="solid"/>
            <a:round/>
          </a:ln>
        </p:spPr>
        <p:txBody>
          <a:bodyPr rtlCol="0" anchor="ctr"/>
          <a:lstStyle/>
          <a:p>
            <a:endParaRPr lang="en-NL"/>
          </a:p>
        </p:txBody>
      </p:sp>
      <p:sp>
        <p:nvSpPr>
          <p:cNvPr id="371" name="TextBox 370">
            <a:extLst>
              <a:ext uri="{FF2B5EF4-FFF2-40B4-BE49-F238E27FC236}">
                <a16:creationId xmlns:a16="http://schemas.microsoft.com/office/drawing/2014/main" id="{B1C5E526-F33D-4C37-B14A-3C4FDA2A293E}"/>
              </a:ext>
            </a:extLst>
          </p:cNvPr>
          <p:cNvSpPr txBox="1"/>
          <p:nvPr/>
        </p:nvSpPr>
        <p:spPr>
          <a:xfrm rot="617475">
            <a:off x="2904393" y="6581483"/>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WR35</a:t>
            </a:r>
          </a:p>
        </p:txBody>
      </p:sp>
      <p:sp>
        <p:nvSpPr>
          <p:cNvPr id="372" name="Freeform: Shape 371">
            <a:extLst>
              <a:ext uri="{FF2B5EF4-FFF2-40B4-BE49-F238E27FC236}">
                <a16:creationId xmlns:a16="http://schemas.microsoft.com/office/drawing/2014/main" id="{2DC2D770-F028-4925-8DF2-D13DC00A4126}"/>
              </a:ext>
            </a:extLst>
          </p:cNvPr>
          <p:cNvSpPr/>
          <p:nvPr/>
        </p:nvSpPr>
        <p:spPr>
          <a:xfrm>
            <a:off x="2982248" y="6478739"/>
            <a:ext cx="158114" cy="108761"/>
          </a:xfrm>
          <a:custGeom>
            <a:avLst/>
            <a:gdLst>
              <a:gd name="connsiteX0" fmla="*/ 12782 w 158114"/>
              <a:gd name="connsiteY0" fmla="*/ 61 h 97776"/>
              <a:gd name="connsiteX1" fmla="*/ 157928 w 158114"/>
              <a:gd name="connsiteY1" fmla="*/ 26414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4"/>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73" name="TextBox 372">
            <a:extLst>
              <a:ext uri="{FF2B5EF4-FFF2-40B4-BE49-F238E27FC236}">
                <a16:creationId xmlns:a16="http://schemas.microsoft.com/office/drawing/2014/main" id="{B7CE254F-3967-4BE3-BE21-5B564E3C114F}"/>
              </a:ext>
            </a:extLst>
          </p:cNvPr>
          <p:cNvSpPr txBox="1"/>
          <p:nvPr/>
        </p:nvSpPr>
        <p:spPr>
          <a:xfrm rot="617475">
            <a:off x="2931750" y="647753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WR34</a:t>
            </a:r>
          </a:p>
        </p:txBody>
      </p:sp>
      <p:sp>
        <p:nvSpPr>
          <p:cNvPr id="374" name="Freeform: Shape 373">
            <a:extLst>
              <a:ext uri="{FF2B5EF4-FFF2-40B4-BE49-F238E27FC236}">
                <a16:creationId xmlns:a16="http://schemas.microsoft.com/office/drawing/2014/main" id="{01DC0AC6-0C86-40F6-AA19-159972C34B60}"/>
              </a:ext>
            </a:extLst>
          </p:cNvPr>
          <p:cNvSpPr/>
          <p:nvPr/>
        </p:nvSpPr>
        <p:spPr>
          <a:xfrm>
            <a:off x="2768831" y="6565946"/>
            <a:ext cx="98225" cy="96667"/>
          </a:xfrm>
          <a:custGeom>
            <a:avLst/>
            <a:gdLst>
              <a:gd name="connsiteX0" fmla="*/ 12782 w 98225"/>
              <a:gd name="connsiteY0" fmla="*/ 61 h 86903"/>
              <a:gd name="connsiteX1" fmla="*/ 98040 w 98225"/>
              <a:gd name="connsiteY1" fmla="*/ 15542 h 86903"/>
              <a:gd name="connsiteX2" fmla="*/ 85071 w 98225"/>
              <a:gd name="connsiteY2" fmla="*/ 86964 h 86903"/>
              <a:gd name="connsiteX3" fmla="*/ -186 w 98225"/>
              <a:gd name="connsiteY3" fmla="*/ 71484 h 86903"/>
            </a:gdLst>
            <a:ahLst/>
            <a:cxnLst>
              <a:cxn ang="0">
                <a:pos x="connsiteX0" y="connsiteY0"/>
              </a:cxn>
              <a:cxn ang="0">
                <a:pos x="connsiteX1" y="connsiteY1"/>
              </a:cxn>
              <a:cxn ang="0">
                <a:pos x="connsiteX2" y="connsiteY2"/>
              </a:cxn>
              <a:cxn ang="0">
                <a:pos x="connsiteX3" y="connsiteY3"/>
              </a:cxn>
            </a:cxnLst>
            <a:rect l="l" t="t" r="r" b="b"/>
            <a:pathLst>
              <a:path w="98225" h="86903">
                <a:moveTo>
                  <a:pt x="12782" y="61"/>
                </a:moveTo>
                <a:lnTo>
                  <a:pt x="98040" y="15542"/>
                </a:lnTo>
                <a:lnTo>
                  <a:pt x="85071" y="86964"/>
                </a:lnTo>
                <a:lnTo>
                  <a:pt x="-186" y="71484"/>
                </a:lnTo>
                <a:close/>
              </a:path>
            </a:pathLst>
          </a:custGeom>
          <a:noFill/>
          <a:ln w="13454" cap="flat">
            <a:solidFill>
              <a:srgbClr val="000000"/>
            </a:solidFill>
            <a:prstDash val="solid"/>
            <a:round/>
          </a:ln>
        </p:spPr>
        <p:txBody>
          <a:bodyPr rtlCol="0" anchor="ctr"/>
          <a:lstStyle/>
          <a:p>
            <a:endParaRPr lang="en-NL"/>
          </a:p>
        </p:txBody>
      </p:sp>
      <p:sp>
        <p:nvSpPr>
          <p:cNvPr id="375" name="TextBox 374">
            <a:extLst>
              <a:ext uri="{FF2B5EF4-FFF2-40B4-BE49-F238E27FC236}">
                <a16:creationId xmlns:a16="http://schemas.microsoft.com/office/drawing/2014/main" id="{8CC3C066-767C-4E8D-9F02-F59F59127D11}"/>
              </a:ext>
            </a:extLst>
          </p:cNvPr>
          <p:cNvSpPr txBox="1"/>
          <p:nvPr/>
        </p:nvSpPr>
        <p:spPr>
          <a:xfrm rot="617475">
            <a:off x="2719262" y="6554061"/>
            <a:ext cx="269143"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33</a:t>
            </a:r>
          </a:p>
        </p:txBody>
      </p:sp>
      <p:sp>
        <p:nvSpPr>
          <p:cNvPr id="376" name="Freeform: Shape 375">
            <a:extLst>
              <a:ext uri="{FF2B5EF4-FFF2-40B4-BE49-F238E27FC236}">
                <a16:creationId xmlns:a16="http://schemas.microsoft.com/office/drawing/2014/main" id="{2C3A5162-822D-4D3A-8105-0FAA96F84D13}"/>
              </a:ext>
            </a:extLst>
          </p:cNvPr>
          <p:cNvSpPr/>
          <p:nvPr/>
        </p:nvSpPr>
        <p:spPr>
          <a:xfrm>
            <a:off x="3357718" y="6603741"/>
            <a:ext cx="158117" cy="108761"/>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77" name="TextBox 376">
            <a:extLst>
              <a:ext uri="{FF2B5EF4-FFF2-40B4-BE49-F238E27FC236}">
                <a16:creationId xmlns:a16="http://schemas.microsoft.com/office/drawing/2014/main" id="{35ADAC06-FF25-4C3F-A97E-53E30CA393DE}"/>
              </a:ext>
            </a:extLst>
          </p:cNvPr>
          <p:cNvSpPr txBox="1"/>
          <p:nvPr/>
        </p:nvSpPr>
        <p:spPr>
          <a:xfrm rot="617475">
            <a:off x="3307224" y="660547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WR38</a:t>
            </a:r>
          </a:p>
        </p:txBody>
      </p:sp>
      <p:sp>
        <p:nvSpPr>
          <p:cNvPr id="378" name="Freeform: Shape 377">
            <a:extLst>
              <a:ext uri="{FF2B5EF4-FFF2-40B4-BE49-F238E27FC236}">
                <a16:creationId xmlns:a16="http://schemas.microsoft.com/office/drawing/2014/main" id="{2F1F6437-5F1D-4AF1-813E-363D749D947F}"/>
              </a:ext>
            </a:extLst>
          </p:cNvPr>
          <p:cNvSpPr/>
          <p:nvPr/>
        </p:nvSpPr>
        <p:spPr>
          <a:xfrm>
            <a:off x="3375032" y="6542181"/>
            <a:ext cx="158114" cy="108761"/>
          </a:xfrm>
          <a:custGeom>
            <a:avLst/>
            <a:gdLst>
              <a:gd name="connsiteX0" fmla="*/ 12782 w 158114"/>
              <a:gd name="connsiteY0" fmla="*/ 61 h 97776"/>
              <a:gd name="connsiteX1" fmla="*/ 157928 w 158114"/>
              <a:gd name="connsiteY1" fmla="*/ 26415 h 97776"/>
              <a:gd name="connsiteX2" fmla="*/ 144960 w 158114"/>
              <a:gd name="connsiteY2" fmla="*/ 97837 h 97776"/>
              <a:gd name="connsiteX3" fmla="*/ -186 w 158114"/>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5"/>
                </a:lnTo>
                <a:lnTo>
                  <a:pt x="144960"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379" name="TextBox 378">
            <a:extLst>
              <a:ext uri="{FF2B5EF4-FFF2-40B4-BE49-F238E27FC236}">
                <a16:creationId xmlns:a16="http://schemas.microsoft.com/office/drawing/2014/main" id="{558871B4-CADE-4966-8880-7DDC77DE29ED}"/>
              </a:ext>
            </a:extLst>
          </p:cNvPr>
          <p:cNvSpPr txBox="1"/>
          <p:nvPr/>
        </p:nvSpPr>
        <p:spPr>
          <a:xfrm rot="617475">
            <a:off x="3324538" y="654150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WR37</a:t>
            </a:r>
          </a:p>
        </p:txBody>
      </p:sp>
      <p:sp>
        <p:nvSpPr>
          <p:cNvPr id="380" name="Freeform: Shape 379">
            <a:extLst>
              <a:ext uri="{FF2B5EF4-FFF2-40B4-BE49-F238E27FC236}">
                <a16:creationId xmlns:a16="http://schemas.microsoft.com/office/drawing/2014/main" id="{D6137935-1E46-476E-B07B-4BD9B0C14C13}"/>
              </a:ext>
            </a:extLst>
          </p:cNvPr>
          <p:cNvSpPr/>
          <p:nvPr/>
        </p:nvSpPr>
        <p:spPr>
          <a:xfrm>
            <a:off x="2949399" y="6658347"/>
            <a:ext cx="158114" cy="108761"/>
          </a:xfrm>
          <a:custGeom>
            <a:avLst/>
            <a:gdLst>
              <a:gd name="connsiteX0" fmla="*/ 12782 w 158114"/>
              <a:gd name="connsiteY0" fmla="*/ 61 h 97776"/>
              <a:gd name="connsiteX1" fmla="*/ 157928 w 158114"/>
              <a:gd name="connsiteY1" fmla="*/ 26418 h 97776"/>
              <a:gd name="connsiteX2" fmla="*/ 144960 w 158114"/>
              <a:gd name="connsiteY2" fmla="*/ 97837 h 97776"/>
              <a:gd name="connsiteX3" fmla="*/ -186 w 158114"/>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4" h="97776">
                <a:moveTo>
                  <a:pt x="12782" y="61"/>
                </a:moveTo>
                <a:lnTo>
                  <a:pt x="157928" y="26418"/>
                </a:lnTo>
                <a:lnTo>
                  <a:pt x="144960"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81" name="TextBox 380">
            <a:extLst>
              <a:ext uri="{FF2B5EF4-FFF2-40B4-BE49-F238E27FC236}">
                <a16:creationId xmlns:a16="http://schemas.microsoft.com/office/drawing/2014/main" id="{6D495C4C-3B93-42ED-833F-A533EE0E15C8}"/>
              </a:ext>
            </a:extLst>
          </p:cNvPr>
          <p:cNvSpPr txBox="1"/>
          <p:nvPr/>
        </p:nvSpPr>
        <p:spPr>
          <a:xfrm rot="617475">
            <a:off x="2898901" y="6657447"/>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WR36</a:t>
            </a:r>
          </a:p>
        </p:txBody>
      </p:sp>
      <p:sp>
        <p:nvSpPr>
          <p:cNvPr id="382" name="Freeform: Shape 381">
            <a:extLst>
              <a:ext uri="{FF2B5EF4-FFF2-40B4-BE49-F238E27FC236}">
                <a16:creationId xmlns:a16="http://schemas.microsoft.com/office/drawing/2014/main" id="{2D7ABCD1-A09D-4E0A-8EAB-AC0F81ADDACD}"/>
              </a:ext>
            </a:extLst>
          </p:cNvPr>
          <p:cNvSpPr/>
          <p:nvPr/>
        </p:nvSpPr>
        <p:spPr>
          <a:xfrm>
            <a:off x="3149718" y="6693735"/>
            <a:ext cx="158117" cy="108761"/>
          </a:xfrm>
          <a:custGeom>
            <a:avLst/>
            <a:gdLst>
              <a:gd name="connsiteX0" fmla="*/ 12782 w 158117"/>
              <a:gd name="connsiteY0" fmla="*/ 61 h 97776"/>
              <a:gd name="connsiteX1" fmla="*/ 157932 w 158117"/>
              <a:gd name="connsiteY1" fmla="*/ 26418 h 97776"/>
              <a:gd name="connsiteX2" fmla="*/ 144964 w 158117"/>
              <a:gd name="connsiteY2" fmla="*/ 97837 h 97776"/>
              <a:gd name="connsiteX3" fmla="*/ -186 w 158117"/>
              <a:gd name="connsiteY3" fmla="*/ 71484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8"/>
                </a:lnTo>
                <a:lnTo>
                  <a:pt x="144964" y="97837"/>
                </a:lnTo>
                <a:lnTo>
                  <a:pt x="-186" y="71484"/>
                </a:lnTo>
                <a:close/>
              </a:path>
            </a:pathLst>
          </a:custGeom>
          <a:noFill/>
          <a:ln w="13454" cap="flat">
            <a:solidFill>
              <a:srgbClr val="000000"/>
            </a:solidFill>
            <a:prstDash val="solid"/>
            <a:round/>
          </a:ln>
        </p:spPr>
        <p:txBody>
          <a:bodyPr rtlCol="0" anchor="ctr"/>
          <a:lstStyle/>
          <a:p>
            <a:endParaRPr lang="en-NL"/>
          </a:p>
        </p:txBody>
      </p:sp>
      <p:sp>
        <p:nvSpPr>
          <p:cNvPr id="383" name="TextBox 382">
            <a:extLst>
              <a:ext uri="{FF2B5EF4-FFF2-40B4-BE49-F238E27FC236}">
                <a16:creationId xmlns:a16="http://schemas.microsoft.com/office/drawing/2014/main" id="{F3BDED12-164B-4DEB-B0E6-08964A853385}"/>
              </a:ext>
            </a:extLst>
          </p:cNvPr>
          <p:cNvSpPr txBox="1"/>
          <p:nvPr/>
        </p:nvSpPr>
        <p:spPr>
          <a:xfrm rot="617475">
            <a:off x="3099224" y="6693431"/>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WR40</a:t>
            </a:r>
          </a:p>
        </p:txBody>
      </p:sp>
      <p:sp>
        <p:nvSpPr>
          <p:cNvPr id="384" name="Freeform: Shape 383">
            <a:extLst>
              <a:ext uri="{FF2B5EF4-FFF2-40B4-BE49-F238E27FC236}">
                <a16:creationId xmlns:a16="http://schemas.microsoft.com/office/drawing/2014/main" id="{911A8974-28F2-4DEC-A071-D3BC0489F6D2}"/>
              </a:ext>
            </a:extLst>
          </p:cNvPr>
          <p:cNvSpPr/>
          <p:nvPr/>
        </p:nvSpPr>
        <p:spPr>
          <a:xfrm>
            <a:off x="3283549" y="6643354"/>
            <a:ext cx="158117" cy="108761"/>
          </a:xfrm>
          <a:custGeom>
            <a:avLst/>
            <a:gdLst>
              <a:gd name="connsiteX0" fmla="*/ 12782 w 158117"/>
              <a:gd name="connsiteY0" fmla="*/ 61 h 97776"/>
              <a:gd name="connsiteX1" fmla="*/ 157932 w 158117"/>
              <a:gd name="connsiteY1" fmla="*/ 26415 h 97776"/>
              <a:gd name="connsiteX2" fmla="*/ 144964 w 158117"/>
              <a:gd name="connsiteY2" fmla="*/ 97837 h 97776"/>
              <a:gd name="connsiteX3" fmla="*/ -186 w 158117"/>
              <a:gd name="connsiteY3" fmla="*/ 71480 h 97776"/>
            </a:gdLst>
            <a:ahLst/>
            <a:cxnLst>
              <a:cxn ang="0">
                <a:pos x="connsiteX0" y="connsiteY0"/>
              </a:cxn>
              <a:cxn ang="0">
                <a:pos x="connsiteX1" y="connsiteY1"/>
              </a:cxn>
              <a:cxn ang="0">
                <a:pos x="connsiteX2" y="connsiteY2"/>
              </a:cxn>
              <a:cxn ang="0">
                <a:pos x="connsiteX3" y="connsiteY3"/>
              </a:cxn>
            </a:cxnLst>
            <a:rect l="l" t="t" r="r" b="b"/>
            <a:pathLst>
              <a:path w="158117" h="97776">
                <a:moveTo>
                  <a:pt x="12782" y="61"/>
                </a:moveTo>
                <a:lnTo>
                  <a:pt x="157932" y="26415"/>
                </a:lnTo>
                <a:lnTo>
                  <a:pt x="144964" y="97837"/>
                </a:lnTo>
                <a:lnTo>
                  <a:pt x="-186" y="71480"/>
                </a:lnTo>
                <a:close/>
              </a:path>
            </a:pathLst>
          </a:custGeom>
          <a:noFill/>
          <a:ln w="13454" cap="flat">
            <a:solidFill>
              <a:srgbClr val="000000"/>
            </a:solidFill>
            <a:prstDash val="solid"/>
            <a:round/>
          </a:ln>
        </p:spPr>
        <p:txBody>
          <a:bodyPr rtlCol="0" anchor="ctr"/>
          <a:lstStyle/>
          <a:p>
            <a:endParaRPr lang="en-NL"/>
          </a:p>
        </p:txBody>
      </p:sp>
      <p:sp>
        <p:nvSpPr>
          <p:cNvPr id="385" name="TextBox 384">
            <a:extLst>
              <a:ext uri="{FF2B5EF4-FFF2-40B4-BE49-F238E27FC236}">
                <a16:creationId xmlns:a16="http://schemas.microsoft.com/office/drawing/2014/main" id="{FD223130-2CFE-4A5F-AC55-59955C6C0482}"/>
              </a:ext>
            </a:extLst>
          </p:cNvPr>
          <p:cNvSpPr txBox="1"/>
          <p:nvPr/>
        </p:nvSpPr>
        <p:spPr>
          <a:xfrm rot="617475">
            <a:off x="3233055" y="6645453"/>
            <a:ext cx="384162" cy="213661"/>
          </a:xfrm>
          <a:prstGeom prst="rect">
            <a:avLst/>
          </a:prstGeom>
          <a:noFill/>
        </p:spPr>
        <p:txBody>
          <a:bodyPr wrap="none" rtlCol="0">
            <a:spAutoFit/>
          </a:bodyPr>
          <a:lstStyle/>
          <a:p>
            <a:pPr algn="l"/>
            <a:r>
              <a:rPr lang="en-NL" sz="651" spc="0" baseline="0">
                <a:solidFill>
                  <a:srgbClr val="000000"/>
                </a:solidFill>
                <a:latin typeface="Calibri"/>
                <a:cs typeface="Calibri"/>
                <a:sym typeface="Calibri"/>
                <a:rtl val="0"/>
              </a:rPr>
              <a:t>WR39</a:t>
            </a:r>
          </a:p>
        </p:txBody>
      </p:sp>
      <p:pic>
        <p:nvPicPr>
          <p:cNvPr id="386" name="Picture 385">
            <a:extLst>
              <a:ext uri="{FF2B5EF4-FFF2-40B4-BE49-F238E27FC236}">
                <a16:creationId xmlns:a16="http://schemas.microsoft.com/office/drawing/2014/main" id="{5BCDE90E-3FB1-4B3F-A9C3-ED99D929CDA7}"/>
              </a:ext>
            </a:extLst>
          </p:cNvPr>
          <p:cNvPicPr>
            <a:picLocks noChangeAspect="1"/>
          </p:cNvPicPr>
          <p:nvPr/>
        </p:nvPicPr>
        <p:blipFill>
          <a:blip r:embed="rId147"/>
          <a:stretch>
            <a:fillRect/>
          </a:stretch>
        </p:blipFill>
        <p:spPr>
          <a:xfrm>
            <a:off x="2425458" y="6331955"/>
            <a:ext cx="111424" cy="91957"/>
          </a:xfrm>
          <a:custGeom>
            <a:avLst/>
            <a:gdLst>
              <a:gd name="connsiteX0" fmla="*/ 299 w 111424"/>
              <a:gd name="connsiteY0" fmla="*/ 850 h 82669"/>
              <a:gd name="connsiteX1" fmla="*/ 111723 w 111424"/>
              <a:gd name="connsiteY1" fmla="*/ 850 h 82669"/>
              <a:gd name="connsiteX2" fmla="*/ 111723 w 111424"/>
              <a:gd name="connsiteY2" fmla="*/ 83519 h 82669"/>
              <a:gd name="connsiteX3" fmla="*/ 299 w 111424"/>
              <a:gd name="connsiteY3" fmla="*/ 83519 h 82669"/>
            </a:gdLst>
            <a:ahLst/>
            <a:cxnLst>
              <a:cxn ang="0">
                <a:pos x="connsiteX0" y="connsiteY0"/>
              </a:cxn>
              <a:cxn ang="0">
                <a:pos x="connsiteX1" y="connsiteY1"/>
              </a:cxn>
              <a:cxn ang="0">
                <a:pos x="connsiteX2" y="connsiteY2"/>
              </a:cxn>
              <a:cxn ang="0">
                <a:pos x="connsiteX3" y="connsiteY3"/>
              </a:cxn>
            </a:cxnLst>
            <a:rect l="l" t="t" r="r" b="b"/>
            <a:pathLst>
              <a:path w="111424" h="82669">
                <a:moveTo>
                  <a:pt x="299" y="850"/>
                </a:moveTo>
                <a:lnTo>
                  <a:pt x="111723" y="850"/>
                </a:lnTo>
                <a:lnTo>
                  <a:pt x="111723" y="83519"/>
                </a:lnTo>
                <a:lnTo>
                  <a:pt x="299" y="83519"/>
                </a:lnTo>
                <a:close/>
              </a:path>
            </a:pathLst>
          </a:custGeom>
        </p:spPr>
      </p:pic>
      <p:pic>
        <p:nvPicPr>
          <p:cNvPr id="387" name="Picture 386">
            <a:extLst>
              <a:ext uri="{FF2B5EF4-FFF2-40B4-BE49-F238E27FC236}">
                <a16:creationId xmlns:a16="http://schemas.microsoft.com/office/drawing/2014/main" id="{824DCBEB-E875-40E6-BD84-B78571B68E70}"/>
              </a:ext>
            </a:extLst>
          </p:cNvPr>
          <p:cNvPicPr>
            <a:picLocks noChangeAspect="1"/>
          </p:cNvPicPr>
          <p:nvPr/>
        </p:nvPicPr>
        <p:blipFill>
          <a:blip r:embed="rId148"/>
          <a:stretch>
            <a:fillRect/>
          </a:stretch>
        </p:blipFill>
        <p:spPr>
          <a:xfrm>
            <a:off x="2411081" y="6503874"/>
            <a:ext cx="79075" cy="131938"/>
          </a:xfrm>
          <a:custGeom>
            <a:avLst/>
            <a:gdLst>
              <a:gd name="connsiteX0" fmla="*/ 295 w 79075"/>
              <a:gd name="connsiteY0" fmla="*/ 893 h 118612"/>
              <a:gd name="connsiteX1" fmla="*/ 79370 w 79075"/>
              <a:gd name="connsiteY1" fmla="*/ 893 h 118612"/>
              <a:gd name="connsiteX2" fmla="*/ 79370 w 79075"/>
              <a:gd name="connsiteY2" fmla="*/ 119506 h 118612"/>
              <a:gd name="connsiteX3" fmla="*/ 295 w 79075"/>
              <a:gd name="connsiteY3" fmla="*/ 119506 h 118612"/>
            </a:gdLst>
            <a:ahLst/>
            <a:cxnLst>
              <a:cxn ang="0">
                <a:pos x="connsiteX0" y="connsiteY0"/>
              </a:cxn>
              <a:cxn ang="0">
                <a:pos x="connsiteX1" y="connsiteY1"/>
              </a:cxn>
              <a:cxn ang="0">
                <a:pos x="connsiteX2" y="connsiteY2"/>
              </a:cxn>
              <a:cxn ang="0">
                <a:pos x="connsiteX3" y="connsiteY3"/>
              </a:cxn>
            </a:cxnLst>
            <a:rect l="l" t="t" r="r" b="b"/>
            <a:pathLst>
              <a:path w="79075" h="118612">
                <a:moveTo>
                  <a:pt x="295" y="893"/>
                </a:moveTo>
                <a:lnTo>
                  <a:pt x="79370" y="893"/>
                </a:lnTo>
                <a:lnTo>
                  <a:pt x="79370" y="119506"/>
                </a:lnTo>
                <a:lnTo>
                  <a:pt x="295" y="119506"/>
                </a:lnTo>
                <a:close/>
              </a:path>
            </a:pathLst>
          </a:custGeom>
        </p:spPr>
      </p:pic>
      <p:sp>
        <p:nvSpPr>
          <p:cNvPr id="388" name="Freeform: Shape 387">
            <a:extLst>
              <a:ext uri="{FF2B5EF4-FFF2-40B4-BE49-F238E27FC236}">
                <a16:creationId xmlns:a16="http://schemas.microsoft.com/office/drawing/2014/main" id="{70B17511-CC03-4B25-A122-59689EC457C3}"/>
              </a:ext>
            </a:extLst>
          </p:cNvPr>
          <p:cNvSpPr/>
          <p:nvPr/>
        </p:nvSpPr>
        <p:spPr>
          <a:xfrm>
            <a:off x="1962624" y="5266905"/>
            <a:ext cx="516267" cy="565485"/>
          </a:xfrm>
          <a:custGeom>
            <a:avLst/>
            <a:gdLst>
              <a:gd name="connsiteX0" fmla="*/ 77667 w 516267"/>
              <a:gd name="connsiteY0" fmla="*/ 61 h 508370"/>
              <a:gd name="connsiteX1" fmla="*/ 516081 w 516267"/>
              <a:gd name="connsiteY1" fmla="*/ 79664 h 508370"/>
              <a:gd name="connsiteX2" fmla="*/ 438232 w 516267"/>
              <a:gd name="connsiteY2" fmla="*/ 508431 h 508370"/>
              <a:gd name="connsiteX3" fmla="*/ -186 w 516267"/>
              <a:gd name="connsiteY3" fmla="*/ 428828 h 508370"/>
            </a:gdLst>
            <a:ahLst/>
            <a:cxnLst>
              <a:cxn ang="0">
                <a:pos x="connsiteX0" y="connsiteY0"/>
              </a:cxn>
              <a:cxn ang="0">
                <a:pos x="connsiteX1" y="connsiteY1"/>
              </a:cxn>
              <a:cxn ang="0">
                <a:pos x="connsiteX2" y="connsiteY2"/>
              </a:cxn>
              <a:cxn ang="0">
                <a:pos x="connsiteX3" y="connsiteY3"/>
              </a:cxn>
            </a:cxnLst>
            <a:rect l="l" t="t" r="r" b="b"/>
            <a:pathLst>
              <a:path w="516267" h="508370">
                <a:moveTo>
                  <a:pt x="77667" y="61"/>
                </a:moveTo>
                <a:lnTo>
                  <a:pt x="516081" y="79664"/>
                </a:lnTo>
                <a:lnTo>
                  <a:pt x="438232" y="508431"/>
                </a:lnTo>
                <a:lnTo>
                  <a:pt x="-186" y="42882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89" name="Freeform: Shape 388">
            <a:extLst>
              <a:ext uri="{FF2B5EF4-FFF2-40B4-BE49-F238E27FC236}">
                <a16:creationId xmlns:a16="http://schemas.microsoft.com/office/drawing/2014/main" id="{1E4E521F-8425-4DA2-AEAA-F6BCB76C8ED7}"/>
              </a:ext>
            </a:extLst>
          </p:cNvPr>
          <p:cNvSpPr/>
          <p:nvPr/>
        </p:nvSpPr>
        <p:spPr>
          <a:xfrm>
            <a:off x="2404697" y="5356191"/>
            <a:ext cx="383564" cy="538682"/>
          </a:xfrm>
          <a:custGeom>
            <a:avLst/>
            <a:gdLst>
              <a:gd name="connsiteX0" fmla="*/ 77667 w 383564"/>
              <a:gd name="connsiteY0" fmla="*/ 61 h 484274"/>
              <a:gd name="connsiteX1" fmla="*/ 383379 w 383564"/>
              <a:gd name="connsiteY1" fmla="*/ 55572 h 484274"/>
              <a:gd name="connsiteX2" fmla="*/ 305526 w 383564"/>
              <a:gd name="connsiteY2" fmla="*/ 484335 h 484274"/>
              <a:gd name="connsiteX3" fmla="*/ -186 w 383564"/>
              <a:gd name="connsiteY3" fmla="*/ 428828 h 484274"/>
            </a:gdLst>
            <a:ahLst/>
            <a:cxnLst>
              <a:cxn ang="0">
                <a:pos x="connsiteX0" y="connsiteY0"/>
              </a:cxn>
              <a:cxn ang="0">
                <a:pos x="connsiteX1" y="connsiteY1"/>
              </a:cxn>
              <a:cxn ang="0">
                <a:pos x="connsiteX2" y="connsiteY2"/>
              </a:cxn>
              <a:cxn ang="0">
                <a:pos x="connsiteX3" y="connsiteY3"/>
              </a:cxn>
            </a:cxnLst>
            <a:rect l="l" t="t" r="r" b="b"/>
            <a:pathLst>
              <a:path w="383564" h="484274">
                <a:moveTo>
                  <a:pt x="77667" y="61"/>
                </a:moveTo>
                <a:lnTo>
                  <a:pt x="383379" y="55572"/>
                </a:lnTo>
                <a:lnTo>
                  <a:pt x="305526" y="484335"/>
                </a:lnTo>
                <a:lnTo>
                  <a:pt x="-186" y="42882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90" name="Freeform: Shape 389">
            <a:extLst>
              <a:ext uri="{FF2B5EF4-FFF2-40B4-BE49-F238E27FC236}">
                <a16:creationId xmlns:a16="http://schemas.microsoft.com/office/drawing/2014/main" id="{2868B806-C08A-4CEE-B12B-84C9EEC4FDDF}"/>
              </a:ext>
            </a:extLst>
          </p:cNvPr>
          <p:cNvSpPr/>
          <p:nvPr/>
        </p:nvSpPr>
        <p:spPr>
          <a:xfrm>
            <a:off x="2776372" y="5424847"/>
            <a:ext cx="345159" cy="480556"/>
          </a:xfrm>
          <a:custGeom>
            <a:avLst/>
            <a:gdLst>
              <a:gd name="connsiteX0" fmla="*/ 69166 w 345159"/>
              <a:gd name="connsiteY0" fmla="*/ 61 h 432019"/>
              <a:gd name="connsiteX1" fmla="*/ 344973 w 345159"/>
              <a:gd name="connsiteY1" fmla="*/ 50141 h 432019"/>
              <a:gd name="connsiteX2" fmla="*/ 275624 w 345159"/>
              <a:gd name="connsiteY2" fmla="*/ 432081 h 432019"/>
              <a:gd name="connsiteX3" fmla="*/ -186 w 345159"/>
              <a:gd name="connsiteY3" fmla="*/ 382001 h 432019"/>
            </a:gdLst>
            <a:ahLst/>
            <a:cxnLst>
              <a:cxn ang="0">
                <a:pos x="connsiteX0" y="connsiteY0"/>
              </a:cxn>
              <a:cxn ang="0">
                <a:pos x="connsiteX1" y="connsiteY1"/>
              </a:cxn>
              <a:cxn ang="0">
                <a:pos x="connsiteX2" y="connsiteY2"/>
              </a:cxn>
              <a:cxn ang="0">
                <a:pos x="connsiteX3" y="connsiteY3"/>
              </a:cxn>
            </a:cxnLst>
            <a:rect l="l" t="t" r="r" b="b"/>
            <a:pathLst>
              <a:path w="345159" h="432019">
                <a:moveTo>
                  <a:pt x="69166" y="61"/>
                </a:moveTo>
                <a:lnTo>
                  <a:pt x="344973" y="50141"/>
                </a:lnTo>
                <a:lnTo>
                  <a:pt x="275624" y="432081"/>
                </a:lnTo>
                <a:lnTo>
                  <a:pt x="-186" y="382001"/>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91" name="Freeform: Shape 390">
            <a:extLst>
              <a:ext uri="{FF2B5EF4-FFF2-40B4-BE49-F238E27FC236}">
                <a16:creationId xmlns:a16="http://schemas.microsoft.com/office/drawing/2014/main" id="{2D2D561E-D212-4BCE-B8B5-88C7C0E2ABD0}"/>
              </a:ext>
            </a:extLst>
          </p:cNvPr>
          <p:cNvSpPr/>
          <p:nvPr/>
        </p:nvSpPr>
        <p:spPr>
          <a:xfrm>
            <a:off x="3055220" y="5482944"/>
            <a:ext cx="344433" cy="476135"/>
          </a:xfrm>
          <a:custGeom>
            <a:avLst/>
            <a:gdLst>
              <a:gd name="connsiteX0" fmla="*/ 68440 w 344433"/>
              <a:gd name="connsiteY0" fmla="*/ 61 h 428044"/>
              <a:gd name="connsiteX1" fmla="*/ 344247 w 344433"/>
              <a:gd name="connsiteY1" fmla="*/ 50141 h 428044"/>
              <a:gd name="connsiteX2" fmla="*/ 275621 w 344433"/>
              <a:gd name="connsiteY2" fmla="*/ 428105 h 428044"/>
              <a:gd name="connsiteX3" fmla="*/ -186 w 344433"/>
              <a:gd name="connsiteY3" fmla="*/ 378029 h 428044"/>
            </a:gdLst>
            <a:ahLst/>
            <a:cxnLst>
              <a:cxn ang="0">
                <a:pos x="connsiteX0" y="connsiteY0"/>
              </a:cxn>
              <a:cxn ang="0">
                <a:pos x="connsiteX1" y="connsiteY1"/>
              </a:cxn>
              <a:cxn ang="0">
                <a:pos x="connsiteX2" y="connsiteY2"/>
              </a:cxn>
              <a:cxn ang="0">
                <a:pos x="connsiteX3" y="connsiteY3"/>
              </a:cxn>
            </a:cxnLst>
            <a:rect l="l" t="t" r="r" b="b"/>
            <a:pathLst>
              <a:path w="344433" h="428044">
                <a:moveTo>
                  <a:pt x="68440" y="61"/>
                </a:moveTo>
                <a:lnTo>
                  <a:pt x="344247" y="50141"/>
                </a:lnTo>
                <a:lnTo>
                  <a:pt x="275621" y="428105"/>
                </a:lnTo>
                <a:lnTo>
                  <a:pt x="-186" y="378029"/>
                </a:lnTo>
                <a:close/>
              </a:path>
            </a:pathLst>
          </a:custGeom>
          <a:solidFill>
            <a:srgbClr val="FFFF00"/>
          </a:solidFill>
          <a:ln w="5980" cap="flat">
            <a:solidFill>
              <a:srgbClr val="41719C"/>
            </a:solidFill>
            <a:prstDash val="solid"/>
            <a:miter/>
          </a:ln>
        </p:spPr>
        <p:txBody>
          <a:bodyPr rtlCol="0" anchor="ctr"/>
          <a:lstStyle/>
          <a:p>
            <a:endParaRPr lang="en-NL"/>
          </a:p>
        </p:txBody>
      </p:sp>
      <p:sp>
        <p:nvSpPr>
          <p:cNvPr id="392" name="Freeform: Shape 391">
            <a:extLst>
              <a:ext uri="{FF2B5EF4-FFF2-40B4-BE49-F238E27FC236}">
                <a16:creationId xmlns:a16="http://schemas.microsoft.com/office/drawing/2014/main" id="{32EF44B0-1D06-4FCF-A2A1-446195AB9FCC}"/>
              </a:ext>
            </a:extLst>
          </p:cNvPr>
          <p:cNvSpPr/>
          <p:nvPr/>
        </p:nvSpPr>
        <p:spPr>
          <a:xfrm>
            <a:off x="3332256" y="5541374"/>
            <a:ext cx="623331" cy="530073"/>
          </a:xfrm>
          <a:custGeom>
            <a:avLst/>
            <a:gdLst>
              <a:gd name="connsiteX0" fmla="*/ 68038 w 623331"/>
              <a:gd name="connsiteY0" fmla="*/ 61 h 476535"/>
              <a:gd name="connsiteX1" fmla="*/ 623145 w 623331"/>
              <a:gd name="connsiteY1" fmla="*/ 100853 h 476535"/>
              <a:gd name="connsiteX2" fmla="*/ 554921 w 623331"/>
              <a:gd name="connsiteY2" fmla="*/ 476596 h 476535"/>
              <a:gd name="connsiteX3" fmla="*/ -186 w 623331"/>
              <a:gd name="connsiteY3" fmla="*/ 375801 h 476535"/>
            </a:gdLst>
            <a:ahLst/>
            <a:cxnLst>
              <a:cxn ang="0">
                <a:pos x="connsiteX0" y="connsiteY0"/>
              </a:cxn>
              <a:cxn ang="0">
                <a:pos x="connsiteX1" y="connsiteY1"/>
              </a:cxn>
              <a:cxn ang="0">
                <a:pos x="connsiteX2" y="connsiteY2"/>
              </a:cxn>
              <a:cxn ang="0">
                <a:pos x="connsiteX3" y="connsiteY3"/>
              </a:cxn>
            </a:cxnLst>
            <a:rect l="l" t="t" r="r" b="b"/>
            <a:pathLst>
              <a:path w="623331" h="476535">
                <a:moveTo>
                  <a:pt x="68038" y="61"/>
                </a:moveTo>
                <a:lnTo>
                  <a:pt x="623145" y="100853"/>
                </a:lnTo>
                <a:lnTo>
                  <a:pt x="554921" y="476596"/>
                </a:lnTo>
                <a:lnTo>
                  <a:pt x="-186" y="375801"/>
                </a:lnTo>
                <a:close/>
              </a:path>
            </a:pathLst>
          </a:custGeom>
          <a:solidFill>
            <a:srgbClr val="FFFF00"/>
          </a:solidFill>
          <a:ln w="5980" cap="flat">
            <a:solidFill>
              <a:srgbClr val="41719C"/>
            </a:solidFill>
            <a:prstDash val="solid"/>
            <a:miter/>
          </a:ln>
        </p:spPr>
        <p:txBody>
          <a:bodyPr rtlCol="0" anchor="ctr"/>
          <a:lstStyle/>
          <a:p>
            <a:endParaRPr lang="en-NL"/>
          </a:p>
        </p:txBody>
      </p:sp>
      <p:sp>
        <p:nvSpPr>
          <p:cNvPr id="393" name="Freeform: Shape 392">
            <a:extLst>
              <a:ext uri="{FF2B5EF4-FFF2-40B4-BE49-F238E27FC236}">
                <a16:creationId xmlns:a16="http://schemas.microsoft.com/office/drawing/2014/main" id="{F3D1BF48-4A2E-45AA-94C3-1BC53C8DDC65}"/>
              </a:ext>
            </a:extLst>
          </p:cNvPr>
          <p:cNvSpPr/>
          <p:nvPr/>
        </p:nvSpPr>
        <p:spPr>
          <a:xfrm>
            <a:off x="1897021" y="5803176"/>
            <a:ext cx="477681" cy="447652"/>
          </a:xfrm>
          <a:custGeom>
            <a:avLst/>
            <a:gdLst>
              <a:gd name="connsiteX0" fmla="*/ 59091 w 477681"/>
              <a:gd name="connsiteY0" fmla="*/ 61 h 402438"/>
              <a:gd name="connsiteX1" fmla="*/ 477496 w 477681"/>
              <a:gd name="connsiteY1" fmla="*/ 76031 h 402438"/>
              <a:gd name="connsiteX2" fmla="*/ 418218 w 477681"/>
              <a:gd name="connsiteY2" fmla="*/ 402499 h 402438"/>
              <a:gd name="connsiteX3" fmla="*/ -186 w 477681"/>
              <a:gd name="connsiteY3" fmla="*/ 326526 h 402438"/>
            </a:gdLst>
            <a:ahLst/>
            <a:cxnLst>
              <a:cxn ang="0">
                <a:pos x="connsiteX0" y="connsiteY0"/>
              </a:cxn>
              <a:cxn ang="0">
                <a:pos x="connsiteX1" y="connsiteY1"/>
              </a:cxn>
              <a:cxn ang="0">
                <a:pos x="connsiteX2" y="connsiteY2"/>
              </a:cxn>
              <a:cxn ang="0">
                <a:pos x="connsiteX3" y="connsiteY3"/>
              </a:cxn>
            </a:cxnLst>
            <a:rect l="l" t="t" r="r" b="b"/>
            <a:pathLst>
              <a:path w="477681" h="402438">
                <a:moveTo>
                  <a:pt x="59091" y="61"/>
                </a:moveTo>
                <a:lnTo>
                  <a:pt x="477496" y="76031"/>
                </a:lnTo>
                <a:lnTo>
                  <a:pt x="418218" y="402499"/>
                </a:lnTo>
                <a:lnTo>
                  <a:pt x="-186" y="326526"/>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94" name="Freeform: Shape 393">
            <a:extLst>
              <a:ext uri="{FF2B5EF4-FFF2-40B4-BE49-F238E27FC236}">
                <a16:creationId xmlns:a16="http://schemas.microsoft.com/office/drawing/2014/main" id="{F6C57E21-6E51-41C4-984D-55230C113561}"/>
              </a:ext>
            </a:extLst>
          </p:cNvPr>
          <p:cNvSpPr/>
          <p:nvPr/>
        </p:nvSpPr>
        <p:spPr>
          <a:xfrm>
            <a:off x="2311277" y="5890248"/>
            <a:ext cx="250703" cy="398518"/>
          </a:xfrm>
          <a:custGeom>
            <a:avLst/>
            <a:gdLst>
              <a:gd name="connsiteX0" fmla="*/ 58538 w 250703"/>
              <a:gd name="connsiteY0" fmla="*/ 61 h 358267"/>
              <a:gd name="connsiteX1" fmla="*/ 250518 w 250703"/>
              <a:gd name="connsiteY1" fmla="*/ 34919 h 358267"/>
              <a:gd name="connsiteX2" fmla="*/ 191798 w 250703"/>
              <a:gd name="connsiteY2" fmla="*/ 358329 h 358267"/>
              <a:gd name="connsiteX3" fmla="*/ -186 w 250703"/>
              <a:gd name="connsiteY3" fmla="*/ 323468 h 358267"/>
            </a:gdLst>
            <a:ahLst/>
            <a:cxnLst>
              <a:cxn ang="0">
                <a:pos x="connsiteX0" y="connsiteY0"/>
              </a:cxn>
              <a:cxn ang="0">
                <a:pos x="connsiteX1" y="connsiteY1"/>
              </a:cxn>
              <a:cxn ang="0">
                <a:pos x="connsiteX2" y="connsiteY2"/>
              </a:cxn>
              <a:cxn ang="0">
                <a:pos x="connsiteX3" y="connsiteY3"/>
              </a:cxn>
            </a:cxnLst>
            <a:rect l="l" t="t" r="r" b="b"/>
            <a:pathLst>
              <a:path w="250703" h="358267">
                <a:moveTo>
                  <a:pt x="58538" y="61"/>
                </a:moveTo>
                <a:lnTo>
                  <a:pt x="250518" y="34919"/>
                </a:lnTo>
                <a:lnTo>
                  <a:pt x="191798" y="358329"/>
                </a:lnTo>
                <a:lnTo>
                  <a:pt x="-186" y="32346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95" name="Freeform: Shape 394">
            <a:extLst>
              <a:ext uri="{FF2B5EF4-FFF2-40B4-BE49-F238E27FC236}">
                <a16:creationId xmlns:a16="http://schemas.microsoft.com/office/drawing/2014/main" id="{E802F331-E1D6-45A5-99B1-9DA492F925EB}"/>
              </a:ext>
            </a:extLst>
          </p:cNvPr>
          <p:cNvSpPr/>
          <p:nvPr/>
        </p:nvSpPr>
        <p:spPr>
          <a:xfrm>
            <a:off x="3577565" y="6096675"/>
            <a:ext cx="303005" cy="860056"/>
          </a:xfrm>
          <a:custGeom>
            <a:avLst/>
            <a:gdLst>
              <a:gd name="connsiteX0" fmla="*/ 134662 w 303005"/>
              <a:gd name="connsiteY0" fmla="*/ 61 h 773189"/>
              <a:gd name="connsiteX1" fmla="*/ 302819 w 303005"/>
              <a:gd name="connsiteY1" fmla="*/ 30591 h 773189"/>
              <a:gd name="connsiteX2" fmla="*/ 167971 w 303005"/>
              <a:gd name="connsiteY2" fmla="*/ 773250 h 773189"/>
              <a:gd name="connsiteX3" fmla="*/ -186 w 303005"/>
              <a:gd name="connsiteY3" fmla="*/ 742716 h 773189"/>
            </a:gdLst>
            <a:ahLst/>
            <a:cxnLst>
              <a:cxn ang="0">
                <a:pos x="connsiteX0" y="connsiteY0"/>
              </a:cxn>
              <a:cxn ang="0">
                <a:pos x="connsiteX1" y="connsiteY1"/>
              </a:cxn>
              <a:cxn ang="0">
                <a:pos x="connsiteX2" y="connsiteY2"/>
              </a:cxn>
              <a:cxn ang="0">
                <a:pos x="connsiteX3" y="connsiteY3"/>
              </a:cxn>
            </a:cxnLst>
            <a:rect l="l" t="t" r="r" b="b"/>
            <a:pathLst>
              <a:path w="303005" h="773189">
                <a:moveTo>
                  <a:pt x="134662" y="61"/>
                </a:moveTo>
                <a:lnTo>
                  <a:pt x="302819" y="30591"/>
                </a:lnTo>
                <a:lnTo>
                  <a:pt x="167971" y="773250"/>
                </a:lnTo>
                <a:lnTo>
                  <a:pt x="-186" y="742716"/>
                </a:lnTo>
                <a:close/>
              </a:path>
            </a:pathLst>
          </a:custGeom>
          <a:solidFill>
            <a:srgbClr val="ED7D31"/>
          </a:solidFill>
          <a:ln w="13454" cap="flat">
            <a:solidFill>
              <a:srgbClr val="000000"/>
            </a:solidFill>
            <a:prstDash val="solid"/>
            <a:miter/>
          </a:ln>
        </p:spPr>
        <p:txBody>
          <a:bodyPr rtlCol="0" anchor="ctr"/>
          <a:lstStyle/>
          <a:p>
            <a:endParaRPr lang="en-NL"/>
          </a:p>
        </p:txBody>
      </p:sp>
      <p:sp>
        <p:nvSpPr>
          <p:cNvPr id="396" name="Freeform: Shape 395">
            <a:extLst>
              <a:ext uri="{FF2B5EF4-FFF2-40B4-BE49-F238E27FC236}">
                <a16:creationId xmlns:a16="http://schemas.microsoft.com/office/drawing/2014/main" id="{4860D14D-BFF1-45C3-B5BE-450F18B2C0CC}"/>
              </a:ext>
            </a:extLst>
          </p:cNvPr>
          <p:cNvSpPr/>
          <p:nvPr/>
        </p:nvSpPr>
        <p:spPr>
          <a:xfrm>
            <a:off x="1835594" y="6173344"/>
            <a:ext cx="815893" cy="552703"/>
          </a:xfrm>
          <a:custGeom>
            <a:avLst/>
            <a:gdLst>
              <a:gd name="connsiteX0" fmla="*/ 65295 w 815893"/>
              <a:gd name="connsiteY0" fmla="*/ 61 h 496879"/>
              <a:gd name="connsiteX1" fmla="*/ 815708 w 815893"/>
              <a:gd name="connsiteY1" fmla="*/ 136315 h 496879"/>
              <a:gd name="connsiteX2" fmla="*/ 750230 w 815893"/>
              <a:gd name="connsiteY2" fmla="*/ 496940 h 496879"/>
              <a:gd name="connsiteX3" fmla="*/ -186 w 815893"/>
              <a:gd name="connsiteY3" fmla="*/ 360683 h 496879"/>
            </a:gdLst>
            <a:ahLst/>
            <a:cxnLst>
              <a:cxn ang="0">
                <a:pos x="connsiteX0" y="connsiteY0"/>
              </a:cxn>
              <a:cxn ang="0">
                <a:pos x="connsiteX1" y="connsiteY1"/>
              </a:cxn>
              <a:cxn ang="0">
                <a:pos x="connsiteX2" y="connsiteY2"/>
              </a:cxn>
              <a:cxn ang="0">
                <a:pos x="connsiteX3" y="connsiteY3"/>
              </a:cxn>
            </a:cxnLst>
            <a:rect l="l" t="t" r="r" b="b"/>
            <a:pathLst>
              <a:path w="815893" h="496879">
                <a:moveTo>
                  <a:pt x="65295" y="61"/>
                </a:moveTo>
                <a:lnTo>
                  <a:pt x="815708" y="136315"/>
                </a:lnTo>
                <a:lnTo>
                  <a:pt x="750230" y="496940"/>
                </a:lnTo>
                <a:lnTo>
                  <a:pt x="-186" y="360683"/>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397" name="Freeform: Shape 396">
            <a:extLst>
              <a:ext uri="{FF2B5EF4-FFF2-40B4-BE49-F238E27FC236}">
                <a16:creationId xmlns:a16="http://schemas.microsoft.com/office/drawing/2014/main" id="{A2135734-EE5F-4777-BBDA-C19BABB38392}"/>
              </a:ext>
            </a:extLst>
          </p:cNvPr>
          <p:cNvSpPr/>
          <p:nvPr/>
        </p:nvSpPr>
        <p:spPr>
          <a:xfrm>
            <a:off x="2505579" y="5939189"/>
            <a:ext cx="206684" cy="380287"/>
          </a:xfrm>
          <a:custGeom>
            <a:avLst/>
            <a:gdLst>
              <a:gd name="connsiteX0" fmla="*/ 56960 w 206684"/>
              <a:gd name="connsiteY0" fmla="*/ 61 h 341877"/>
              <a:gd name="connsiteX1" fmla="*/ 206498 w 206684"/>
              <a:gd name="connsiteY1" fmla="*/ 27216 h 341877"/>
              <a:gd name="connsiteX2" fmla="*/ 149352 w 206684"/>
              <a:gd name="connsiteY2" fmla="*/ 341939 h 341877"/>
              <a:gd name="connsiteX3" fmla="*/ -186 w 206684"/>
              <a:gd name="connsiteY3" fmla="*/ 314787 h 341877"/>
            </a:gdLst>
            <a:ahLst/>
            <a:cxnLst>
              <a:cxn ang="0">
                <a:pos x="connsiteX0" y="connsiteY0"/>
              </a:cxn>
              <a:cxn ang="0">
                <a:pos x="connsiteX1" y="connsiteY1"/>
              </a:cxn>
              <a:cxn ang="0">
                <a:pos x="connsiteX2" y="connsiteY2"/>
              </a:cxn>
              <a:cxn ang="0">
                <a:pos x="connsiteX3" y="connsiteY3"/>
              </a:cxn>
            </a:cxnLst>
            <a:rect l="l" t="t" r="r" b="b"/>
            <a:pathLst>
              <a:path w="206684" h="341877">
                <a:moveTo>
                  <a:pt x="56960" y="61"/>
                </a:moveTo>
                <a:lnTo>
                  <a:pt x="206498" y="27216"/>
                </a:lnTo>
                <a:lnTo>
                  <a:pt x="149352" y="341939"/>
                </a:lnTo>
                <a:lnTo>
                  <a:pt x="-186" y="314787"/>
                </a:lnTo>
                <a:close/>
              </a:path>
            </a:pathLst>
          </a:custGeom>
          <a:solidFill>
            <a:srgbClr val="00B050"/>
          </a:solidFill>
          <a:ln w="13454" cap="flat">
            <a:solidFill>
              <a:srgbClr val="000000"/>
            </a:solidFill>
            <a:prstDash val="solid"/>
            <a:miter/>
          </a:ln>
        </p:spPr>
        <p:txBody>
          <a:bodyPr rtlCol="0" anchor="ctr"/>
          <a:lstStyle/>
          <a:p>
            <a:endParaRPr lang="en-NL"/>
          </a:p>
        </p:txBody>
      </p:sp>
      <p:sp>
        <p:nvSpPr>
          <p:cNvPr id="398" name="Freeform: Shape 397">
            <a:extLst>
              <a:ext uri="{FF2B5EF4-FFF2-40B4-BE49-F238E27FC236}">
                <a16:creationId xmlns:a16="http://schemas.microsoft.com/office/drawing/2014/main" id="{1F163537-6799-42FB-90A3-885949458823}"/>
              </a:ext>
            </a:extLst>
          </p:cNvPr>
          <p:cNvSpPr/>
          <p:nvPr/>
        </p:nvSpPr>
        <p:spPr>
          <a:xfrm>
            <a:off x="2892907" y="5942075"/>
            <a:ext cx="122835" cy="317664"/>
          </a:xfrm>
          <a:custGeom>
            <a:avLst/>
            <a:gdLst>
              <a:gd name="connsiteX0" fmla="*/ 49247 w 122835"/>
              <a:gd name="connsiteY0" fmla="*/ 61 h 285579"/>
              <a:gd name="connsiteX1" fmla="*/ 122650 w 122835"/>
              <a:gd name="connsiteY1" fmla="*/ 13389 h 285579"/>
              <a:gd name="connsiteX2" fmla="*/ 73217 w 122835"/>
              <a:gd name="connsiteY2" fmla="*/ 285641 h 285579"/>
              <a:gd name="connsiteX3" fmla="*/ -186 w 122835"/>
              <a:gd name="connsiteY3" fmla="*/ 272310 h 285579"/>
            </a:gdLst>
            <a:ahLst/>
            <a:cxnLst>
              <a:cxn ang="0">
                <a:pos x="connsiteX0" y="connsiteY0"/>
              </a:cxn>
              <a:cxn ang="0">
                <a:pos x="connsiteX1" y="connsiteY1"/>
              </a:cxn>
              <a:cxn ang="0">
                <a:pos x="connsiteX2" y="connsiteY2"/>
              </a:cxn>
              <a:cxn ang="0">
                <a:pos x="connsiteX3" y="connsiteY3"/>
              </a:cxn>
            </a:cxnLst>
            <a:rect l="l" t="t" r="r" b="b"/>
            <a:pathLst>
              <a:path w="122835" h="285579">
                <a:moveTo>
                  <a:pt x="49247" y="61"/>
                </a:moveTo>
                <a:lnTo>
                  <a:pt x="122650" y="13389"/>
                </a:lnTo>
                <a:lnTo>
                  <a:pt x="73217" y="285641"/>
                </a:lnTo>
                <a:lnTo>
                  <a:pt x="-186" y="272310"/>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399" name="Freeform: Shape 398">
            <a:extLst>
              <a:ext uri="{FF2B5EF4-FFF2-40B4-BE49-F238E27FC236}">
                <a16:creationId xmlns:a16="http://schemas.microsoft.com/office/drawing/2014/main" id="{3ABD7885-69A2-4652-A32E-D2290F2F602C}"/>
              </a:ext>
            </a:extLst>
          </p:cNvPr>
          <p:cNvSpPr/>
          <p:nvPr/>
        </p:nvSpPr>
        <p:spPr>
          <a:xfrm>
            <a:off x="2963726" y="5956377"/>
            <a:ext cx="122835" cy="317664"/>
          </a:xfrm>
          <a:custGeom>
            <a:avLst/>
            <a:gdLst>
              <a:gd name="connsiteX0" fmla="*/ 49247 w 122835"/>
              <a:gd name="connsiteY0" fmla="*/ 61 h 285579"/>
              <a:gd name="connsiteX1" fmla="*/ 122650 w 122835"/>
              <a:gd name="connsiteY1" fmla="*/ 13389 h 285579"/>
              <a:gd name="connsiteX2" fmla="*/ 73214 w 122835"/>
              <a:gd name="connsiteY2" fmla="*/ 285641 h 285579"/>
              <a:gd name="connsiteX3" fmla="*/ -186 w 122835"/>
              <a:gd name="connsiteY3" fmla="*/ 272313 h 285579"/>
            </a:gdLst>
            <a:ahLst/>
            <a:cxnLst>
              <a:cxn ang="0">
                <a:pos x="connsiteX0" y="connsiteY0"/>
              </a:cxn>
              <a:cxn ang="0">
                <a:pos x="connsiteX1" y="connsiteY1"/>
              </a:cxn>
              <a:cxn ang="0">
                <a:pos x="connsiteX2" y="connsiteY2"/>
              </a:cxn>
              <a:cxn ang="0">
                <a:pos x="connsiteX3" y="connsiteY3"/>
              </a:cxn>
            </a:cxnLst>
            <a:rect l="l" t="t" r="r" b="b"/>
            <a:pathLst>
              <a:path w="122835" h="285579">
                <a:moveTo>
                  <a:pt x="49247" y="61"/>
                </a:moveTo>
                <a:lnTo>
                  <a:pt x="122650" y="13389"/>
                </a:lnTo>
                <a:lnTo>
                  <a:pt x="73214" y="285641"/>
                </a:lnTo>
                <a:lnTo>
                  <a:pt x="-186" y="272313"/>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400" name="Freeform: Shape 399">
            <a:extLst>
              <a:ext uri="{FF2B5EF4-FFF2-40B4-BE49-F238E27FC236}">
                <a16:creationId xmlns:a16="http://schemas.microsoft.com/office/drawing/2014/main" id="{C42A009C-8F28-4258-844B-5C211A23B7E8}"/>
              </a:ext>
            </a:extLst>
          </p:cNvPr>
          <p:cNvSpPr/>
          <p:nvPr/>
        </p:nvSpPr>
        <p:spPr>
          <a:xfrm>
            <a:off x="3036903" y="5968700"/>
            <a:ext cx="157808" cy="324729"/>
          </a:xfrm>
          <a:custGeom>
            <a:avLst/>
            <a:gdLst>
              <a:gd name="connsiteX0" fmla="*/ 49247 w 157808"/>
              <a:gd name="connsiteY0" fmla="*/ 61 h 291931"/>
              <a:gd name="connsiteX1" fmla="*/ 157623 w 157808"/>
              <a:gd name="connsiteY1" fmla="*/ 19740 h 291931"/>
              <a:gd name="connsiteX2" fmla="*/ 108190 w 157808"/>
              <a:gd name="connsiteY2" fmla="*/ 291992 h 291931"/>
              <a:gd name="connsiteX3" fmla="*/ -186 w 157808"/>
              <a:gd name="connsiteY3" fmla="*/ 272313 h 291931"/>
            </a:gdLst>
            <a:ahLst/>
            <a:cxnLst>
              <a:cxn ang="0">
                <a:pos x="connsiteX0" y="connsiteY0"/>
              </a:cxn>
              <a:cxn ang="0">
                <a:pos x="connsiteX1" y="connsiteY1"/>
              </a:cxn>
              <a:cxn ang="0">
                <a:pos x="connsiteX2" y="connsiteY2"/>
              </a:cxn>
              <a:cxn ang="0">
                <a:pos x="connsiteX3" y="connsiteY3"/>
              </a:cxn>
            </a:cxnLst>
            <a:rect l="l" t="t" r="r" b="b"/>
            <a:pathLst>
              <a:path w="157808" h="291931">
                <a:moveTo>
                  <a:pt x="49247" y="61"/>
                </a:moveTo>
                <a:lnTo>
                  <a:pt x="157623" y="19740"/>
                </a:lnTo>
                <a:lnTo>
                  <a:pt x="108190" y="291992"/>
                </a:lnTo>
                <a:lnTo>
                  <a:pt x="-186" y="272313"/>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401" name="Freeform: Shape 400">
            <a:extLst>
              <a:ext uri="{FF2B5EF4-FFF2-40B4-BE49-F238E27FC236}">
                <a16:creationId xmlns:a16="http://schemas.microsoft.com/office/drawing/2014/main" id="{FD19AE17-3136-42F7-AC19-79BCD901EB4E}"/>
              </a:ext>
            </a:extLst>
          </p:cNvPr>
          <p:cNvSpPr/>
          <p:nvPr/>
        </p:nvSpPr>
        <p:spPr>
          <a:xfrm>
            <a:off x="3145527" y="5990533"/>
            <a:ext cx="73183" cy="307637"/>
          </a:xfrm>
          <a:custGeom>
            <a:avLst/>
            <a:gdLst>
              <a:gd name="connsiteX0" fmla="*/ 49250 w 73183"/>
              <a:gd name="connsiteY0" fmla="*/ 61 h 276565"/>
              <a:gd name="connsiteX1" fmla="*/ 72998 w 73183"/>
              <a:gd name="connsiteY1" fmla="*/ 4374 h 276565"/>
              <a:gd name="connsiteX2" fmla="*/ 23565 w 73183"/>
              <a:gd name="connsiteY2" fmla="*/ 276626 h 276565"/>
              <a:gd name="connsiteX3" fmla="*/ -186 w 73183"/>
              <a:gd name="connsiteY3" fmla="*/ 272313 h 276565"/>
            </a:gdLst>
            <a:ahLst/>
            <a:cxnLst>
              <a:cxn ang="0">
                <a:pos x="connsiteX0" y="connsiteY0"/>
              </a:cxn>
              <a:cxn ang="0">
                <a:pos x="connsiteX1" y="connsiteY1"/>
              </a:cxn>
              <a:cxn ang="0">
                <a:pos x="connsiteX2" y="connsiteY2"/>
              </a:cxn>
              <a:cxn ang="0">
                <a:pos x="connsiteX3" y="connsiteY3"/>
              </a:cxn>
            </a:cxnLst>
            <a:rect l="l" t="t" r="r" b="b"/>
            <a:pathLst>
              <a:path w="73183" h="276565">
                <a:moveTo>
                  <a:pt x="49250" y="61"/>
                </a:moveTo>
                <a:lnTo>
                  <a:pt x="72998" y="4374"/>
                </a:lnTo>
                <a:lnTo>
                  <a:pt x="23565" y="276626"/>
                </a:lnTo>
                <a:lnTo>
                  <a:pt x="-186" y="272313"/>
                </a:lnTo>
                <a:close/>
              </a:path>
            </a:pathLst>
          </a:custGeom>
          <a:solidFill>
            <a:srgbClr val="92D050"/>
          </a:solidFill>
          <a:ln w="13454" cap="flat">
            <a:solidFill>
              <a:srgbClr val="000000"/>
            </a:solidFill>
            <a:prstDash val="solid"/>
            <a:miter/>
          </a:ln>
        </p:spPr>
        <p:txBody>
          <a:bodyPr rtlCol="0" anchor="ctr"/>
          <a:lstStyle/>
          <a:p>
            <a:endParaRPr lang="en-NL"/>
          </a:p>
        </p:txBody>
      </p:sp>
      <p:sp>
        <p:nvSpPr>
          <p:cNvPr id="402" name="Freeform: Shape 401">
            <a:extLst>
              <a:ext uri="{FF2B5EF4-FFF2-40B4-BE49-F238E27FC236}">
                <a16:creationId xmlns:a16="http://schemas.microsoft.com/office/drawing/2014/main" id="{C0130928-46EA-432A-AFC4-287180A71C99}"/>
              </a:ext>
            </a:extLst>
          </p:cNvPr>
          <p:cNvSpPr/>
          <p:nvPr/>
        </p:nvSpPr>
        <p:spPr>
          <a:xfrm>
            <a:off x="3313860" y="6309921"/>
            <a:ext cx="353922" cy="385900"/>
          </a:xfrm>
          <a:custGeom>
            <a:avLst/>
            <a:gdLst>
              <a:gd name="connsiteX0" fmla="*/ 52888 w 353922"/>
              <a:gd name="connsiteY0" fmla="*/ 61 h 346923"/>
              <a:gd name="connsiteX1" fmla="*/ 353736 w 353922"/>
              <a:gd name="connsiteY1" fmla="*/ 54688 h 346923"/>
              <a:gd name="connsiteX2" fmla="*/ 300662 w 353922"/>
              <a:gd name="connsiteY2" fmla="*/ 346985 h 346923"/>
              <a:gd name="connsiteX3" fmla="*/ -186 w 353922"/>
              <a:gd name="connsiteY3" fmla="*/ 292358 h 346923"/>
            </a:gdLst>
            <a:ahLst/>
            <a:cxnLst>
              <a:cxn ang="0">
                <a:pos x="connsiteX0" y="connsiteY0"/>
              </a:cxn>
              <a:cxn ang="0">
                <a:pos x="connsiteX1" y="connsiteY1"/>
              </a:cxn>
              <a:cxn ang="0">
                <a:pos x="connsiteX2" y="connsiteY2"/>
              </a:cxn>
              <a:cxn ang="0">
                <a:pos x="connsiteX3" y="connsiteY3"/>
              </a:cxn>
            </a:cxnLst>
            <a:rect l="l" t="t" r="r" b="b"/>
            <a:pathLst>
              <a:path w="353922" h="346923">
                <a:moveTo>
                  <a:pt x="52888" y="61"/>
                </a:moveTo>
                <a:lnTo>
                  <a:pt x="353736" y="54688"/>
                </a:lnTo>
                <a:lnTo>
                  <a:pt x="300662" y="346985"/>
                </a:lnTo>
                <a:lnTo>
                  <a:pt x="-186" y="292358"/>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403" name="Freeform: Shape 402">
            <a:extLst>
              <a:ext uri="{FF2B5EF4-FFF2-40B4-BE49-F238E27FC236}">
                <a16:creationId xmlns:a16="http://schemas.microsoft.com/office/drawing/2014/main" id="{8C28E11E-EB85-43DE-BE9A-D0108D817188}"/>
              </a:ext>
            </a:extLst>
          </p:cNvPr>
          <p:cNvSpPr/>
          <p:nvPr/>
        </p:nvSpPr>
        <p:spPr>
          <a:xfrm>
            <a:off x="3364874" y="6037803"/>
            <a:ext cx="349242" cy="335428"/>
          </a:xfrm>
          <a:custGeom>
            <a:avLst/>
            <a:gdLst>
              <a:gd name="connsiteX0" fmla="*/ 44527 w 349242"/>
              <a:gd name="connsiteY0" fmla="*/ 61 h 301549"/>
              <a:gd name="connsiteX1" fmla="*/ 349056 w 349242"/>
              <a:gd name="connsiteY1" fmla="*/ 55356 h 301549"/>
              <a:gd name="connsiteX2" fmla="*/ 304347 w 349242"/>
              <a:gd name="connsiteY2" fmla="*/ 301610 h 301549"/>
              <a:gd name="connsiteX3" fmla="*/ -186 w 349242"/>
              <a:gd name="connsiteY3" fmla="*/ 246315 h 301549"/>
            </a:gdLst>
            <a:ahLst/>
            <a:cxnLst>
              <a:cxn ang="0">
                <a:pos x="connsiteX0" y="connsiteY0"/>
              </a:cxn>
              <a:cxn ang="0">
                <a:pos x="connsiteX1" y="connsiteY1"/>
              </a:cxn>
              <a:cxn ang="0">
                <a:pos x="connsiteX2" y="connsiteY2"/>
              </a:cxn>
              <a:cxn ang="0">
                <a:pos x="connsiteX3" y="connsiteY3"/>
              </a:cxn>
            </a:cxnLst>
            <a:rect l="l" t="t" r="r" b="b"/>
            <a:pathLst>
              <a:path w="349242" h="301549">
                <a:moveTo>
                  <a:pt x="44527" y="61"/>
                </a:moveTo>
                <a:lnTo>
                  <a:pt x="349056" y="55356"/>
                </a:lnTo>
                <a:lnTo>
                  <a:pt x="304347" y="301610"/>
                </a:lnTo>
                <a:lnTo>
                  <a:pt x="-186" y="246315"/>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404" name="Freeform: Shape 403">
            <a:extLst>
              <a:ext uri="{FF2B5EF4-FFF2-40B4-BE49-F238E27FC236}">
                <a16:creationId xmlns:a16="http://schemas.microsoft.com/office/drawing/2014/main" id="{155CA008-B83B-4936-BA57-BE76BC8E5F61}"/>
              </a:ext>
            </a:extLst>
          </p:cNvPr>
          <p:cNvSpPr/>
          <p:nvPr/>
        </p:nvSpPr>
        <p:spPr>
          <a:xfrm>
            <a:off x="3085189" y="5999673"/>
            <a:ext cx="210490" cy="836348"/>
          </a:xfrm>
          <a:custGeom>
            <a:avLst/>
            <a:gdLst>
              <a:gd name="connsiteX0" fmla="*/ 133810 w 210490"/>
              <a:gd name="connsiteY0" fmla="*/ 61 h 751875"/>
              <a:gd name="connsiteX1" fmla="*/ 210305 w 210490"/>
              <a:gd name="connsiteY1" fmla="*/ 13950 h 751875"/>
              <a:gd name="connsiteX2" fmla="*/ 76305 w 210490"/>
              <a:gd name="connsiteY2" fmla="*/ 751936 h 751875"/>
              <a:gd name="connsiteX3" fmla="*/ -186 w 210490"/>
              <a:gd name="connsiteY3" fmla="*/ 738048 h 751875"/>
            </a:gdLst>
            <a:ahLst/>
            <a:cxnLst>
              <a:cxn ang="0">
                <a:pos x="connsiteX0" y="connsiteY0"/>
              </a:cxn>
              <a:cxn ang="0">
                <a:pos x="connsiteX1" y="connsiteY1"/>
              </a:cxn>
              <a:cxn ang="0">
                <a:pos x="connsiteX2" y="connsiteY2"/>
              </a:cxn>
              <a:cxn ang="0">
                <a:pos x="connsiteX3" y="connsiteY3"/>
              </a:cxn>
            </a:cxnLst>
            <a:rect l="l" t="t" r="r" b="b"/>
            <a:pathLst>
              <a:path w="210490" h="751875">
                <a:moveTo>
                  <a:pt x="133810" y="61"/>
                </a:moveTo>
                <a:lnTo>
                  <a:pt x="210305" y="13950"/>
                </a:lnTo>
                <a:lnTo>
                  <a:pt x="76305" y="751936"/>
                </a:lnTo>
                <a:lnTo>
                  <a:pt x="-186" y="738048"/>
                </a:lnTo>
                <a:close/>
              </a:path>
            </a:pathLst>
          </a:custGeom>
          <a:solidFill>
            <a:srgbClr val="00B0F0"/>
          </a:solidFill>
          <a:ln w="13454" cap="flat">
            <a:solidFill>
              <a:srgbClr val="000000"/>
            </a:solidFill>
            <a:prstDash val="solid"/>
            <a:miter/>
          </a:ln>
        </p:spPr>
        <p:txBody>
          <a:bodyPr rtlCol="0" anchor="ctr"/>
          <a:lstStyle/>
          <a:p>
            <a:endParaRPr lang="en-NL"/>
          </a:p>
        </p:txBody>
      </p:sp>
      <p:sp>
        <p:nvSpPr>
          <p:cNvPr id="405" name="Freeform: Shape 404">
            <a:extLst>
              <a:ext uri="{FF2B5EF4-FFF2-40B4-BE49-F238E27FC236}">
                <a16:creationId xmlns:a16="http://schemas.microsoft.com/office/drawing/2014/main" id="{574B20F1-C78A-4758-9063-DEDC9C259DC1}"/>
              </a:ext>
            </a:extLst>
          </p:cNvPr>
          <p:cNvSpPr/>
          <p:nvPr/>
        </p:nvSpPr>
        <p:spPr>
          <a:xfrm>
            <a:off x="2713914" y="5415484"/>
            <a:ext cx="1171188" cy="715380"/>
          </a:xfrm>
          <a:custGeom>
            <a:avLst/>
            <a:gdLst>
              <a:gd name="connsiteX0" fmla="*/ 78339 w 1171188"/>
              <a:gd name="connsiteY0" fmla="*/ 61 h 643125"/>
              <a:gd name="connsiteX1" fmla="*/ 135273 w 1171188"/>
              <a:gd name="connsiteY1" fmla="*/ 10398 h 643125"/>
              <a:gd name="connsiteX2" fmla="*/ 67887 w 1171188"/>
              <a:gd name="connsiteY2" fmla="*/ 381534 h 643125"/>
              <a:gd name="connsiteX3" fmla="*/ 1171003 w 1171188"/>
              <a:gd name="connsiteY3" fmla="*/ 581827 h 643125"/>
              <a:gd name="connsiteX4" fmla="*/ 1159861 w 1171188"/>
              <a:gd name="connsiteY4" fmla="*/ 643186 h 643125"/>
              <a:gd name="connsiteX5" fmla="*/ -186 w 1171188"/>
              <a:gd name="connsiteY5" fmla="*/ 432552 h 6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188" h="643125">
                <a:moveTo>
                  <a:pt x="78339" y="61"/>
                </a:moveTo>
                <a:lnTo>
                  <a:pt x="135273" y="10398"/>
                </a:lnTo>
                <a:lnTo>
                  <a:pt x="67887" y="381534"/>
                </a:lnTo>
                <a:lnTo>
                  <a:pt x="1171003" y="581827"/>
                </a:lnTo>
                <a:lnTo>
                  <a:pt x="1159861" y="643186"/>
                </a:lnTo>
                <a:lnTo>
                  <a:pt x="-186" y="432552"/>
                </a:lnTo>
                <a:close/>
              </a:path>
            </a:pathLst>
          </a:custGeom>
          <a:solidFill>
            <a:srgbClr val="FFC000"/>
          </a:solidFill>
          <a:ln w="13454" cap="flat">
            <a:solidFill>
              <a:srgbClr val="000000"/>
            </a:solidFill>
            <a:prstDash val="solid"/>
            <a:miter/>
          </a:ln>
        </p:spPr>
        <p:txBody>
          <a:bodyPr rtlCol="0" anchor="ctr"/>
          <a:lstStyle/>
          <a:p>
            <a:endParaRPr lang="en-NL"/>
          </a:p>
        </p:txBody>
      </p:sp>
      <p:sp>
        <p:nvSpPr>
          <p:cNvPr id="406" name="Freeform: Shape 405">
            <a:extLst>
              <a:ext uri="{FF2B5EF4-FFF2-40B4-BE49-F238E27FC236}">
                <a16:creationId xmlns:a16="http://schemas.microsoft.com/office/drawing/2014/main" id="{50200BF8-AAF8-4E66-B049-4DEBFE8E4241}"/>
              </a:ext>
            </a:extLst>
          </p:cNvPr>
          <p:cNvSpPr/>
          <p:nvPr/>
        </p:nvSpPr>
        <p:spPr>
          <a:xfrm>
            <a:off x="1953833" y="5748105"/>
            <a:ext cx="846391" cy="985466"/>
          </a:xfrm>
          <a:custGeom>
            <a:avLst/>
            <a:gdLst>
              <a:gd name="connsiteX0" fmla="*/ 712870 w 846391"/>
              <a:gd name="connsiteY0" fmla="*/ 885994 h 885932"/>
              <a:gd name="connsiteX1" fmla="*/ 632081 w 846391"/>
              <a:gd name="connsiteY1" fmla="*/ 871325 h 885932"/>
              <a:gd name="connsiteX2" fmla="*/ 753961 w 846391"/>
              <a:gd name="connsiteY2" fmla="*/ 200089 h 885932"/>
              <a:gd name="connsiteX3" fmla="*/ -186 w 846391"/>
              <a:gd name="connsiteY3" fmla="*/ 63156 h 885932"/>
              <a:gd name="connsiteX4" fmla="*/ 11269 w 846391"/>
              <a:gd name="connsiteY4" fmla="*/ 61 h 885932"/>
              <a:gd name="connsiteX5" fmla="*/ 846205 w 846391"/>
              <a:gd name="connsiteY5" fmla="*/ 151663 h 88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391" h="885932">
                <a:moveTo>
                  <a:pt x="712870" y="885994"/>
                </a:moveTo>
                <a:lnTo>
                  <a:pt x="632081" y="871325"/>
                </a:lnTo>
                <a:lnTo>
                  <a:pt x="753961" y="200089"/>
                </a:lnTo>
                <a:lnTo>
                  <a:pt x="-186" y="63156"/>
                </a:lnTo>
                <a:lnTo>
                  <a:pt x="11269" y="61"/>
                </a:lnTo>
                <a:lnTo>
                  <a:pt x="846205" y="151663"/>
                </a:lnTo>
                <a:close/>
              </a:path>
            </a:pathLst>
          </a:custGeom>
          <a:solidFill>
            <a:srgbClr val="FFC000"/>
          </a:solidFill>
          <a:ln w="13454" cap="flat">
            <a:solidFill>
              <a:srgbClr val="000000"/>
            </a:solidFill>
            <a:prstDash val="solid"/>
            <a:miter/>
          </a:ln>
        </p:spPr>
        <p:txBody>
          <a:bodyPr rtlCol="0" anchor="ctr"/>
          <a:lstStyle/>
          <a:p>
            <a:endParaRPr lang="en-NL"/>
          </a:p>
        </p:txBody>
      </p:sp>
      <p:sp>
        <p:nvSpPr>
          <p:cNvPr id="407" name="Freeform: Shape 406">
            <a:extLst>
              <a:ext uri="{FF2B5EF4-FFF2-40B4-BE49-F238E27FC236}">
                <a16:creationId xmlns:a16="http://schemas.microsoft.com/office/drawing/2014/main" id="{71C9FB08-9CAE-4B00-B2CC-7302C772DD43}"/>
              </a:ext>
            </a:extLst>
          </p:cNvPr>
          <p:cNvSpPr/>
          <p:nvPr/>
        </p:nvSpPr>
        <p:spPr>
          <a:xfrm>
            <a:off x="2668000" y="5918966"/>
            <a:ext cx="502389" cy="904832"/>
          </a:xfrm>
          <a:custGeom>
            <a:avLst/>
            <a:gdLst>
              <a:gd name="connsiteX0" fmla="*/ 133785 w 502389"/>
              <a:gd name="connsiteY0" fmla="*/ 61 h 813442"/>
              <a:gd name="connsiteX1" fmla="*/ 271268 w 502389"/>
              <a:gd name="connsiteY1" fmla="*/ 25024 h 813442"/>
              <a:gd name="connsiteX2" fmla="*/ 223262 w 502389"/>
              <a:gd name="connsiteY2" fmla="*/ 289404 h 813442"/>
              <a:gd name="connsiteX3" fmla="*/ 502203 w 502389"/>
              <a:gd name="connsiteY3" fmla="*/ 340052 h 813442"/>
              <a:gd name="connsiteX4" fmla="*/ 416238 w 502389"/>
              <a:gd name="connsiteY4" fmla="*/ 813503 h 813442"/>
              <a:gd name="connsiteX5" fmla="*/ -186 w 502389"/>
              <a:gd name="connsiteY5" fmla="*/ 737889 h 81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389" h="813442">
                <a:moveTo>
                  <a:pt x="133785" y="61"/>
                </a:moveTo>
                <a:lnTo>
                  <a:pt x="271268" y="25024"/>
                </a:lnTo>
                <a:lnTo>
                  <a:pt x="223262" y="289404"/>
                </a:lnTo>
                <a:lnTo>
                  <a:pt x="502203" y="340052"/>
                </a:lnTo>
                <a:lnTo>
                  <a:pt x="416238" y="813503"/>
                </a:lnTo>
                <a:lnTo>
                  <a:pt x="-186" y="737889"/>
                </a:lnTo>
                <a:close/>
              </a:path>
            </a:pathLst>
          </a:custGeom>
          <a:solidFill>
            <a:srgbClr val="FFFFFF"/>
          </a:solidFill>
          <a:ln w="13454" cap="flat">
            <a:solidFill>
              <a:srgbClr val="000000"/>
            </a:solidFill>
            <a:prstDash val="solid"/>
            <a:miter/>
          </a:ln>
        </p:spPr>
        <p:txBody>
          <a:bodyPr rtlCol="0" anchor="ctr"/>
          <a:lstStyle/>
          <a:p>
            <a:endParaRPr lang="en-NL"/>
          </a:p>
        </p:txBody>
      </p:sp>
      <p:sp>
        <p:nvSpPr>
          <p:cNvPr id="408" name="Freeform: Shape 407">
            <a:extLst>
              <a:ext uri="{FF2B5EF4-FFF2-40B4-BE49-F238E27FC236}">
                <a16:creationId xmlns:a16="http://schemas.microsoft.com/office/drawing/2014/main" id="{D5E35F96-6F13-4D25-AE61-40E8C9D113A3}"/>
              </a:ext>
            </a:extLst>
          </p:cNvPr>
          <p:cNvSpPr/>
          <p:nvPr/>
        </p:nvSpPr>
        <p:spPr>
          <a:xfrm>
            <a:off x="3164175" y="6018956"/>
            <a:ext cx="448021" cy="905344"/>
          </a:xfrm>
          <a:custGeom>
            <a:avLst/>
            <a:gdLst>
              <a:gd name="connsiteX0" fmla="*/ 134055 w 448021"/>
              <a:gd name="connsiteY0" fmla="*/ 61 h 813902"/>
              <a:gd name="connsiteX1" fmla="*/ 244372 w 448021"/>
              <a:gd name="connsiteY1" fmla="*/ 20092 h 813902"/>
              <a:gd name="connsiteX2" fmla="*/ 147422 w 448021"/>
              <a:gd name="connsiteY2" fmla="*/ 554047 h 813902"/>
              <a:gd name="connsiteX3" fmla="*/ 447836 w 448021"/>
              <a:gd name="connsiteY3" fmla="*/ 608594 h 813902"/>
              <a:gd name="connsiteX4" fmla="*/ 410548 w 448021"/>
              <a:gd name="connsiteY4" fmla="*/ 813963 h 813902"/>
              <a:gd name="connsiteX5" fmla="*/ -186 w 448021"/>
              <a:gd name="connsiteY5" fmla="*/ 739385 h 81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021" h="813902">
                <a:moveTo>
                  <a:pt x="134055" y="61"/>
                </a:moveTo>
                <a:lnTo>
                  <a:pt x="244372" y="20092"/>
                </a:lnTo>
                <a:lnTo>
                  <a:pt x="147422" y="554047"/>
                </a:lnTo>
                <a:lnTo>
                  <a:pt x="447836" y="608594"/>
                </a:lnTo>
                <a:lnTo>
                  <a:pt x="410548" y="813963"/>
                </a:lnTo>
                <a:lnTo>
                  <a:pt x="-186" y="739385"/>
                </a:lnTo>
                <a:close/>
              </a:path>
            </a:pathLst>
          </a:custGeom>
          <a:solidFill>
            <a:srgbClr val="A9D18E"/>
          </a:solidFill>
          <a:ln w="13454" cap="flat">
            <a:solidFill>
              <a:srgbClr val="000000"/>
            </a:solidFill>
            <a:prstDash val="solid"/>
            <a:miter/>
          </a:ln>
        </p:spPr>
        <p:txBody>
          <a:bodyPr rtlCol="0" anchor="ctr"/>
          <a:lstStyle/>
          <a:p>
            <a:endParaRPr lang="en-NL"/>
          </a:p>
        </p:txBody>
      </p:sp>
      <p:sp>
        <p:nvSpPr>
          <p:cNvPr id="409" name="Freeform: Shape 408">
            <a:extLst>
              <a:ext uri="{FF2B5EF4-FFF2-40B4-BE49-F238E27FC236}">
                <a16:creationId xmlns:a16="http://schemas.microsoft.com/office/drawing/2014/main" id="{2B544C57-0814-41F3-B628-4542769F1D22}"/>
              </a:ext>
            </a:extLst>
          </p:cNvPr>
          <p:cNvSpPr/>
          <p:nvPr/>
        </p:nvSpPr>
        <p:spPr>
          <a:xfrm>
            <a:off x="2303097" y="5627565"/>
            <a:ext cx="100076" cy="176681"/>
          </a:xfrm>
          <a:custGeom>
            <a:avLst/>
            <a:gdLst>
              <a:gd name="connsiteX0" fmla="*/ 26225 w 100076"/>
              <a:gd name="connsiteY0" fmla="*/ 61 h 158836"/>
              <a:gd name="connsiteX1" fmla="*/ 99891 w 100076"/>
              <a:gd name="connsiteY1" fmla="*/ 13436 h 158836"/>
              <a:gd name="connsiteX2" fmla="*/ 73480 w 100076"/>
              <a:gd name="connsiteY2" fmla="*/ 158898 h 158836"/>
              <a:gd name="connsiteX3" fmla="*/ -186 w 100076"/>
              <a:gd name="connsiteY3" fmla="*/ 145523 h 158836"/>
            </a:gdLst>
            <a:ahLst/>
            <a:cxnLst>
              <a:cxn ang="0">
                <a:pos x="connsiteX0" y="connsiteY0"/>
              </a:cxn>
              <a:cxn ang="0">
                <a:pos x="connsiteX1" y="connsiteY1"/>
              </a:cxn>
              <a:cxn ang="0">
                <a:pos x="connsiteX2" y="connsiteY2"/>
              </a:cxn>
              <a:cxn ang="0">
                <a:pos x="connsiteX3" y="connsiteY3"/>
              </a:cxn>
            </a:cxnLst>
            <a:rect l="l" t="t" r="r" b="b"/>
            <a:pathLst>
              <a:path w="100076" h="158836">
                <a:moveTo>
                  <a:pt x="26225" y="61"/>
                </a:moveTo>
                <a:lnTo>
                  <a:pt x="99891" y="13436"/>
                </a:lnTo>
                <a:lnTo>
                  <a:pt x="73480" y="158898"/>
                </a:lnTo>
                <a:lnTo>
                  <a:pt x="-186" y="145523"/>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0" name="Freeform: Shape 409">
            <a:extLst>
              <a:ext uri="{FF2B5EF4-FFF2-40B4-BE49-F238E27FC236}">
                <a16:creationId xmlns:a16="http://schemas.microsoft.com/office/drawing/2014/main" id="{1DAB97AF-77C4-4E92-AA77-73DC8907EA5F}"/>
              </a:ext>
            </a:extLst>
          </p:cNvPr>
          <p:cNvSpPr/>
          <p:nvPr/>
        </p:nvSpPr>
        <p:spPr>
          <a:xfrm>
            <a:off x="2583673" y="5681697"/>
            <a:ext cx="100076" cy="176681"/>
          </a:xfrm>
          <a:custGeom>
            <a:avLst/>
            <a:gdLst>
              <a:gd name="connsiteX0" fmla="*/ 26225 w 100076"/>
              <a:gd name="connsiteY0" fmla="*/ 61 h 158836"/>
              <a:gd name="connsiteX1" fmla="*/ 99891 w 100076"/>
              <a:gd name="connsiteY1" fmla="*/ 13436 h 158836"/>
              <a:gd name="connsiteX2" fmla="*/ 73476 w 100076"/>
              <a:gd name="connsiteY2" fmla="*/ 158898 h 158836"/>
              <a:gd name="connsiteX3" fmla="*/ -186 w 100076"/>
              <a:gd name="connsiteY3" fmla="*/ 145520 h 158836"/>
            </a:gdLst>
            <a:ahLst/>
            <a:cxnLst>
              <a:cxn ang="0">
                <a:pos x="connsiteX0" y="connsiteY0"/>
              </a:cxn>
              <a:cxn ang="0">
                <a:pos x="connsiteX1" y="connsiteY1"/>
              </a:cxn>
              <a:cxn ang="0">
                <a:pos x="connsiteX2" y="connsiteY2"/>
              </a:cxn>
              <a:cxn ang="0">
                <a:pos x="connsiteX3" y="connsiteY3"/>
              </a:cxn>
            </a:cxnLst>
            <a:rect l="l" t="t" r="r" b="b"/>
            <a:pathLst>
              <a:path w="100076" h="158836">
                <a:moveTo>
                  <a:pt x="26225" y="61"/>
                </a:moveTo>
                <a:lnTo>
                  <a:pt x="99891" y="13436"/>
                </a:lnTo>
                <a:lnTo>
                  <a:pt x="73476" y="158898"/>
                </a:lnTo>
                <a:lnTo>
                  <a:pt x="-186" y="14552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1" name="Freeform: Shape 410">
            <a:extLst>
              <a:ext uri="{FF2B5EF4-FFF2-40B4-BE49-F238E27FC236}">
                <a16:creationId xmlns:a16="http://schemas.microsoft.com/office/drawing/2014/main" id="{7410D428-7FA3-42E0-B1E5-FAC1243E63F6}"/>
              </a:ext>
            </a:extLst>
          </p:cNvPr>
          <p:cNvSpPr/>
          <p:nvPr/>
        </p:nvSpPr>
        <p:spPr>
          <a:xfrm>
            <a:off x="2227476" y="5727519"/>
            <a:ext cx="61595" cy="60100"/>
          </a:xfrm>
          <a:custGeom>
            <a:avLst/>
            <a:gdLst>
              <a:gd name="connsiteX0" fmla="*/ 7858 w 61595"/>
              <a:gd name="connsiteY0" fmla="*/ 61 h 54030"/>
              <a:gd name="connsiteX1" fmla="*/ 61410 w 61595"/>
              <a:gd name="connsiteY1" fmla="*/ 9784 h 54030"/>
              <a:gd name="connsiteX2" fmla="*/ 53366 w 61595"/>
              <a:gd name="connsiteY2" fmla="*/ 54091 h 54030"/>
              <a:gd name="connsiteX3" fmla="*/ -186 w 61595"/>
              <a:gd name="connsiteY3" fmla="*/ 44368 h 54030"/>
            </a:gdLst>
            <a:ahLst/>
            <a:cxnLst>
              <a:cxn ang="0">
                <a:pos x="connsiteX0" y="connsiteY0"/>
              </a:cxn>
              <a:cxn ang="0">
                <a:pos x="connsiteX1" y="connsiteY1"/>
              </a:cxn>
              <a:cxn ang="0">
                <a:pos x="connsiteX2" y="connsiteY2"/>
              </a:cxn>
              <a:cxn ang="0">
                <a:pos x="connsiteX3" y="connsiteY3"/>
              </a:cxn>
            </a:cxnLst>
            <a:rect l="l" t="t" r="r" b="b"/>
            <a:pathLst>
              <a:path w="61595" h="54030">
                <a:moveTo>
                  <a:pt x="7858" y="61"/>
                </a:moveTo>
                <a:lnTo>
                  <a:pt x="61410" y="9784"/>
                </a:lnTo>
                <a:lnTo>
                  <a:pt x="53366" y="54091"/>
                </a:lnTo>
                <a:lnTo>
                  <a:pt x="-186" y="4436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2" name="Freeform: Shape 411">
            <a:extLst>
              <a:ext uri="{FF2B5EF4-FFF2-40B4-BE49-F238E27FC236}">
                <a16:creationId xmlns:a16="http://schemas.microsoft.com/office/drawing/2014/main" id="{CC58D124-A9BA-4AE6-BDD0-AFA4DF0CBE80}"/>
              </a:ext>
            </a:extLst>
          </p:cNvPr>
          <p:cNvSpPr/>
          <p:nvPr/>
        </p:nvSpPr>
        <p:spPr>
          <a:xfrm>
            <a:off x="2511474" y="5777676"/>
            <a:ext cx="61595" cy="60099"/>
          </a:xfrm>
          <a:custGeom>
            <a:avLst/>
            <a:gdLst>
              <a:gd name="connsiteX0" fmla="*/ 7858 w 61595"/>
              <a:gd name="connsiteY0" fmla="*/ 61 h 54029"/>
              <a:gd name="connsiteX1" fmla="*/ 61410 w 61595"/>
              <a:gd name="connsiteY1" fmla="*/ 9787 h 54029"/>
              <a:gd name="connsiteX2" fmla="*/ 53366 w 61595"/>
              <a:gd name="connsiteY2" fmla="*/ 54091 h 54029"/>
              <a:gd name="connsiteX3" fmla="*/ -186 w 61595"/>
              <a:gd name="connsiteY3" fmla="*/ 44368 h 54029"/>
            </a:gdLst>
            <a:ahLst/>
            <a:cxnLst>
              <a:cxn ang="0">
                <a:pos x="connsiteX0" y="connsiteY0"/>
              </a:cxn>
              <a:cxn ang="0">
                <a:pos x="connsiteX1" y="connsiteY1"/>
              </a:cxn>
              <a:cxn ang="0">
                <a:pos x="connsiteX2" y="connsiteY2"/>
              </a:cxn>
              <a:cxn ang="0">
                <a:pos x="connsiteX3" y="connsiteY3"/>
              </a:cxn>
            </a:cxnLst>
            <a:rect l="l" t="t" r="r" b="b"/>
            <a:pathLst>
              <a:path w="61595" h="54029">
                <a:moveTo>
                  <a:pt x="7858" y="61"/>
                </a:moveTo>
                <a:lnTo>
                  <a:pt x="61410" y="9787"/>
                </a:lnTo>
                <a:lnTo>
                  <a:pt x="53366" y="54091"/>
                </a:lnTo>
                <a:lnTo>
                  <a:pt x="-186" y="4436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3" name="Freeform: Shape 412">
            <a:extLst>
              <a:ext uri="{FF2B5EF4-FFF2-40B4-BE49-F238E27FC236}">
                <a16:creationId xmlns:a16="http://schemas.microsoft.com/office/drawing/2014/main" id="{3D3C8E7F-1DF5-460B-BB1F-4BAA26CB4B68}"/>
              </a:ext>
            </a:extLst>
          </p:cNvPr>
          <p:cNvSpPr/>
          <p:nvPr/>
        </p:nvSpPr>
        <p:spPr>
          <a:xfrm>
            <a:off x="2684055" y="5783701"/>
            <a:ext cx="44932" cy="77896"/>
          </a:xfrm>
          <a:custGeom>
            <a:avLst/>
            <a:gdLst>
              <a:gd name="connsiteX0" fmla="*/ 11431 w 44932"/>
              <a:gd name="connsiteY0" fmla="*/ 61 h 70028"/>
              <a:gd name="connsiteX1" fmla="*/ 44747 w 44932"/>
              <a:gd name="connsiteY1" fmla="*/ 6110 h 70028"/>
              <a:gd name="connsiteX2" fmla="*/ 33130 w 44932"/>
              <a:gd name="connsiteY2" fmla="*/ 70089 h 70028"/>
              <a:gd name="connsiteX3" fmla="*/ -186 w 44932"/>
              <a:gd name="connsiteY3" fmla="*/ 64040 h 70028"/>
            </a:gdLst>
            <a:ahLst/>
            <a:cxnLst>
              <a:cxn ang="0">
                <a:pos x="connsiteX0" y="connsiteY0"/>
              </a:cxn>
              <a:cxn ang="0">
                <a:pos x="connsiteX1" y="connsiteY1"/>
              </a:cxn>
              <a:cxn ang="0">
                <a:pos x="connsiteX2" y="connsiteY2"/>
              </a:cxn>
              <a:cxn ang="0">
                <a:pos x="connsiteX3" y="connsiteY3"/>
              </a:cxn>
            </a:cxnLst>
            <a:rect l="l" t="t" r="r" b="b"/>
            <a:pathLst>
              <a:path w="44932" h="70028">
                <a:moveTo>
                  <a:pt x="11431" y="61"/>
                </a:moveTo>
                <a:lnTo>
                  <a:pt x="44747" y="6110"/>
                </a:lnTo>
                <a:lnTo>
                  <a:pt x="33130" y="70089"/>
                </a:lnTo>
                <a:lnTo>
                  <a:pt x="-186" y="6404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4" name="Freeform: Shape 413">
            <a:extLst>
              <a:ext uri="{FF2B5EF4-FFF2-40B4-BE49-F238E27FC236}">
                <a16:creationId xmlns:a16="http://schemas.microsoft.com/office/drawing/2014/main" id="{1E658E7A-7B0A-41F8-88E5-7F1004E4FBBB}"/>
              </a:ext>
            </a:extLst>
          </p:cNvPr>
          <p:cNvSpPr/>
          <p:nvPr/>
        </p:nvSpPr>
        <p:spPr>
          <a:xfrm>
            <a:off x="2959582" y="5958216"/>
            <a:ext cx="31978" cy="37414"/>
          </a:xfrm>
          <a:custGeom>
            <a:avLst/>
            <a:gdLst>
              <a:gd name="connsiteX0" fmla="*/ 5040 w 31978"/>
              <a:gd name="connsiteY0" fmla="*/ 61 h 33635"/>
              <a:gd name="connsiteX1" fmla="*/ 31793 w 31978"/>
              <a:gd name="connsiteY1" fmla="*/ 4921 h 33635"/>
              <a:gd name="connsiteX2" fmla="*/ 26570 w 31978"/>
              <a:gd name="connsiteY2" fmla="*/ 33697 h 33635"/>
              <a:gd name="connsiteX3" fmla="*/ -186 w 31978"/>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78" h="33635">
                <a:moveTo>
                  <a:pt x="5040" y="61"/>
                </a:moveTo>
                <a:lnTo>
                  <a:pt x="31793" y="4921"/>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5" name="Freeform: Shape 414">
            <a:extLst>
              <a:ext uri="{FF2B5EF4-FFF2-40B4-BE49-F238E27FC236}">
                <a16:creationId xmlns:a16="http://schemas.microsoft.com/office/drawing/2014/main" id="{1360ABEE-F483-44DD-9D6E-A66B8C864A30}"/>
              </a:ext>
            </a:extLst>
          </p:cNvPr>
          <p:cNvSpPr/>
          <p:nvPr/>
        </p:nvSpPr>
        <p:spPr>
          <a:xfrm>
            <a:off x="3032522" y="5972949"/>
            <a:ext cx="31982" cy="37414"/>
          </a:xfrm>
          <a:custGeom>
            <a:avLst/>
            <a:gdLst>
              <a:gd name="connsiteX0" fmla="*/ 5040 w 31982"/>
              <a:gd name="connsiteY0" fmla="*/ 61 h 33635"/>
              <a:gd name="connsiteX1" fmla="*/ 31796 w 31982"/>
              <a:gd name="connsiteY1" fmla="*/ 4917 h 33635"/>
              <a:gd name="connsiteX2" fmla="*/ 26570 w 31982"/>
              <a:gd name="connsiteY2" fmla="*/ 33697 h 33635"/>
              <a:gd name="connsiteX3" fmla="*/ -186 w 31982"/>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82" h="33635">
                <a:moveTo>
                  <a:pt x="5040" y="61"/>
                </a:moveTo>
                <a:lnTo>
                  <a:pt x="31796" y="4917"/>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6" name="Freeform: Shape 415">
            <a:extLst>
              <a:ext uri="{FF2B5EF4-FFF2-40B4-BE49-F238E27FC236}">
                <a16:creationId xmlns:a16="http://schemas.microsoft.com/office/drawing/2014/main" id="{AE11CC88-405E-4250-862E-E39EC951CC26}"/>
              </a:ext>
            </a:extLst>
          </p:cNvPr>
          <p:cNvSpPr/>
          <p:nvPr/>
        </p:nvSpPr>
        <p:spPr>
          <a:xfrm>
            <a:off x="3107672" y="5988126"/>
            <a:ext cx="31982" cy="37414"/>
          </a:xfrm>
          <a:custGeom>
            <a:avLst/>
            <a:gdLst>
              <a:gd name="connsiteX0" fmla="*/ 5040 w 31982"/>
              <a:gd name="connsiteY0" fmla="*/ 61 h 33635"/>
              <a:gd name="connsiteX1" fmla="*/ 31796 w 31982"/>
              <a:gd name="connsiteY1" fmla="*/ 4920 h 33635"/>
              <a:gd name="connsiteX2" fmla="*/ 26570 w 31982"/>
              <a:gd name="connsiteY2" fmla="*/ 33697 h 33635"/>
              <a:gd name="connsiteX3" fmla="*/ -186 w 31982"/>
              <a:gd name="connsiteY3" fmla="*/ 28837 h 33635"/>
            </a:gdLst>
            <a:ahLst/>
            <a:cxnLst>
              <a:cxn ang="0">
                <a:pos x="connsiteX0" y="connsiteY0"/>
              </a:cxn>
              <a:cxn ang="0">
                <a:pos x="connsiteX1" y="connsiteY1"/>
              </a:cxn>
              <a:cxn ang="0">
                <a:pos x="connsiteX2" y="connsiteY2"/>
              </a:cxn>
              <a:cxn ang="0">
                <a:pos x="connsiteX3" y="connsiteY3"/>
              </a:cxn>
            </a:cxnLst>
            <a:rect l="l" t="t" r="r" b="b"/>
            <a:pathLst>
              <a:path w="31982" h="33635">
                <a:moveTo>
                  <a:pt x="5040" y="61"/>
                </a:moveTo>
                <a:lnTo>
                  <a:pt x="31796" y="4920"/>
                </a:lnTo>
                <a:lnTo>
                  <a:pt x="26570" y="33697"/>
                </a:lnTo>
                <a:lnTo>
                  <a:pt x="-186" y="28837"/>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7" name="Freeform: Shape 416">
            <a:extLst>
              <a:ext uri="{FF2B5EF4-FFF2-40B4-BE49-F238E27FC236}">
                <a16:creationId xmlns:a16="http://schemas.microsoft.com/office/drawing/2014/main" id="{CB20033E-8A25-4CB1-8985-97B557C76DBF}"/>
              </a:ext>
            </a:extLst>
          </p:cNvPr>
          <p:cNvSpPr/>
          <p:nvPr/>
        </p:nvSpPr>
        <p:spPr>
          <a:xfrm>
            <a:off x="3109940" y="5834965"/>
            <a:ext cx="35281" cy="49749"/>
          </a:xfrm>
          <a:custGeom>
            <a:avLst/>
            <a:gdLst>
              <a:gd name="connsiteX0" fmla="*/ 7006 w 35281"/>
              <a:gd name="connsiteY0" fmla="*/ 61 h 44724"/>
              <a:gd name="connsiteX1" fmla="*/ 35096 w 35281"/>
              <a:gd name="connsiteY1" fmla="*/ 5161 h 44724"/>
              <a:gd name="connsiteX2" fmla="*/ 27900 w 35281"/>
              <a:gd name="connsiteY2" fmla="*/ 44785 h 44724"/>
              <a:gd name="connsiteX3" fmla="*/ -186 w 35281"/>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1" h="44724">
                <a:moveTo>
                  <a:pt x="7006" y="61"/>
                </a:moveTo>
                <a:lnTo>
                  <a:pt x="35096" y="5161"/>
                </a:lnTo>
                <a:lnTo>
                  <a:pt x="27900"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8" name="Freeform: Shape 417">
            <a:extLst>
              <a:ext uri="{FF2B5EF4-FFF2-40B4-BE49-F238E27FC236}">
                <a16:creationId xmlns:a16="http://schemas.microsoft.com/office/drawing/2014/main" id="{8BC16BE6-FF53-42DD-9D35-D54BD1C68FA6}"/>
              </a:ext>
            </a:extLst>
          </p:cNvPr>
          <p:cNvSpPr/>
          <p:nvPr/>
        </p:nvSpPr>
        <p:spPr>
          <a:xfrm>
            <a:off x="3156756" y="5802904"/>
            <a:ext cx="76516" cy="98474"/>
          </a:xfrm>
          <a:custGeom>
            <a:avLst/>
            <a:gdLst>
              <a:gd name="connsiteX0" fmla="*/ 13828 w 76516"/>
              <a:gd name="connsiteY0" fmla="*/ 61 h 88528"/>
              <a:gd name="connsiteX1" fmla="*/ 76330 w 76516"/>
              <a:gd name="connsiteY1" fmla="*/ 11408 h 88528"/>
              <a:gd name="connsiteX2" fmla="*/ 62316 w 76516"/>
              <a:gd name="connsiteY2" fmla="*/ 88589 h 88528"/>
              <a:gd name="connsiteX3" fmla="*/ -186 w 76516"/>
              <a:gd name="connsiteY3" fmla="*/ 77238 h 88528"/>
            </a:gdLst>
            <a:ahLst/>
            <a:cxnLst>
              <a:cxn ang="0">
                <a:pos x="connsiteX0" y="connsiteY0"/>
              </a:cxn>
              <a:cxn ang="0">
                <a:pos x="connsiteX1" y="connsiteY1"/>
              </a:cxn>
              <a:cxn ang="0">
                <a:pos x="connsiteX2" y="connsiteY2"/>
              </a:cxn>
              <a:cxn ang="0">
                <a:pos x="connsiteX3" y="connsiteY3"/>
              </a:cxn>
            </a:cxnLst>
            <a:rect l="l" t="t" r="r" b="b"/>
            <a:pathLst>
              <a:path w="76516" h="88528">
                <a:moveTo>
                  <a:pt x="13828" y="61"/>
                </a:moveTo>
                <a:lnTo>
                  <a:pt x="76330" y="11408"/>
                </a:lnTo>
                <a:lnTo>
                  <a:pt x="62316" y="88589"/>
                </a:lnTo>
                <a:lnTo>
                  <a:pt x="-186" y="77238"/>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19" name="Freeform: Shape 418">
            <a:extLst>
              <a:ext uri="{FF2B5EF4-FFF2-40B4-BE49-F238E27FC236}">
                <a16:creationId xmlns:a16="http://schemas.microsoft.com/office/drawing/2014/main" id="{05701351-6D8A-416A-955B-9C19993B8AAA}"/>
              </a:ext>
            </a:extLst>
          </p:cNvPr>
          <p:cNvSpPr/>
          <p:nvPr/>
        </p:nvSpPr>
        <p:spPr>
          <a:xfrm>
            <a:off x="3386872" y="6372935"/>
            <a:ext cx="44932" cy="77896"/>
          </a:xfrm>
          <a:custGeom>
            <a:avLst/>
            <a:gdLst>
              <a:gd name="connsiteX0" fmla="*/ 11431 w 44932"/>
              <a:gd name="connsiteY0" fmla="*/ 61 h 70028"/>
              <a:gd name="connsiteX1" fmla="*/ 44747 w 44932"/>
              <a:gd name="connsiteY1" fmla="*/ 6110 h 70028"/>
              <a:gd name="connsiteX2" fmla="*/ 33130 w 44932"/>
              <a:gd name="connsiteY2" fmla="*/ 70089 h 70028"/>
              <a:gd name="connsiteX3" fmla="*/ -186 w 44932"/>
              <a:gd name="connsiteY3" fmla="*/ 64040 h 70028"/>
            </a:gdLst>
            <a:ahLst/>
            <a:cxnLst>
              <a:cxn ang="0">
                <a:pos x="connsiteX0" y="connsiteY0"/>
              </a:cxn>
              <a:cxn ang="0">
                <a:pos x="connsiteX1" y="connsiteY1"/>
              </a:cxn>
              <a:cxn ang="0">
                <a:pos x="connsiteX2" y="connsiteY2"/>
              </a:cxn>
              <a:cxn ang="0">
                <a:pos x="connsiteX3" y="connsiteY3"/>
              </a:cxn>
            </a:cxnLst>
            <a:rect l="l" t="t" r="r" b="b"/>
            <a:pathLst>
              <a:path w="44932" h="70028">
                <a:moveTo>
                  <a:pt x="11431" y="61"/>
                </a:moveTo>
                <a:lnTo>
                  <a:pt x="44747" y="6110"/>
                </a:lnTo>
                <a:lnTo>
                  <a:pt x="33130" y="70089"/>
                </a:lnTo>
                <a:lnTo>
                  <a:pt x="-186" y="6404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20" name="Freeform: Shape 419">
            <a:extLst>
              <a:ext uri="{FF2B5EF4-FFF2-40B4-BE49-F238E27FC236}">
                <a16:creationId xmlns:a16="http://schemas.microsoft.com/office/drawing/2014/main" id="{70E44C18-8883-4591-BB75-B29762B18006}"/>
              </a:ext>
            </a:extLst>
          </p:cNvPr>
          <p:cNvSpPr/>
          <p:nvPr/>
        </p:nvSpPr>
        <p:spPr>
          <a:xfrm>
            <a:off x="3413710" y="6067510"/>
            <a:ext cx="287707" cy="119760"/>
          </a:xfrm>
          <a:custGeom>
            <a:avLst/>
            <a:gdLst>
              <a:gd name="connsiteX0" fmla="*/ 10223 w 287707"/>
              <a:gd name="connsiteY0" fmla="*/ 61 h 107664"/>
              <a:gd name="connsiteX1" fmla="*/ 287522 w 287707"/>
              <a:gd name="connsiteY1" fmla="*/ 50410 h 107664"/>
              <a:gd name="connsiteX2" fmla="*/ 277112 w 287707"/>
              <a:gd name="connsiteY2" fmla="*/ 107726 h 107664"/>
              <a:gd name="connsiteX3" fmla="*/ -186 w 287707"/>
              <a:gd name="connsiteY3" fmla="*/ 57376 h 107664"/>
            </a:gdLst>
            <a:ahLst/>
            <a:cxnLst>
              <a:cxn ang="0">
                <a:pos x="connsiteX0" y="connsiteY0"/>
              </a:cxn>
              <a:cxn ang="0">
                <a:pos x="connsiteX1" y="connsiteY1"/>
              </a:cxn>
              <a:cxn ang="0">
                <a:pos x="connsiteX2" y="connsiteY2"/>
              </a:cxn>
              <a:cxn ang="0">
                <a:pos x="connsiteX3" y="connsiteY3"/>
              </a:cxn>
            </a:cxnLst>
            <a:rect l="l" t="t" r="r" b="b"/>
            <a:pathLst>
              <a:path w="287707" h="107664">
                <a:moveTo>
                  <a:pt x="10223" y="61"/>
                </a:moveTo>
                <a:lnTo>
                  <a:pt x="287522" y="50410"/>
                </a:lnTo>
                <a:lnTo>
                  <a:pt x="277112" y="107726"/>
                </a:lnTo>
                <a:lnTo>
                  <a:pt x="-186" y="57376"/>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21" name="Freeform: Shape 420">
            <a:extLst>
              <a:ext uri="{FF2B5EF4-FFF2-40B4-BE49-F238E27FC236}">
                <a16:creationId xmlns:a16="http://schemas.microsoft.com/office/drawing/2014/main" id="{C9A85BC2-8490-4E44-96E9-860F8B174530}"/>
              </a:ext>
            </a:extLst>
          </p:cNvPr>
          <p:cNvSpPr/>
          <p:nvPr/>
        </p:nvSpPr>
        <p:spPr>
          <a:xfrm>
            <a:off x="3358825" y="5730613"/>
            <a:ext cx="122710" cy="231600"/>
          </a:xfrm>
          <a:custGeom>
            <a:avLst/>
            <a:gdLst>
              <a:gd name="connsiteX0" fmla="*/ 33852 w 122710"/>
              <a:gd name="connsiteY0" fmla="*/ 61 h 208208"/>
              <a:gd name="connsiteX1" fmla="*/ 90962 w 122710"/>
              <a:gd name="connsiteY1" fmla="*/ 10431 h 208208"/>
              <a:gd name="connsiteX2" fmla="*/ 65414 w 122710"/>
              <a:gd name="connsiteY2" fmla="*/ 151138 h 208208"/>
              <a:gd name="connsiteX3" fmla="*/ 122524 w 122710"/>
              <a:gd name="connsiteY3" fmla="*/ 161507 h 208208"/>
              <a:gd name="connsiteX4" fmla="*/ 114034 w 122710"/>
              <a:gd name="connsiteY4" fmla="*/ 208269 h 208208"/>
              <a:gd name="connsiteX5" fmla="*/ -186 w 122710"/>
              <a:gd name="connsiteY5" fmla="*/ 187530 h 208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710" h="208208">
                <a:moveTo>
                  <a:pt x="33852" y="61"/>
                </a:moveTo>
                <a:lnTo>
                  <a:pt x="90962" y="10431"/>
                </a:lnTo>
                <a:lnTo>
                  <a:pt x="65414" y="151138"/>
                </a:lnTo>
                <a:lnTo>
                  <a:pt x="122524" y="161507"/>
                </a:lnTo>
                <a:lnTo>
                  <a:pt x="114034" y="208269"/>
                </a:lnTo>
                <a:lnTo>
                  <a:pt x="-186" y="187530"/>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22" name="Freeform: Shape 421">
            <a:extLst>
              <a:ext uri="{FF2B5EF4-FFF2-40B4-BE49-F238E27FC236}">
                <a16:creationId xmlns:a16="http://schemas.microsoft.com/office/drawing/2014/main" id="{DDEF1E1A-E779-4609-A2AC-E605FFC0F751}"/>
              </a:ext>
            </a:extLst>
          </p:cNvPr>
          <p:cNvSpPr/>
          <p:nvPr/>
        </p:nvSpPr>
        <p:spPr>
          <a:xfrm>
            <a:off x="3231104" y="5861976"/>
            <a:ext cx="35282" cy="49749"/>
          </a:xfrm>
          <a:custGeom>
            <a:avLst/>
            <a:gdLst>
              <a:gd name="connsiteX0" fmla="*/ 7010 w 35282"/>
              <a:gd name="connsiteY0" fmla="*/ 61 h 44724"/>
              <a:gd name="connsiteX1" fmla="*/ 35096 w 35282"/>
              <a:gd name="connsiteY1" fmla="*/ 5161 h 44724"/>
              <a:gd name="connsiteX2" fmla="*/ 27904 w 35282"/>
              <a:gd name="connsiteY2" fmla="*/ 44785 h 44724"/>
              <a:gd name="connsiteX3" fmla="*/ -186 w 35282"/>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2" h="44724">
                <a:moveTo>
                  <a:pt x="7010" y="61"/>
                </a:moveTo>
                <a:lnTo>
                  <a:pt x="35096" y="5161"/>
                </a:lnTo>
                <a:lnTo>
                  <a:pt x="27904"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23" name="Freeform: Shape 422">
            <a:extLst>
              <a:ext uri="{FF2B5EF4-FFF2-40B4-BE49-F238E27FC236}">
                <a16:creationId xmlns:a16="http://schemas.microsoft.com/office/drawing/2014/main" id="{0CF87440-B16D-49A3-8492-583B2C174911}"/>
              </a:ext>
            </a:extLst>
          </p:cNvPr>
          <p:cNvSpPr/>
          <p:nvPr/>
        </p:nvSpPr>
        <p:spPr>
          <a:xfrm>
            <a:off x="3268680" y="5869565"/>
            <a:ext cx="35281" cy="49752"/>
          </a:xfrm>
          <a:custGeom>
            <a:avLst/>
            <a:gdLst>
              <a:gd name="connsiteX0" fmla="*/ 7010 w 35281"/>
              <a:gd name="connsiteY0" fmla="*/ 61 h 44727"/>
              <a:gd name="connsiteX1" fmla="*/ 35096 w 35281"/>
              <a:gd name="connsiteY1" fmla="*/ 5161 h 44727"/>
              <a:gd name="connsiteX2" fmla="*/ 27904 w 35281"/>
              <a:gd name="connsiteY2" fmla="*/ 44789 h 44727"/>
              <a:gd name="connsiteX3" fmla="*/ -186 w 35281"/>
              <a:gd name="connsiteY3" fmla="*/ 39689 h 44727"/>
            </a:gdLst>
            <a:ahLst/>
            <a:cxnLst>
              <a:cxn ang="0">
                <a:pos x="connsiteX0" y="connsiteY0"/>
              </a:cxn>
              <a:cxn ang="0">
                <a:pos x="connsiteX1" y="connsiteY1"/>
              </a:cxn>
              <a:cxn ang="0">
                <a:pos x="connsiteX2" y="connsiteY2"/>
              </a:cxn>
              <a:cxn ang="0">
                <a:pos x="connsiteX3" y="connsiteY3"/>
              </a:cxn>
            </a:cxnLst>
            <a:rect l="l" t="t" r="r" b="b"/>
            <a:pathLst>
              <a:path w="35281" h="44727">
                <a:moveTo>
                  <a:pt x="7010" y="61"/>
                </a:moveTo>
                <a:lnTo>
                  <a:pt x="35096" y="5161"/>
                </a:lnTo>
                <a:lnTo>
                  <a:pt x="27904" y="44789"/>
                </a:lnTo>
                <a:lnTo>
                  <a:pt x="-186" y="39689"/>
                </a:lnTo>
                <a:close/>
              </a:path>
            </a:pathLst>
          </a:custGeom>
          <a:solidFill>
            <a:srgbClr val="FF0000"/>
          </a:solidFill>
          <a:ln w="17939" cap="flat">
            <a:solidFill>
              <a:srgbClr val="000000"/>
            </a:solidFill>
            <a:prstDash val="solid"/>
            <a:miter/>
          </a:ln>
        </p:spPr>
        <p:txBody>
          <a:bodyPr rtlCol="0" anchor="ctr"/>
          <a:lstStyle/>
          <a:p>
            <a:endParaRPr lang="en-NL"/>
          </a:p>
        </p:txBody>
      </p:sp>
      <p:sp>
        <p:nvSpPr>
          <p:cNvPr id="424" name="Freeform: Shape 423">
            <a:extLst>
              <a:ext uri="{FF2B5EF4-FFF2-40B4-BE49-F238E27FC236}">
                <a16:creationId xmlns:a16="http://schemas.microsoft.com/office/drawing/2014/main" id="{D11A3C05-641E-4000-82B8-3B4CB289BFA8}"/>
              </a:ext>
            </a:extLst>
          </p:cNvPr>
          <p:cNvSpPr/>
          <p:nvPr/>
        </p:nvSpPr>
        <p:spPr>
          <a:xfrm>
            <a:off x="3306657" y="5874699"/>
            <a:ext cx="35281" cy="49749"/>
          </a:xfrm>
          <a:custGeom>
            <a:avLst/>
            <a:gdLst>
              <a:gd name="connsiteX0" fmla="*/ 7006 w 35281"/>
              <a:gd name="connsiteY0" fmla="*/ 61 h 44724"/>
              <a:gd name="connsiteX1" fmla="*/ 35096 w 35281"/>
              <a:gd name="connsiteY1" fmla="*/ 5161 h 44724"/>
              <a:gd name="connsiteX2" fmla="*/ 27900 w 35281"/>
              <a:gd name="connsiteY2" fmla="*/ 44785 h 44724"/>
              <a:gd name="connsiteX3" fmla="*/ -186 w 35281"/>
              <a:gd name="connsiteY3" fmla="*/ 39685 h 44724"/>
            </a:gdLst>
            <a:ahLst/>
            <a:cxnLst>
              <a:cxn ang="0">
                <a:pos x="connsiteX0" y="connsiteY0"/>
              </a:cxn>
              <a:cxn ang="0">
                <a:pos x="connsiteX1" y="connsiteY1"/>
              </a:cxn>
              <a:cxn ang="0">
                <a:pos x="connsiteX2" y="connsiteY2"/>
              </a:cxn>
              <a:cxn ang="0">
                <a:pos x="connsiteX3" y="connsiteY3"/>
              </a:cxn>
            </a:cxnLst>
            <a:rect l="l" t="t" r="r" b="b"/>
            <a:pathLst>
              <a:path w="35281" h="44724">
                <a:moveTo>
                  <a:pt x="7006" y="61"/>
                </a:moveTo>
                <a:lnTo>
                  <a:pt x="35096" y="5161"/>
                </a:lnTo>
                <a:lnTo>
                  <a:pt x="27900" y="44785"/>
                </a:lnTo>
                <a:lnTo>
                  <a:pt x="-186" y="39685"/>
                </a:lnTo>
                <a:close/>
              </a:path>
            </a:pathLst>
          </a:custGeom>
          <a:solidFill>
            <a:srgbClr val="FF0000"/>
          </a:solidFill>
          <a:ln w="17939" cap="flat">
            <a:solidFill>
              <a:srgbClr val="000000"/>
            </a:solidFill>
            <a:prstDash val="solid"/>
            <a:miter/>
          </a:ln>
        </p:spPr>
        <p:txBody>
          <a:bodyPr rtlCol="0" anchor="ctr"/>
          <a:lstStyle/>
          <a:p>
            <a:endParaRPr lang="en-NL"/>
          </a:p>
        </p:txBody>
      </p:sp>
      <p:pic>
        <p:nvPicPr>
          <p:cNvPr id="425" name="Picture 424">
            <a:extLst>
              <a:ext uri="{FF2B5EF4-FFF2-40B4-BE49-F238E27FC236}">
                <a16:creationId xmlns:a16="http://schemas.microsoft.com/office/drawing/2014/main" id="{150DDB94-E805-45DA-9EDC-07D28B0A1ADC}"/>
              </a:ext>
            </a:extLst>
          </p:cNvPr>
          <p:cNvPicPr>
            <a:picLocks noChangeAspect="1"/>
          </p:cNvPicPr>
          <p:nvPr/>
        </p:nvPicPr>
        <p:blipFill>
          <a:blip r:embed="rId149"/>
          <a:stretch>
            <a:fillRect/>
          </a:stretch>
        </p:blipFill>
        <p:spPr>
          <a:xfrm rot="11417478" flipV="1">
            <a:off x="1872373" y="6222128"/>
            <a:ext cx="133714" cy="148737"/>
          </a:xfrm>
          <a:custGeom>
            <a:avLst/>
            <a:gdLst>
              <a:gd name="connsiteX0" fmla="*/ 138 w 133714"/>
              <a:gd name="connsiteY0" fmla="*/ 815 h 133714"/>
              <a:gd name="connsiteX1" fmla="*/ 133852 w 133714"/>
              <a:gd name="connsiteY1" fmla="*/ 815 h 133714"/>
              <a:gd name="connsiteX2" fmla="*/ 133852 w 133714"/>
              <a:gd name="connsiteY2" fmla="*/ 134529 h 133714"/>
              <a:gd name="connsiteX3" fmla="*/ 138 w 133714"/>
              <a:gd name="connsiteY3" fmla="*/ 134529 h 133714"/>
            </a:gdLst>
            <a:ahLst/>
            <a:cxnLst>
              <a:cxn ang="0">
                <a:pos x="connsiteX0" y="connsiteY0"/>
              </a:cxn>
              <a:cxn ang="0">
                <a:pos x="connsiteX1" y="connsiteY1"/>
              </a:cxn>
              <a:cxn ang="0">
                <a:pos x="connsiteX2" y="connsiteY2"/>
              </a:cxn>
              <a:cxn ang="0">
                <a:pos x="connsiteX3" y="connsiteY3"/>
              </a:cxn>
            </a:cxnLst>
            <a:rect l="l" t="t" r="r" b="b"/>
            <a:pathLst>
              <a:path w="133714" h="133714">
                <a:moveTo>
                  <a:pt x="138" y="815"/>
                </a:moveTo>
                <a:lnTo>
                  <a:pt x="133852" y="815"/>
                </a:lnTo>
                <a:lnTo>
                  <a:pt x="133852" y="134529"/>
                </a:lnTo>
                <a:lnTo>
                  <a:pt x="138" y="134529"/>
                </a:lnTo>
                <a:close/>
              </a:path>
            </a:pathLst>
          </a:custGeom>
        </p:spPr>
      </p:pic>
      <p:pic>
        <p:nvPicPr>
          <p:cNvPr id="426" name="Picture 425">
            <a:extLst>
              <a:ext uri="{FF2B5EF4-FFF2-40B4-BE49-F238E27FC236}">
                <a16:creationId xmlns:a16="http://schemas.microsoft.com/office/drawing/2014/main" id="{B03BEAAD-3DC2-48EF-B361-5C0935472DC9}"/>
              </a:ext>
            </a:extLst>
          </p:cNvPr>
          <p:cNvPicPr>
            <a:picLocks noChangeAspect="1"/>
          </p:cNvPicPr>
          <p:nvPr/>
        </p:nvPicPr>
        <p:blipFill>
          <a:blip r:embed="rId149"/>
          <a:stretch>
            <a:fillRect/>
          </a:stretch>
        </p:blipFill>
        <p:spPr>
          <a:xfrm rot="11417478" flipV="1">
            <a:off x="2034725" y="6247108"/>
            <a:ext cx="133714" cy="148737"/>
          </a:xfrm>
          <a:custGeom>
            <a:avLst/>
            <a:gdLst>
              <a:gd name="connsiteX0" fmla="*/ 183 w 133714"/>
              <a:gd name="connsiteY0" fmla="*/ 821 h 133714"/>
              <a:gd name="connsiteX1" fmla="*/ 133897 w 133714"/>
              <a:gd name="connsiteY1" fmla="*/ 821 h 133714"/>
              <a:gd name="connsiteX2" fmla="*/ 133897 w 133714"/>
              <a:gd name="connsiteY2" fmla="*/ 134536 h 133714"/>
              <a:gd name="connsiteX3" fmla="*/ 183 w 133714"/>
              <a:gd name="connsiteY3" fmla="*/ 134536 h 133714"/>
            </a:gdLst>
            <a:ahLst/>
            <a:cxnLst>
              <a:cxn ang="0">
                <a:pos x="connsiteX0" y="connsiteY0"/>
              </a:cxn>
              <a:cxn ang="0">
                <a:pos x="connsiteX1" y="connsiteY1"/>
              </a:cxn>
              <a:cxn ang="0">
                <a:pos x="connsiteX2" y="connsiteY2"/>
              </a:cxn>
              <a:cxn ang="0">
                <a:pos x="connsiteX3" y="connsiteY3"/>
              </a:cxn>
            </a:cxnLst>
            <a:rect l="l" t="t" r="r" b="b"/>
            <a:pathLst>
              <a:path w="133714" h="133714">
                <a:moveTo>
                  <a:pt x="183" y="821"/>
                </a:moveTo>
                <a:lnTo>
                  <a:pt x="133897" y="821"/>
                </a:lnTo>
                <a:lnTo>
                  <a:pt x="133897" y="134536"/>
                </a:lnTo>
                <a:lnTo>
                  <a:pt x="183" y="134536"/>
                </a:lnTo>
                <a:close/>
              </a:path>
            </a:pathLst>
          </a:custGeom>
        </p:spPr>
      </p:pic>
      <p:sp>
        <p:nvSpPr>
          <p:cNvPr id="427" name="Freeform: Shape 426">
            <a:extLst>
              <a:ext uri="{FF2B5EF4-FFF2-40B4-BE49-F238E27FC236}">
                <a16:creationId xmlns:a16="http://schemas.microsoft.com/office/drawing/2014/main" id="{E963AE1E-FC80-4DF5-9FA4-653829BFDD9E}"/>
              </a:ext>
            </a:extLst>
          </p:cNvPr>
          <p:cNvSpPr/>
          <p:nvPr/>
        </p:nvSpPr>
        <p:spPr>
          <a:xfrm>
            <a:off x="1641741" y="2938093"/>
            <a:ext cx="745840" cy="4351337"/>
          </a:xfrm>
          <a:custGeom>
            <a:avLst/>
            <a:gdLst>
              <a:gd name="connsiteX0" fmla="*/ 664990 w 745840"/>
              <a:gd name="connsiteY0" fmla="*/ 61 h 3911843"/>
              <a:gd name="connsiteX1" fmla="*/ 745654 w 745840"/>
              <a:gd name="connsiteY1" fmla="*/ 13825 h 3911843"/>
              <a:gd name="connsiteX2" fmla="*/ 80478 w 745840"/>
              <a:gd name="connsiteY2" fmla="*/ 3911904 h 3911843"/>
              <a:gd name="connsiteX3" fmla="*/ -186 w 745840"/>
              <a:gd name="connsiteY3" fmla="*/ 3898138 h 3911843"/>
            </a:gdLst>
            <a:ahLst/>
            <a:cxnLst>
              <a:cxn ang="0">
                <a:pos x="connsiteX0" y="connsiteY0"/>
              </a:cxn>
              <a:cxn ang="0">
                <a:pos x="connsiteX1" y="connsiteY1"/>
              </a:cxn>
              <a:cxn ang="0">
                <a:pos x="connsiteX2" y="connsiteY2"/>
              </a:cxn>
              <a:cxn ang="0">
                <a:pos x="connsiteX3" y="connsiteY3"/>
              </a:cxn>
            </a:cxnLst>
            <a:rect l="l" t="t" r="r" b="b"/>
            <a:pathLst>
              <a:path w="745840" h="3911843">
                <a:moveTo>
                  <a:pt x="664990" y="61"/>
                </a:moveTo>
                <a:lnTo>
                  <a:pt x="745654" y="13825"/>
                </a:lnTo>
                <a:lnTo>
                  <a:pt x="80478" y="3911904"/>
                </a:lnTo>
                <a:lnTo>
                  <a:pt x="-186" y="3898138"/>
                </a:lnTo>
                <a:close/>
              </a:path>
            </a:pathLst>
          </a:custGeom>
          <a:solidFill>
            <a:srgbClr val="767171"/>
          </a:solidFill>
          <a:ln w="5980" cap="flat">
            <a:solidFill>
              <a:srgbClr val="BF9000"/>
            </a:solidFill>
            <a:prstDash val="solid"/>
            <a:miter/>
          </a:ln>
        </p:spPr>
        <p:txBody>
          <a:bodyPr rtlCol="0" anchor="ctr"/>
          <a:lstStyle/>
          <a:p>
            <a:endParaRPr lang="en-NL"/>
          </a:p>
        </p:txBody>
      </p:sp>
      <p:sp>
        <p:nvSpPr>
          <p:cNvPr id="428" name="TextBox 427">
            <a:extLst>
              <a:ext uri="{FF2B5EF4-FFF2-40B4-BE49-F238E27FC236}">
                <a16:creationId xmlns:a16="http://schemas.microsoft.com/office/drawing/2014/main" id="{A71286CC-BC9F-4D47-A30E-C7947D27C777}"/>
              </a:ext>
            </a:extLst>
          </p:cNvPr>
          <p:cNvSpPr txBox="1"/>
          <p:nvPr/>
        </p:nvSpPr>
        <p:spPr>
          <a:xfrm>
            <a:off x="1990538" y="6349066"/>
            <a:ext cx="653736" cy="249643"/>
          </a:xfrm>
          <a:prstGeom prst="rect">
            <a:avLst/>
          </a:prstGeom>
          <a:noFill/>
        </p:spPr>
        <p:txBody>
          <a:bodyPr wrap="none" rtlCol="0">
            <a:spAutoFit/>
          </a:bodyPr>
          <a:lstStyle/>
          <a:p>
            <a:pPr algn="l"/>
            <a:r>
              <a:rPr lang="en-NL" sz="849" spc="0" baseline="0">
                <a:solidFill>
                  <a:srgbClr val="000000"/>
                </a:solidFill>
                <a:latin typeface="Calibri"/>
                <a:cs typeface="Calibri"/>
                <a:sym typeface="Calibri"/>
                <a:rtl val="0"/>
              </a:rPr>
              <a:t>Waterriver</a:t>
            </a:r>
          </a:p>
        </p:txBody>
      </p:sp>
      <p:sp>
        <p:nvSpPr>
          <p:cNvPr id="436" name="Freeform: Shape 435">
            <a:extLst>
              <a:ext uri="{FF2B5EF4-FFF2-40B4-BE49-F238E27FC236}">
                <a16:creationId xmlns:a16="http://schemas.microsoft.com/office/drawing/2014/main" id="{083544B0-7176-4C51-9F15-20547589E963}"/>
              </a:ext>
            </a:extLst>
          </p:cNvPr>
          <p:cNvSpPr/>
          <p:nvPr/>
        </p:nvSpPr>
        <p:spPr>
          <a:xfrm>
            <a:off x="4408022" y="3165591"/>
            <a:ext cx="1701301" cy="3606326"/>
          </a:xfrm>
          <a:custGeom>
            <a:avLst/>
            <a:gdLst>
              <a:gd name="connsiteX0" fmla="*/ 2070144 w 2070330"/>
              <a:gd name="connsiteY0" fmla="*/ 3220305 h 3242079"/>
              <a:gd name="connsiteX1" fmla="*/ 2070144 w 2070330"/>
              <a:gd name="connsiteY1" fmla="*/ 754804 h 3242079"/>
              <a:gd name="connsiteX2" fmla="*/ 1465400 w 2070330"/>
              <a:gd name="connsiteY2" fmla="*/ 747889 h 3242079"/>
              <a:gd name="connsiteX3" fmla="*/ 1401600 w 2070330"/>
              <a:gd name="connsiteY3" fmla="*/ 16833 h 3242079"/>
              <a:gd name="connsiteX4" fmla="*/ 368843 w 2070330"/>
              <a:gd name="connsiteY4" fmla="*/ 61 h 3242079"/>
              <a:gd name="connsiteX5" fmla="*/ 325711 w 2070330"/>
              <a:gd name="connsiteY5" fmla="*/ 124654 h 3242079"/>
              <a:gd name="connsiteX6" fmla="*/ 229851 w 2070330"/>
              <a:gd name="connsiteY6" fmla="*/ 210910 h 3242079"/>
              <a:gd name="connsiteX7" fmla="*/ 153173 w 2070330"/>
              <a:gd name="connsiteY7" fmla="*/ 311543 h 3242079"/>
              <a:gd name="connsiteX8" fmla="*/ 90869 w 2070330"/>
              <a:gd name="connsiteY8" fmla="*/ 445721 h 3242079"/>
              <a:gd name="connsiteX9" fmla="*/ 62114 w 2070330"/>
              <a:gd name="connsiteY9" fmla="*/ 560729 h 3242079"/>
              <a:gd name="connsiteX10" fmla="*/ 95664 w 2070330"/>
              <a:gd name="connsiteY10" fmla="*/ 690114 h 3242079"/>
              <a:gd name="connsiteX11" fmla="*/ 215473 w 2070330"/>
              <a:gd name="connsiteY11" fmla="*/ 752410 h 3242079"/>
              <a:gd name="connsiteX12" fmla="*/ 249009 w 2070330"/>
              <a:gd name="connsiteY12" fmla="*/ 838667 h 3242079"/>
              <a:gd name="connsiteX13" fmla="*/ 268202 w 2070330"/>
              <a:gd name="connsiteY13" fmla="*/ 1025557 h 3242079"/>
              <a:gd name="connsiteX14" fmla="*/ 263386 w 2070330"/>
              <a:gd name="connsiteY14" fmla="*/ 1140565 h 3242079"/>
              <a:gd name="connsiteX15" fmla="*/ 210682 w 2070330"/>
              <a:gd name="connsiteY15" fmla="*/ 1255573 h 3242079"/>
              <a:gd name="connsiteX16" fmla="*/ 129210 w 2070330"/>
              <a:gd name="connsiteY16" fmla="*/ 1365789 h 3242079"/>
              <a:gd name="connsiteX17" fmla="*/ 47737 w 2070330"/>
              <a:gd name="connsiteY17" fmla="*/ 1485591 h 3242079"/>
              <a:gd name="connsiteX18" fmla="*/ 9400 w 2070330"/>
              <a:gd name="connsiteY18" fmla="*/ 1586225 h 3242079"/>
              <a:gd name="connsiteX19" fmla="*/ -186 w 2070330"/>
              <a:gd name="connsiteY19" fmla="*/ 1749152 h 3242079"/>
              <a:gd name="connsiteX20" fmla="*/ 14191 w 2070330"/>
              <a:gd name="connsiteY20" fmla="*/ 1854577 h 3242079"/>
              <a:gd name="connsiteX21" fmla="*/ 57323 w 2070330"/>
              <a:gd name="connsiteY21" fmla="*/ 1983962 h 3242079"/>
              <a:gd name="connsiteX22" fmla="*/ 100455 w 2070330"/>
              <a:gd name="connsiteY22" fmla="*/ 2094179 h 3242079"/>
              <a:gd name="connsiteX23" fmla="*/ 153173 w 2070330"/>
              <a:gd name="connsiteY23" fmla="*/ 2156476 h 3242079"/>
              <a:gd name="connsiteX24" fmla="*/ 239437 w 2070330"/>
              <a:gd name="connsiteY24" fmla="*/ 2233150 h 3242079"/>
              <a:gd name="connsiteX25" fmla="*/ 316114 w 2070330"/>
              <a:gd name="connsiteY25" fmla="*/ 2257109 h 3242079"/>
              <a:gd name="connsiteX26" fmla="*/ 402378 w 2070330"/>
              <a:gd name="connsiteY26" fmla="*/ 2281069 h 3242079"/>
              <a:gd name="connsiteX27" fmla="*/ 483862 w 2070330"/>
              <a:gd name="connsiteY27" fmla="*/ 2281069 h 3242079"/>
              <a:gd name="connsiteX28" fmla="*/ 555748 w 2070330"/>
              <a:gd name="connsiteY28" fmla="*/ 2295443 h 3242079"/>
              <a:gd name="connsiteX29" fmla="*/ 622818 w 2070330"/>
              <a:gd name="connsiteY29" fmla="*/ 2309820 h 3242079"/>
              <a:gd name="connsiteX30" fmla="*/ 651573 w 2070330"/>
              <a:gd name="connsiteY30" fmla="*/ 2343366 h 3242079"/>
              <a:gd name="connsiteX31" fmla="*/ 675547 w 2070330"/>
              <a:gd name="connsiteY31" fmla="*/ 2386494 h 3242079"/>
              <a:gd name="connsiteX32" fmla="*/ 675547 w 2070330"/>
              <a:gd name="connsiteY32" fmla="*/ 2463165 h 3242079"/>
              <a:gd name="connsiteX33" fmla="*/ 675547 w 2070330"/>
              <a:gd name="connsiteY33" fmla="*/ 2515879 h 3242079"/>
              <a:gd name="connsiteX34" fmla="*/ 675547 w 2070330"/>
              <a:gd name="connsiteY34" fmla="*/ 2582967 h 3242079"/>
              <a:gd name="connsiteX35" fmla="*/ 665950 w 2070330"/>
              <a:gd name="connsiteY35" fmla="*/ 2674015 h 3242079"/>
              <a:gd name="connsiteX36" fmla="*/ 642012 w 2070330"/>
              <a:gd name="connsiteY36" fmla="*/ 2717143 h 3242079"/>
              <a:gd name="connsiteX37" fmla="*/ 646792 w 2070330"/>
              <a:gd name="connsiteY37" fmla="*/ 2765063 h 3242079"/>
              <a:gd name="connsiteX38" fmla="*/ 656389 w 2070330"/>
              <a:gd name="connsiteY38" fmla="*/ 2865697 h 3242079"/>
              <a:gd name="connsiteX39" fmla="*/ 670767 w 2070330"/>
              <a:gd name="connsiteY39" fmla="*/ 2889656 h 3242079"/>
              <a:gd name="connsiteX40" fmla="*/ 685144 w 2070330"/>
              <a:gd name="connsiteY40" fmla="*/ 2884865 h 3242079"/>
              <a:gd name="connsiteX41" fmla="*/ 757030 w 2070330"/>
              <a:gd name="connsiteY41" fmla="*/ 2832151 h 3242079"/>
              <a:gd name="connsiteX42" fmla="*/ 800162 w 2070330"/>
              <a:gd name="connsiteY42" fmla="*/ 2793814 h 3242079"/>
              <a:gd name="connsiteX43" fmla="*/ 833697 w 2070330"/>
              <a:gd name="connsiteY43" fmla="*/ 2774649 h 3242079"/>
              <a:gd name="connsiteX44" fmla="*/ 857671 w 2070330"/>
              <a:gd name="connsiteY44" fmla="*/ 2779440 h 3242079"/>
              <a:gd name="connsiteX45" fmla="*/ 886426 w 2070330"/>
              <a:gd name="connsiteY45" fmla="*/ 2812982 h 3242079"/>
              <a:gd name="connsiteX46" fmla="*/ 915181 w 2070330"/>
              <a:gd name="connsiteY46" fmla="*/ 2870488 h 3242079"/>
              <a:gd name="connsiteX47" fmla="*/ 958312 w 2070330"/>
              <a:gd name="connsiteY47" fmla="*/ 2932785 h 3242079"/>
              <a:gd name="connsiteX48" fmla="*/ 996628 w 2070330"/>
              <a:gd name="connsiteY48" fmla="*/ 3004664 h 3242079"/>
              <a:gd name="connsiteX49" fmla="*/ 1001444 w 2070330"/>
              <a:gd name="connsiteY49" fmla="*/ 3102900 h 3242079"/>
              <a:gd name="connsiteX50" fmla="*/ 1026892 w 2070330"/>
              <a:gd name="connsiteY50" fmla="*/ 3242141 h 3242079"/>
              <a:gd name="connsiteX51" fmla="*/ 2070144 w 2070330"/>
              <a:gd name="connsiteY51" fmla="*/ 3220305 h 3242079"/>
              <a:gd name="connsiteX0" fmla="*/ 2070330 w 2070330"/>
              <a:gd name="connsiteY0" fmla="*/ 3220244 h 3242080"/>
              <a:gd name="connsiteX1" fmla="*/ 2070330 w 2070330"/>
              <a:gd name="connsiteY1" fmla="*/ 754743 h 3242080"/>
              <a:gd name="connsiteX2" fmla="*/ 1465586 w 2070330"/>
              <a:gd name="connsiteY2" fmla="*/ 747828 h 3242080"/>
              <a:gd name="connsiteX3" fmla="*/ 1401786 w 2070330"/>
              <a:gd name="connsiteY3" fmla="*/ 16772 h 3242080"/>
              <a:gd name="connsiteX4" fmla="*/ 369029 w 2070330"/>
              <a:gd name="connsiteY4" fmla="*/ 0 h 3242080"/>
              <a:gd name="connsiteX5" fmla="*/ 325897 w 2070330"/>
              <a:gd name="connsiteY5" fmla="*/ 124593 h 3242080"/>
              <a:gd name="connsiteX6" fmla="*/ 230037 w 2070330"/>
              <a:gd name="connsiteY6" fmla="*/ 210849 h 3242080"/>
              <a:gd name="connsiteX7" fmla="*/ 153359 w 2070330"/>
              <a:gd name="connsiteY7" fmla="*/ 311482 h 3242080"/>
              <a:gd name="connsiteX8" fmla="*/ 91055 w 2070330"/>
              <a:gd name="connsiteY8" fmla="*/ 445660 h 3242080"/>
              <a:gd name="connsiteX9" fmla="*/ 62300 w 2070330"/>
              <a:gd name="connsiteY9" fmla="*/ 560668 h 3242080"/>
              <a:gd name="connsiteX10" fmla="*/ 95850 w 2070330"/>
              <a:gd name="connsiteY10" fmla="*/ 690053 h 3242080"/>
              <a:gd name="connsiteX11" fmla="*/ 215659 w 2070330"/>
              <a:gd name="connsiteY11" fmla="*/ 752349 h 3242080"/>
              <a:gd name="connsiteX12" fmla="*/ 249195 w 2070330"/>
              <a:gd name="connsiteY12" fmla="*/ 838606 h 3242080"/>
              <a:gd name="connsiteX13" fmla="*/ 268388 w 2070330"/>
              <a:gd name="connsiteY13" fmla="*/ 1025496 h 3242080"/>
              <a:gd name="connsiteX14" fmla="*/ 263572 w 2070330"/>
              <a:gd name="connsiteY14" fmla="*/ 1140504 h 3242080"/>
              <a:gd name="connsiteX15" fmla="*/ 210868 w 2070330"/>
              <a:gd name="connsiteY15" fmla="*/ 1255512 h 3242080"/>
              <a:gd name="connsiteX16" fmla="*/ 129396 w 2070330"/>
              <a:gd name="connsiteY16" fmla="*/ 1365728 h 3242080"/>
              <a:gd name="connsiteX17" fmla="*/ 47923 w 2070330"/>
              <a:gd name="connsiteY17" fmla="*/ 1485530 h 3242080"/>
              <a:gd name="connsiteX18" fmla="*/ 9586 w 2070330"/>
              <a:gd name="connsiteY18" fmla="*/ 1586164 h 3242080"/>
              <a:gd name="connsiteX19" fmla="*/ 0 w 2070330"/>
              <a:gd name="connsiteY19" fmla="*/ 1749091 h 3242080"/>
              <a:gd name="connsiteX20" fmla="*/ 14377 w 2070330"/>
              <a:gd name="connsiteY20" fmla="*/ 1854516 h 3242080"/>
              <a:gd name="connsiteX21" fmla="*/ 57509 w 2070330"/>
              <a:gd name="connsiteY21" fmla="*/ 1983901 h 3242080"/>
              <a:gd name="connsiteX22" fmla="*/ 100641 w 2070330"/>
              <a:gd name="connsiteY22" fmla="*/ 2094118 h 3242080"/>
              <a:gd name="connsiteX23" fmla="*/ 153359 w 2070330"/>
              <a:gd name="connsiteY23" fmla="*/ 2156415 h 3242080"/>
              <a:gd name="connsiteX24" fmla="*/ 239623 w 2070330"/>
              <a:gd name="connsiteY24" fmla="*/ 2233089 h 3242080"/>
              <a:gd name="connsiteX25" fmla="*/ 316300 w 2070330"/>
              <a:gd name="connsiteY25" fmla="*/ 2257048 h 3242080"/>
              <a:gd name="connsiteX26" fmla="*/ 402564 w 2070330"/>
              <a:gd name="connsiteY26" fmla="*/ 2281008 h 3242080"/>
              <a:gd name="connsiteX27" fmla="*/ 484048 w 2070330"/>
              <a:gd name="connsiteY27" fmla="*/ 2281008 h 3242080"/>
              <a:gd name="connsiteX28" fmla="*/ 555934 w 2070330"/>
              <a:gd name="connsiteY28" fmla="*/ 2295382 h 3242080"/>
              <a:gd name="connsiteX29" fmla="*/ 623004 w 2070330"/>
              <a:gd name="connsiteY29" fmla="*/ 2309759 h 3242080"/>
              <a:gd name="connsiteX30" fmla="*/ 651759 w 2070330"/>
              <a:gd name="connsiteY30" fmla="*/ 2343305 h 3242080"/>
              <a:gd name="connsiteX31" fmla="*/ 675733 w 2070330"/>
              <a:gd name="connsiteY31" fmla="*/ 2386433 h 3242080"/>
              <a:gd name="connsiteX32" fmla="*/ 675733 w 2070330"/>
              <a:gd name="connsiteY32" fmla="*/ 2463104 h 3242080"/>
              <a:gd name="connsiteX33" fmla="*/ 675733 w 2070330"/>
              <a:gd name="connsiteY33" fmla="*/ 2515818 h 3242080"/>
              <a:gd name="connsiteX34" fmla="*/ 675733 w 2070330"/>
              <a:gd name="connsiteY34" fmla="*/ 2582906 h 3242080"/>
              <a:gd name="connsiteX35" fmla="*/ 666136 w 2070330"/>
              <a:gd name="connsiteY35" fmla="*/ 2673954 h 3242080"/>
              <a:gd name="connsiteX36" fmla="*/ 642198 w 2070330"/>
              <a:gd name="connsiteY36" fmla="*/ 2717082 h 3242080"/>
              <a:gd name="connsiteX37" fmla="*/ 646978 w 2070330"/>
              <a:gd name="connsiteY37" fmla="*/ 2765002 h 3242080"/>
              <a:gd name="connsiteX38" fmla="*/ 656575 w 2070330"/>
              <a:gd name="connsiteY38" fmla="*/ 2865636 h 3242080"/>
              <a:gd name="connsiteX39" fmla="*/ 670953 w 2070330"/>
              <a:gd name="connsiteY39" fmla="*/ 2889595 h 3242080"/>
              <a:gd name="connsiteX40" fmla="*/ 685330 w 2070330"/>
              <a:gd name="connsiteY40" fmla="*/ 2884804 h 3242080"/>
              <a:gd name="connsiteX41" fmla="*/ 757216 w 2070330"/>
              <a:gd name="connsiteY41" fmla="*/ 2832090 h 3242080"/>
              <a:gd name="connsiteX42" fmla="*/ 800348 w 2070330"/>
              <a:gd name="connsiteY42" fmla="*/ 2793753 h 3242080"/>
              <a:gd name="connsiteX43" fmla="*/ 833883 w 2070330"/>
              <a:gd name="connsiteY43" fmla="*/ 2774588 h 3242080"/>
              <a:gd name="connsiteX44" fmla="*/ 857857 w 2070330"/>
              <a:gd name="connsiteY44" fmla="*/ 2779379 h 3242080"/>
              <a:gd name="connsiteX45" fmla="*/ 886612 w 2070330"/>
              <a:gd name="connsiteY45" fmla="*/ 2812921 h 3242080"/>
              <a:gd name="connsiteX46" fmla="*/ 915367 w 2070330"/>
              <a:gd name="connsiteY46" fmla="*/ 2870427 h 3242080"/>
              <a:gd name="connsiteX47" fmla="*/ 958498 w 2070330"/>
              <a:gd name="connsiteY47" fmla="*/ 2932724 h 3242080"/>
              <a:gd name="connsiteX48" fmla="*/ 996814 w 2070330"/>
              <a:gd name="connsiteY48" fmla="*/ 3004603 h 3242080"/>
              <a:gd name="connsiteX49" fmla="*/ 1001630 w 2070330"/>
              <a:gd name="connsiteY49" fmla="*/ 3102839 h 3242080"/>
              <a:gd name="connsiteX50" fmla="*/ 1027078 w 2070330"/>
              <a:gd name="connsiteY50" fmla="*/ 3242080 h 3242080"/>
              <a:gd name="connsiteX51" fmla="*/ 2070330 w 2070330"/>
              <a:gd name="connsiteY51" fmla="*/ 3220244 h 3242080"/>
              <a:gd name="connsiteX0" fmla="*/ 325897 w 2070330"/>
              <a:gd name="connsiteY0" fmla="*/ 124593 h 3242080"/>
              <a:gd name="connsiteX1" fmla="*/ 230037 w 2070330"/>
              <a:gd name="connsiteY1" fmla="*/ 210849 h 3242080"/>
              <a:gd name="connsiteX2" fmla="*/ 153359 w 2070330"/>
              <a:gd name="connsiteY2" fmla="*/ 311482 h 3242080"/>
              <a:gd name="connsiteX3" fmla="*/ 91055 w 2070330"/>
              <a:gd name="connsiteY3" fmla="*/ 445660 h 3242080"/>
              <a:gd name="connsiteX4" fmla="*/ 62300 w 2070330"/>
              <a:gd name="connsiteY4" fmla="*/ 560668 h 3242080"/>
              <a:gd name="connsiteX5" fmla="*/ 95850 w 2070330"/>
              <a:gd name="connsiteY5" fmla="*/ 690053 h 3242080"/>
              <a:gd name="connsiteX6" fmla="*/ 215659 w 2070330"/>
              <a:gd name="connsiteY6" fmla="*/ 752349 h 3242080"/>
              <a:gd name="connsiteX7" fmla="*/ 249195 w 2070330"/>
              <a:gd name="connsiteY7" fmla="*/ 838606 h 3242080"/>
              <a:gd name="connsiteX8" fmla="*/ 268388 w 2070330"/>
              <a:gd name="connsiteY8" fmla="*/ 1025496 h 3242080"/>
              <a:gd name="connsiteX9" fmla="*/ 263572 w 2070330"/>
              <a:gd name="connsiteY9" fmla="*/ 1140504 h 3242080"/>
              <a:gd name="connsiteX10" fmla="*/ 210868 w 2070330"/>
              <a:gd name="connsiteY10" fmla="*/ 1255512 h 3242080"/>
              <a:gd name="connsiteX11" fmla="*/ 129396 w 2070330"/>
              <a:gd name="connsiteY11" fmla="*/ 1365728 h 3242080"/>
              <a:gd name="connsiteX12" fmla="*/ 47923 w 2070330"/>
              <a:gd name="connsiteY12" fmla="*/ 1485530 h 3242080"/>
              <a:gd name="connsiteX13" fmla="*/ 9586 w 2070330"/>
              <a:gd name="connsiteY13" fmla="*/ 1586164 h 3242080"/>
              <a:gd name="connsiteX14" fmla="*/ 0 w 2070330"/>
              <a:gd name="connsiteY14" fmla="*/ 1749091 h 3242080"/>
              <a:gd name="connsiteX15" fmla="*/ 14377 w 2070330"/>
              <a:gd name="connsiteY15" fmla="*/ 1854516 h 3242080"/>
              <a:gd name="connsiteX16" fmla="*/ 57509 w 2070330"/>
              <a:gd name="connsiteY16" fmla="*/ 1983901 h 3242080"/>
              <a:gd name="connsiteX17" fmla="*/ 100641 w 2070330"/>
              <a:gd name="connsiteY17" fmla="*/ 2094118 h 3242080"/>
              <a:gd name="connsiteX18" fmla="*/ 153359 w 2070330"/>
              <a:gd name="connsiteY18" fmla="*/ 2156415 h 3242080"/>
              <a:gd name="connsiteX19" fmla="*/ 239623 w 2070330"/>
              <a:gd name="connsiteY19" fmla="*/ 2233089 h 3242080"/>
              <a:gd name="connsiteX20" fmla="*/ 316300 w 2070330"/>
              <a:gd name="connsiteY20" fmla="*/ 2257048 h 3242080"/>
              <a:gd name="connsiteX21" fmla="*/ 402564 w 2070330"/>
              <a:gd name="connsiteY21" fmla="*/ 2281008 h 3242080"/>
              <a:gd name="connsiteX22" fmla="*/ 484048 w 2070330"/>
              <a:gd name="connsiteY22" fmla="*/ 2281008 h 3242080"/>
              <a:gd name="connsiteX23" fmla="*/ 555934 w 2070330"/>
              <a:gd name="connsiteY23" fmla="*/ 2295382 h 3242080"/>
              <a:gd name="connsiteX24" fmla="*/ 623004 w 2070330"/>
              <a:gd name="connsiteY24" fmla="*/ 2309759 h 3242080"/>
              <a:gd name="connsiteX25" fmla="*/ 651759 w 2070330"/>
              <a:gd name="connsiteY25" fmla="*/ 2343305 h 3242080"/>
              <a:gd name="connsiteX26" fmla="*/ 675733 w 2070330"/>
              <a:gd name="connsiteY26" fmla="*/ 2386433 h 3242080"/>
              <a:gd name="connsiteX27" fmla="*/ 675733 w 2070330"/>
              <a:gd name="connsiteY27" fmla="*/ 2463104 h 3242080"/>
              <a:gd name="connsiteX28" fmla="*/ 675733 w 2070330"/>
              <a:gd name="connsiteY28" fmla="*/ 2515818 h 3242080"/>
              <a:gd name="connsiteX29" fmla="*/ 675733 w 2070330"/>
              <a:gd name="connsiteY29" fmla="*/ 2582906 h 3242080"/>
              <a:gd name="connsiteX30" fmla="*/ 666136 w 2070330"/>
              <a:gd name="connsiteY30" fmla="*/ 2673954 h 3242080"/>
              <a:gd name="connsiteX31" fmla="*/ 642198 w 2070330"/>
              <a:gd name="connsiteY31" fmla="*/ 2717082 h 3242080"/>
              <a:gd name="connsiteX32" fmla="*/ 646978 w 2070330"/>
              <a:gd name="connsiteY32" fmla="*/ 2765002 h 3242080"/>
              <a:gd name="connsiteX33" fmla="*/ 656575 w 2070330"/>
              <a:gd name="connsiteY33" fmla="*/ 2865636 h 3242080"/>
              <a:gd name="connsiteX34" fmla="*/ 670953 w 2070330"/>
              <a:gd name="connsiteY34" fmla="*/ 2889595 h 3242080"/>
              <a:gd name="connsiteX35" fmla="*/ 685330 w 2070330"/>
              <a:gd name="connsiteY35" fmla="*/ 2884804 h 3242080"/>
              <a:gd name="connsiteX36" fmla="*/ 757216 w 2070330"/>
              <a:gd name="connsiteY36" fmla="*/ 2832090 h 3242080"/>
              <a:gd name="connsiteX37" fmla="*/ 800348 w 2070330"/>
              <a:gd name="connsiteY37" fmla="*/ 2793753 h 3242080"/>
              <a:gd name="connsiteX38" fmla="*/ 833883 w 2070330"/>
              <a:gd name="connsiteY38" fmla="*/ 2774588 h 3242080"/>
              <a:gd name="connsiteX39" fmla="*/ 857857 w 2070330"/>
              <a:gd name="connsiteY39" fmla="*/ 2779379 h 3242080"/>
              <a:gd name="connsiteX40" fmla="*/ 886612 w 2070330"/>
              <a:gd name="connsiteY40" fmla="*/ 2812921 h 3242080"/>
              <a:gd name="connsiteX41" fmla="*/ 915367 w 2070330"/>
              <a:gd name="connsiteY41" fmla="*/ 2870427 h 3242080"/>
              <a:gd name="connsiteX42" fmla="*/ 958498 w 2070330"/>
              <a:gd name="connsiteY42" fmla="*/ 2932724 h 3242080"/>
              <a:gd name="connsiteX43" fmla="*/ 996814 w 2070330"/>
              <a:gd name="connsiteY43" fmla="*/ 3004603 h 3242080"/>
              <a:gd name="connsiteX44" fmla="*/ 1001630 w 2070330"/>
              <a:gd name="connsiteY44" fmla="*/ 3102839 h 3242080"/>
              <a:gd name="connsiteX45" fmla="*/ 1027078 w 2070330"/>
              <a:gd name="connsiteY45" fmla="*/ 3242080 h 3242080"/>
              <a:gd name="connsiteX46" fmla="*/ 2070330 w 2070330"/>
              <a:gd name="connsiteY46" fmla="*/ 3220244 h 3242080"/>
              <a:gd name="connsiteX47" fmla="*/ 2070330 w 2070330"/>
              <a:gd name="connsiteY47" fmla="*/ 754743 h 3242080"/>
              <a:gd name="connsiteX48" fmla="*/ 1465586 w 2070330"/>
              <a:gd name="connsiteY48" fmla="*/ 747828 h 3242080"/>
              <a:gd name="connsiteX49" fmla="*/ 1401786 w 2070330"/>
              <a:gd name="connsiteY49" fmla="*/ 16772 h 3242080"/>
              <a:gd name="connsiteX50" fmla="*/ 369029 w 2070330"/>
              <a:gd name="connsiteY50" fmla="*/ 0 h 3242080"/>
              <a:gd name="connsiteX51" fmla="*/ 417337 w 2070330"/>
              <a:gd name="connsiteY51" fmla="*/ 206797 h 3242080"/>
              <a:gd name="connsiteX0" fmla="*/ 325897 w 2070330"/>
              <a:gd name="connsiteY0" fmla="*/ 124593 h 3242080"/>
              <a:gd name="connsiteX1" fmla="*/ 230037 w 2070330"/>
              <a:gd name="connsiteY1" fmla="*/ 210849 h 3242080"/>
              <a:gd name="connsiteX2" fmla="*/ 153359 w 2070330"/>
              <a:gd name="connsiteY2" fmla="*/ 311482 h 3242080"/>
              <a:gd name="connsiteX3" fmla="*/ 91055 w 2070330"/>
              <a:gd name="connsiteY3" fmla="*/ 445660 h 3242080"/>
              <a:gd name="connsiteX4" fmla="*/ 62300 w 2070330"/>
              <a:gd name="connsiteY4" fmla="*/ 560668 h 3242080"/>
              <a:gd name="connsiteX5" fmla="*/ 95850 w 2070330"/>
              <a:gd name="connsiteY5" fmla="*/ 690053 h 3242080"/>
              <a:gd name="connsiteX6" fmla="*/ 215659 w 2070330"/>
              <a:gd name="connsiteY6" fmla="*/ 752349 h 3242080"/>
              <a:gd name="connsiteX7" fmla="*/ 249195 w 2070330"/>
              <a:gd name="connsiteY7" fmla="*/ 838606 h 3242080"/>
              <a:gd name="connsiteX8" fmla="*/ 268388 w 2070330"/>
              <a:gd name="connsiteY8" fmla="*/ 1025496 h 3242080"/>
              <a:gd name="connsiteX9" fmla="*/ 263572 w 2070330"/>
              <a:gd name="connsiteY9" fmla="*/ 1140504 h 3242080"/>
              <a:gd name="connsiteX10" fmla="*/ 210868 w 2070330"/>
              <a:gd name="connsiteY10" fmla="*/ 1255512 h 3242080"/>
              <a:gd name="connsiteX11" fmla="*/ 129396 w 2070330"/>
              <a:gd name="connsiteY11" fmla="*/ 1365728 h 3242080"/>
              <a:gd name="connsiteX12" fmla="*/ 47923 w 2070330"/>
              <a:gd name="connsiteY12" fmla="*/ 1485530 h 3242080"/>
              <a:gd name="connsiteX13" fmla="*/ 9586 w 2070330"/>
              <a:gd name="connsiteY13" fmla="*/ 1586164 h 3242080"/>
              <a:gd name="connsiteX14" fmla="*/ 0 w 2070330"/>
              <a:gd name="connsiteY14" fmla="*/ 1749091 h 3242080"/>
              <a:gd name="connsiteX15" fmla="*/ 14377 w 2070330"/>
              <a:gd name="connsiteY15" fmla="*/ 1854516 h 3242080"/>
              <a:gd name="connsiteX16" fmla="*/ 57509 w 2070330"/>
              <a:gd name="connsiteY16" fmla="*/ 1983901 h 3242080"/>
              <a:gd name="connsiteX17" fmla="*/ 100641 w 2070330"/>
              <a:gd name="connsiteY17" fmla="*/ 2094118 h 3242080"/>
              <a:gd name="connsiteX18" fmla="*/ 153359 w 2070330"/>
              <a:gd name="connsiteY18" fmla="*/ 2156415 h 3242080"/>
              <a:gd name="connsiteX19" fmla="*/ 239623 w 2070330"/>
              <a:gd name="connsiteY19" fmla="*/ 2233089 h 3242080"/>
              <a:gd name="connsiteX20" fmla="*/ 316300 w 2070330"/>
              <a:gd name="connsiteY20" fmla="*/ 2257048 h 3242080"/>
              <a:gd name="connsiteX21" fmla="*/ 402564 w 2070330"/>
              <a:gd name="connsiteY21" fmla="*/ 2281008 h 3242080"/>
              <a:gd name="connsiteX22" fmla="*/ 484048 w 2070330"/>
              <a:gd name="connsiteY22" fmla="*/ 2281008 h 3242080"/>
              <a:gd name="connsiteX23" fmla="*/ 555934 w 2070330"/>
              <a:gd name="connsiteY23" fmla="*/ 2295382 h 3242080"/>
              <a:gd name="connsiteX24" fmla="*/ 623004 w 2070330"/>
              <a:gd name="connsiteY24" fmla="*/ 2309759 h 3242080"/>
              <a:gd name="connsiteX25" fmla="*/ 651759 w 2070330"/>
              <a:gd name="connsiteY25" fmla="*/ 2343305 h 3242080"/>
              <a:gd name="connsiteX26" fmla="*/ 675733 w 2070330"/>
              <a:gd name="connsiteY26" fmla="*/ 2386433 h 3242080"/>
              <a:gd name="connsiteX27" fmla="*/ 675733 w 2070330"/>
              <a:gd name="connsiteY27" fmla="*/ 2463104 h 3242080"/>
              <a:gd name="connsiteX28" fmla="*/ 675733 w 2070330"/>
              <a:gd name="connsiteY28" fmla="*/ 2515818 h 3242080"/>
              <a:gd name="connsiteX29" fmla="*/ 675733 w 2070330"/>
              <a:gd name="connsiteY29" fmla="*/ 2582906 h 3242080"/>
              <a:gd name="connsiteX30" fmla="*/ 666136 w 2070330"/>
              <a:gd name="connsiteY30" fmla="*/ 2673954 h 3242080"/>
              <a:gd name="connsiteX31" fmla="*/ 642198 w 2070330"/>
              <a:gd name="connsiteY31" fmla="*/ 2717082 h 3242080"/>
              <a:gd name="connsiteX32" fmla="*/ 646978 w 2070330"/>
              <a:gd name="connsiteY32" fmla="*/ 2765002 h 3242080"/>
              <a:gd name="connsiteX33" fmla="*/ 656575 w 2070330"/>
              <a:gd name="connsiteY33" fmla="*/ 2865636 h 3242080"/>
              <a:gd name="connsiteX34" fmla="*/ 670953 w 2070330"/>
              <a:gd name="connsiteY34" fmla="*/ 2889595 h 3242080"/>
              <a:gd name="connsiteX35" fmla="*/ 685330 w 2070330"/>
              <a:gd name="connsiteY35" fmla="*/ 2884804 h 3242080"/>
              <a:gd name="connsiteX36" fmla="*/ 757216 w 2070330"/>
              <a:gd name="connsiteY36" fmla="*/ 2832090 h 3242080"/>
              <a:gd name="connsiteX37" fmla="*/ 800348 w 2070330"/>
              <a:gd name="connsiteY37" fmla="*/ 2793753 h 3242080"/>
              <a:gd name="connsiteX38" fmla="*/ 833883 w 2070330"/>
              <a:gd name="connsiteY38" fmla="*/ 2774588 h 3242080"/>
              <a:gd name="connsiteX39" fmla="*/ 857857 w 2070330"/>
              <a:gd name="connsiteY39" fmla="*/ 2779379 h 3242080"/>
              <a:gd name="connsiteX40" fmla="*/ 886612 w 2070330"/>
              <a:gd name="connsiteY40" fmla="*/ 2812921 h 3242080"/>
              <a:gd name="connsiteX41" fmla="*/ 915367 w 2070330"/>
              <a:gd name="connsiteY41" fmla="*/ 2870427 h 3242080"/>
              <a:gd name="connsiteX42" fmla="*/ 958498 w 2070330"/>
              <a:gd name="connsiteY42" fmla="*/ 2932724 h 3242080"/>
              <a:gd name="connsiteX43" fmla="*/ 996814 w 2070330"/>
              <a:gd name="connsiteY43" fmla="*/ 3004603 h 3242080"/>
              <a:gd name="connsiteX44" fmla="*/ 1001630 w 2070330"/>
              <a:gd name="connsiteY44" fmla="*/ 3102839 h 3242080"/>
              <a:gd name="connsiteX45" fmla="*/ 1027078 w 2070330"/>
              <a:gd name="connsiteY45" fmla="*/ 3242080 h 3242080"/>
              <a:gd name="connsiteX46" fmla="*/ 2070330 w 2070330"/>
              <a:gd name="connsiteY46" fmla="*/ 3220244 h 3242080"/>
              <a:gd name="connsiteX47" fmla="*/ 2070330 w 2070330"/>
              <a:gd name="connsiteY47" fmla="*/ 754743 h 3242080"/>
              <a:gd name="connsiteX48" fmla="*/ 1465586 w 2070330"/>
              <a:gd name="connsiteY48" fmla="*/ 747828 h 3242080"/>
              <a:gd name="connsiteX49" fmla="*/ 1401786 w 2070330"/>
              <a:gd name="connsiteY49" fmla="*/ 16772 h 3242080"/>
              <a:gd name="connsiteX50" fmla="*/ 369029 w 2070330"/>
              <a:gd name="connsiteY50" fmla="*/ 0 h 3242080"/>
              <a:gd name="connsiteX51" fmla="*/ 417337 w 2070330"/>
              <a:gd name="connsiteY51" fmla="*/ 206797 h 3242080"/>
              <a:gd name="connsiteX0" fmla="*/ 325897 w 2070330"/>
              <a:gd name="connsiteY0" fmla="*/ 124593 h 3242080"/>
              <a:gd name="connsiteX1" fmla="*/ 230037 w 2070330"/>
              <a:gd name="connsiteY1" fmla="*/ 210849 h 3242080"/>
              <a:gd name="connsiteX2" fmla="*/ 153359 w 2070330"/>
              <a:gd name="connsiteY2" fmla="*/ 311482 h 3242080"/>
              <a:gd name="connsiteX3" fmla="*/ 91055 w 2070330"/>
              <a:gd name="connsiteY3" fmla="*/ 445660 h 3242080"/>
              <a:gd name="connsiteX4" fmla="*/ 62300 w 2070330"/>
              <a:gd name="connsiteY4" fmla="*/ 560668 h 3242080"/>
              <a:gd name="connsiteX5" fmla="*/ 95850 w 2070330"/>
              <a:gd name="connsiteY5" fmla="*/ 690053 h 3242080"/>
              <a:gd name="connsiteX6" fmla="*/ 215659 w 2070330"/>
              <a:gd name="connsiteY6" fmla="*/ 752349 h 3242080"/>
              <a:gd name="connsiteX7" fmla="*/ 249195 w 2070330"/>
              <a:gd name="connsiteY7" fmla="*/ 838606 h 3242080"/>
              <a:gd name="connsiteX8" fmla="*/ 268388 w 2070330"/>
              <a:gd name="connsiteY8" fmla="*/ 1025496 h 3242080"/>
              <a:gd name="connsiteX9" fmla="*/ 263572 w 2070330"/>
              <a:gd name="connsiteY9" fmla="*/ 1140504 h 3242080"/>
              <a:gd name="connsiteX10" fmla="*/ 210868 w 2070330"/>
              <a:gd name="connsiteY10" fmla="*/ 1255512 h 3242080"/>
              <a:gd name="connsiteX11" fmla="*/ 129396 w 2070330"/>
              <a:gd name="connsiteY11" fmla="*/ 1365728 h 3242080"/>
              <a:gd name="connsiteX12" fmla="*/ 47923 w 2070330"/>
              <a:gd name="connsiteY12" fmla="*/ 1485530 h 3242080"/>
              <a:gd name="connsiteX13" fmla="*/ 9586 w 2070330"/>
              <a:gd name="connsiteY13" fmla="*/ 1586164 h 3242080"/>
              <a:gd name="connsiteX14" fmla="*/ 0 w 2070330"/>
              <a:gd name="connsiteY14" fmla="*/ 1749091 h 3242080"/>
              <a:gd name="connsiteX15" fmla="*/ 14377 w 2070330"/>
              <a:gd name="connsiteY15" fmla="*/ 1854516 h 3242080"/>
              <a:gd name="connsiteX16" fmla="*/ 57509 w 2070330"/>
              <a:gd name="connsiteY16" fmla="*/ 1983901 h 3242080"/>
              <a:gd name="connsiteX17" fmla="*/ 100641 w 2070330"/>
              <a:gd name="connsiteY17" fmla="*/ 2094118 h 3242080"/>
              <a:gd name="connsiteX18" fmla="*/ 153359 w 2070330"/>
              <a:gd name="connsiteY18" fmla="*/ 2156415 h 3242080"/>
              <a:gd name="connsiteX19" fmla="*/ 239623 w 2070330"/>
              <a:gd name="connsiteY19" fmla="*/ 2233089 h 3242080"/>
              <a:gd name="connsiteX20" fmla="*/ 316300 w 2070330"/>
              <a:gd name="connsiteY20" fmla="*/ 2257048 h 3242080"/>
              <a:gd name="connsiteX21" fmla="*/ 402564 w 2070330"/>
              <a:gd name="connsiteY21" fmla="*/ 2281008 h 3242080"/>
              <a:gd name="connsiteX22" fmla="*/ 484048 w 2070330"/>
              <a:gd name="connsiteY22" fmla="*/ 2281008 h 3242080"/>
              <a:gd name="connsiteX23" fmla="*/ 555934 w 2070330"/>
              <a:gd name="connsiteY23" fmla="*/ 2295382 h 3242080"/>
              <a:gd name="connsiteX24" fmla="*/ 623004 w 2070330"/>
              <a:gd name="connsiteY24" fmla="*/ 2309759 h 3242080"/>
              <a:gd name="connsiteX25" fmla="*/ 651759 w 2070330"/>
              <a:gd name="connsiteY25" fmla="*/ 2343305 h 3242080"/>
              <a:gd name="connsiteX26" fmla="*/ 675733 w 2070330"/>
              <a:gd name="connsiteY26" fmla="*/ 2386433 h 3242080"/>
              <a:gd name="connsiteX27" fmla="*/ 675733 w 2070330"/>
              <a:gd name="connsiteY27" fmla="*/ 2463104 h 3242080"/>
              <a:gd name="connsiteX28" fmla="*/ 675733 w 2070330"/>
              <a:gd name="connsiteY28" fmla="*/ 2515818 h 3242080"/>
              <a:gd name="connsiteX29" fmla="*/ 675733 w 2070330"/>
              <a:gd name="connsiteY29" fmla="*/ 2582906 h 3242080"/>
              <a:gd name="connsiteX30" fmla="*/ 666136 w 2070330"/>
              <a:gd name="connsiteY30" fmla="*/ 2673954 h 3242080"/>
              <a:gd name="connsiteX31" fmla="*/ 642198 w 2070330"/>
              <a:gd name="connsiteY31" fmla="*/ 2717082 h 3242080"/>
              <a:gd name="connsiteX32" fmla="*/ 646978 w 2070330"/>
              <a:gd name="connsiteY32" fmla="*/ 2765002 h 3242080"/>
              <a:gd name="connsiteX33" fmla="*/ 656575 w 2070330"/>
              <a:gd name="connsiteY33" fmla="*/ 2865636 h 3242080"/>
              <a:gd name="connsiteX34" fmla="*/ 670953 w 2070330"/>
              <a:gd name="connsiteY34" fmla="*/ 2889595 h 3242080"/>
              <a:gd name="connsiteX35" fmla="*/ 685330 w 2070330"/>
              <a:gd name="connsiteY35" fmla="*/ 2884804 h 3242080"/>
              <a:gd name="connsiteX36" fmla="*/ 757216 w 2070330"/>
              <a:gd name="connsiteY36" fmla="*/ 2832090 h 3242080"/>
              <a:gd name="connsiteX37" fmla="*/ 800348 w 2070330"/>
              <a:gd name="connsiteY37" fmla="*/ 2793753 h 3242080"/>
              <a:gd name="connsiteX38" fmla="*/ 833883 w 2070330"/>
              <a:gd name="connsiteY38" fmla="*/ 2774588 h 3242080"/>
              <a:gd name="connsiteX39" fmla="*/ 857857 w 2070330"/>
              <a:gd name="connsiteY39" fmla="*/ 2779379 h 3242080"/>
              <a:gd name="connsiteX40" fmla="*/ 886612 w 2070330"/>
              <a:gd name="connsiteY40" fmla="*/ 2812921 h 3242080"/>
              <a:gd name="connsiteX41" fmla="*/ 915367 w 2070330"/>
              <a:gd name="connsiteY41" fmla="*/ 2870427 h 3242080"/>
              <a:gd name="connsiteX42" fmla="*/ 958498 w 2070330"/>
              <a:gd name="connsiteY42" fmla="*/ 2932724 h 3242080"/>
              <a:gd name="connsiteX43" fmla="*/ 996814 w 2070330"/>
              <a:gd name="connsiteY43" fmla="*/ 3004603 h 3242080"/>
              <a:gd name="connsiteX44" fmla="*/ 1001630 w 2070330"/>
              <a:gd name="connsiteY44" fmla="*/ 3102839 h 3242080"/>
              <a:gd name="connsiteX45" fmla="*/ 1027078 w 2070330"/>
              <a:gd name="connsiteY45" fmla="*/ 3242080 h 3242080"/>
              <a:gd name="connsiteX46" fmla="*/ 2070330 w 2070330"/>
              <a:gd name="connsiteY46" fmla="*/ 3220244 h 3242080"/>
              <a:gd name="connsiteX47" fmla="*/ 2070330 w 2070330"/>
              <a:gd name="connsiteY47" fmla="*/ 754743 h 3242080"/>
              <a:gd name="connsiteX48" fmla="*/ 1465586 w 2070330"/>
              <a:gd name="connsiteY48" fmla="*/ 747828 h 3242080"/>
              <a:gd name="connsiteX49" fmla="*/ 1401786 w 2070330"/>
              <a:gd name="connsiteY49" fmla="*/ 16772 h 3242080"/>
              <a:gd name="connsiteX50" fmla="*/ 369029 w 2070330"/>
              <a:gd name="connsiteY50" fmla="*/ 0 h 3242080"/>
              <a:gd name="connsiteX0" fmla="*/ 230037 w 2070330"/>
              <a:gd name="connsiteY0" fmla="*/ 210849 h 3242080"/>
              <a:gd name="connsiteX1" fmla="*/ 153359 w 2070330"/>
              <a:gd name="connsiteY1" fmla="*/ 311482 h 3242080"/>
              <a:gd name="connsiteX2" fmla="*/ 91055 w 2070330"/>
              <a:gd name="connsiteY2" fmla="*/ 445660 h 3242080"/>
              <a:gd name="connsiteX3" fmla="*/ 62300 w 2070330"/>
              <a:gd name="connsiteY3" fmla="*/ 560668 h 3242080"/>
              <a:gd name="connsiteX4" fmla="*/ 95850 w 2070330"/>
              <a:gd name="connsiteY4" fmla="*/ 690053 h 3242080"/>
              <a:gd name="connsiteX5" fmla="*/ 215659 w 2070330"/>
              <a:gd name="connsiteY5" fmla="*/ 752349 h 3242080"/>
              <a:gd name="connsiteX6" fmla="*/ 249195 w 2070330"/>
              <a:gd name="connsiteY6" fmla="*/ 838606 h 3242080"/>
              <a:gd name="connsiteX7" fmla="*/ 268388 w 2070330"/>
              <a:gd name="connsiteY7" fmla="*/ 1025496 h 3242080"/>
              <a:gd name="connsiteX8" fmla="*/ 263572 w 2070330"/>
              <a:gd name="connsiteY8" fmla="*/ 1140504 h 3242080"/>
              <a:gd name="connsiteX9" fmla="*/ 210868 w 2070330"/>
              <a:gd name="connsiteY9" fmla="*/ 1255512 h 3242080"/>
              <a:gd name="connsiteX10" fmla="*/ 129396 w 2070330"/>
              <a:gd name="connsiteY10" fmla="*/ 1365728 h 3242080"/>
              <a:gd name="connsiteX11" fmla="*/ 47923 w 2070330"/>
              <a:gd name="connsiteY11" fmla="*/ 1485530 h 3242080"/>
              <a:gd name="connsiteX12" fmla="*/ 9586 w 2070330"/>
              <a:gd name="connsiteY12" fmla="*/ 1586164 h 3242080"/>
              <a:gd name="connsiteX13" fmla="*/ 0 w 2070330"/>
              <a:gd name="connsiteY13" fmla="*/ 1749091 h 3242080"/>
              <a:gd name="connsiteX14" fmla="*/ 14377 w 2070330"/>
              <a:gd name="connsiteY14" fmla="*/ 1854516 h 3242080"/>
              <a:gd name="connsiteX15" fmla="*/ 57509 w 2070330"/>
              <a:gd name="connsiteY15" fmla="*/ 1983901 h 3242080"/>
              <a:gd name="connsiteX16" fmla="*/ 100641 w 2070330"/>
              <a:gd name="connsiteY16" fmla="*/ 2094118 h 3242080"/>
              <a:gd name="connsiteX17" fmla="*/ 153359 w 2070330"/>
              <a:gd name="connsiteY17" fmla="*/ 2156415 h 3242080"/>
              <a:gd name="connsiteX18" fmla="*/ 239623 w 2070330"/>
              <a:gd name="connsiteY18" fmla="*/ 2233089 h 3242080"/>
              <a:gd name="connsiteX19" fmla="*/ 316300 w 2070330"/>
              <a:gd name="connsiteY19" fmla="*/ 2257048 h 3242080"/>
              <a:gd name="connsiteX20" fmla="*/ 402564 w 2070330"/>
              <a:gd name="connsiteY20" fmla="*/ 2281008 h 3242080"/>
              <a:gd name="connsiteX21" fmla="*/ 484048 w 2070330"/>
              <a:gd name="connsiteY21" fmla="*/ 2281008 h 3242080"/>
              <a:gd name="connsiteX22" fmla="*/ 555934 w 2070330"/>
              <a:gd name="connsiteY22" fmla="*/ 2295382 h 3242080"/>
              <a:gd name="connsiteX23" fmla="*/ 623004 w 2070330"/>
              <a:gd name="connsiteY23" fmla="*/ 2309759 h 3242080"/>
              <a:gd name="connsiteX24" fmla="*/ 651759 w 2070330"/>
              <a:gd name="connsiteY24" fmla="*/ 2343305 h 3242080"/>
              <a:gd name="connsiteX25" fmla="*/ 675733 w 2070330"/>
              <a:gd name="connsiteY25" fmla="*/ 2386433 h 3242080"/>
              <a:gd name="connsiteX26" fmla="*/ 675733 w 2070330"/>
              <a:gd name="connsiteY26" fmla="*/ 2463104 h 3242080"/>
              <a:gd name="connsiteX27" fmla="*/ 675733 w 2070330"/>
              <a:gd name="connsiteY27" fmla="*/ 2515818 h 3242080"/>
              <a:gd name="connsiteX28" fmla="*/ 675733 w 2070330"/>
              <a:gd name="connsiteY28" fmla="*/ 2582906 h 3242080"/>
              <a:gd name="connsiteX29" fmla="*/ 666136 w 2070330"/>
              <a:gd name="connsiteY29" fmla="*/ 2673954 h 3242080"/>
              <a:gd name="connsiteX30" fmla="*/ 642198 w 2070330"/>
              <a:gd name="connsiteY30" fmla="*/ 2717082 h 3242080"/>
              <a:gd name="connsiteX31" fmla="*/ 646978 w 2070330"/>
              <a:gd name="connsiteY31" fmla="*/ 2765002 h 3242080"/>
              <a:gd name="connsiteX32" fmla="*/ 656575 w 2070330"/>
              <a:gd name="connsiteY32" fmla="*/ 2865636 h 3242080"/>
              <a:gd name="connsiteX33" fmla="*/ 670953 w 2070330"/>
              <a:gd name="connsiteY33" fmla="*/ 2889595 h 3242080"/>
              <a:gd name="connsiteX34" fmla="*/ 685330 w 2070330"/>
              <a:gd name="connsiteY34" fmla="*/ 2884804 h 3242080"/>
              <a:gd name="connsiteX35" fmla="*/ 757216 w 2070330"/>
              <a:gd name="connsiteY35" fmla="*/ 2832090 h 3242080"/>
              <a:gd name="connsiteX36" fmla="*/ 800348 w 2070330"/>
              <a:gd name="connsiteY36" fmla="*/ 2793753 h 3242080"/>
              <a:gd name="connsiteX37" fmla="*/ 833883 w 2070330"/>
              <a:gd name="connsiteY37" fmla="*/ 2774588 h 3242080"/>
              <a:gd name="connsiteX38" fmla="*/ 857857 w 2070330"/>
              <a:gd name="connsiteY38" fmla="*/ 2779379 h 3242080"/>
              <a:gd name="connsiteX39" fmla="*/ 886612 w 2070330"/>
              <a:gd name="connsiteY39" fmla="*/ 2812921 h 3242080"/>
              <a:gd name="connsiteX40" fmla="*/ 915367 w 2070330"/>
              <a:gd name="connsiteY40" fmla="*/ 2870427 h 3242080"/>
              <a:gd name="connsiteX41" fmla="*/ 958498 w 2070330"/>
              <a:gd name="connsiteY41" fmla="*/ 2932724 h 3242080"/>
              <a:gd name="connsiteX42" fmla="*/ 996814 w 2070330"/>
              <a:gd name="connsiteY42" fmla="*/ 3004603 h 3242080"/>
              <a:gd name="connsiteX43" fmla="*/ 1001630 w 2070330"/>
              <a:gd name="connsiteY43" fmla="*/ 3102839 h 3242080"/>
              <a:gd name="connsiteX44" fmla="*/ 1027078 w 2070330"/>
              <a:gd name="connsiteY44" fmla="*/ 3242080 h 3242080"/>
              <a:gd name="connsiteX45" fmla="*/ 2070330 w 2070330"/>
              <a:gd name="connsiteY45" fmla="*/ 3220244 h 3242080"/>
              <a:gd name="connsiteX46" fmla="*/ 2070330 w 2070330"/>
              <a:gd name="connsiteY46" fmla="*/ 754743 h 3242080"/>
              <a:gd name="connsiteX47" fmla="*/ 1465586 w 2070330"/>
              <a:gd name="connsiteY47" fmla="*/ 747828 h 3242080"/>
              <a:gd name="connsiteX48" fmla="*/ 1401786 w 2070330"/>
              <a:gd name="connsiteY48" fmla="*/ 16772 h 3242080"/>
              <a:gd name="connsiteX49" fmla="*/ 369029 w 2070330"/>
              <a:gd name="connsiteY49"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757216 w 2070330"/>
              <a:gd name="connsiteY34" fmla="*/ 2832090 h 3242080"/>
              <a:gd name="connsiteX35" fmla="*/ 800348 w 2070330"/>
              <a:gd name="connsiteY35" fmla="*/ 2793753 h 3242080"/>
              <a:gd name="connsiteX36" fmla="*/ 833883 w 2070330"/>
              <a:gd name="connsiteY36" fmla="*/ 2774588 h 3242080"/>
              <a:gd name="connsiteX37" fmla="*/ 857857 w 2070330"/>
              <a:gd name="connsiteY37" fmla="*/ 2779379 h 3242080"/>
              <a:gd name="connsiteX38" fmla="*/ 886612 w 2070330"/>
              <a:gd name="connsiteY38" fmla="*/ 2812921 h 3242080"/>
              <a:gd name="connsiteX39" fmla="*/ 915367 w 2070330"/>
              <a:gd name="connsiteY39" fmla="*/ 2870427 h 3242080"/>
              <a:gd name="connsiteX40" fmla="*/ 958498 w 2070330"/>
              <a:gd name="connsiteY40" fmla="*/ 2932724 h 3242080"/>
              <a:gd name="connsiteX41" fmla="*/ 996814 w 2070330"/>
              <a:gd name="connsiteY41" fmla="*/ 3004603 h 3242080"/>
              <a:gd name="connsiteX42" fmla="*/ 1001630 w 2070330"/>
              <a:gd name="connsiteY42" fmla="*/ 3102839 h 3242080"/>
              <a:gd name="connsiteX43" fmla="*/ 1027078 w 2070330"/>
              <a:gd name="connsiteY43" fmla="*/ 3242080 h 3242080"/>
              <a:gd name="connsiteX44" fmla="*/ 2070330 w 2070330"/>
              <a:gd name="connsiteY44" fmla="*/ 3220244 h 3242080"/>
              <a:gd name="connsiteX45" fmla="*/ 2070330 w 2070330"/>
              <a:gd name="connsiteY45" fmla="*/ 754743 h 3242080"/>
              <a:gd name="connsiteX46" fmla="*/ 1465586 w 2070330"/>
              <a:gd name="connsiteY46" fmla="*/ 747828 h 3242080"/>
              <a:gd name="connsiteX47" fmla="*/ 1401786 w 2070330"/>
              <a:gd name="connsiteY47" fmla="*/ 16772 h 3242080"/>
              <a:gd name="connsiteX48" fmla="*/ 369029 w 2070330"/>
              <a:gd name="connsiteY48"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800348 w 2070330"/>
              <a:gd name="connsiteY34" fmla="*/ 2793753 h 3242080"/>
              <a:gd name="connsiteX35" fmla="*/ 833883 w 2070330"/>
              <a:gd name="connsiteY35" fmla="*/ 2774588 h 3242080"/>
              <a:gd name="connsiteX36" fmla="*/ 857857 w 2070330"/>
              <a:gd name="connsiteY36" fmla="*/ 2779379 h 3242080"/>
              <a:gd name="connsiteX37" fmla="*/ 886612 w 2070330"/>
              <a:gd name="connsiteY37" fmla="*/ 2812921 h 3242080"/>
              <a:gd name="connsiteX38" fmla="*/ 915367 w 2070330"/>
              <a:gd name="connsiteY38" fmla="*/ 2870427 h 3242080"/>
              <a:gd name="connsiteX39" fmla="*/ 958498 w 2070330"/>
              <a:gd name="connsiteY39" fmla="*/ 2932724 h 3242080"/>
              <a:gd name="connsiteX40" fmla="*/ 996814 w 2070330"/>
              <a:gd name="connsiteY40" fmla="*/ 3004603 h 3242080"/>
              <a:gd name="connsiteX41" fmla="*/ 1001630 w 2070330"/>
              <a:gd name="connsiteY41" fmla="*/ 3102839 h 3242080"/>
              <a:gd name="connsiteX42" fmla="*/ 1027078 w 2070330"/>
              <a:gd name="connsiteY42" fmla="*/ 3242080 h 3242080"/>
              <a:gd name="connsiteX43" fmla="*/ 2070330 w 2070330"/>
              <a:gd name="connsiteY43" fmla="*/ 3220244 h 3242080"/>
              <a:gd name="connsiteX44" fmla="*/ 2070330 w 2070330"/>
              <a:gd name="connsiteY44" fmla="*/ 754743 h 3242080"/>
              <a:gd name="connsiteX45" fmla="*/ 1465586 w 2070330"/>
              <a:gd name="connsiteY45" fmla="*/ 747828 h 3242080"/>
              <a:gd name="connsiteX46" fmla="*/ 1401786 w 2070330"/>
              <a:gd name="connsiteY46" fmla="*/ 16772 h 3242080"/>
              <a:gd name="connsiteX47" fmla="*/ 369029 w 2070330"/>
              <a:gd name="connsiteY47"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800348 w 2070330"/>
              <a:gd name="connsiteY34" fmla="*/ 2793753 h 3242080"/>
              <a:gd name="connsiteX35" fmla="*/ 833883 w 2070330"/>
              <a:gd name="connsiteY35" fmla="*/ 2774588 h 3242080"/>
              <a:gd name="connsiteX36" fmla="*/ 857857 w 2070330"/>
              <a:gd name="connsiteY36" fmla="*/ 2779379 h 3242080"/>
              <a:gd name="connsiteX37" fmla="*/ 915367 w 2070330"/>
              <a:gd name="connsiteY37" fmla="*/ 2870427 h 3242080"/>
              <a:gd name="connsiteX38" fmla="*/ 958498 w 2070330"/>
              <a:gd name="connsiteY38" fmla="*/ 2932724 h 3242080"/>
              <a:gd name="connsiteX39" fmla="*/ 996814 w 2070330"/>
              <a:gd name="connsiteY39" fmla="*/ 3004603 h 3242080"/>
              <a:gd name="connsiteX40" fmla="*/ 1001630 w 2070330"/>
              <a:gd name="connsiteY40" fmla="*/ 3102839 h 3242080"/>
              <a:gd name="connsiteX41" fmla="*/ 1027078 w 2070330"/>
              <a:gd name="connsiteY41" fmla="*/ 3242080 h 3242080"/>
              <a:gd name="connsiteX42" fmla="*/ 2070330 w 2070330"/>
              <a:gd name="connsiteY42" fmla="*/ 3220244 h 3242080"/>
              <a:gd name="connsiteX43" fmla="*/ 2070330 w 2070330"/>
              <a:gd name="connsiteY43" fmla="*/ 754743 h 3242080"/>
              <a:gd name="connsiteX44" fmla="*/ 1465586 w 2070330"/>
              <a:gd name="connsiteY44" fmla="*/ 747828 h 3242080"/>
              <a:gd name="connsiteX45" fmla="*/ 1401786 w 2070330"/>
              <a:gd name="connsiteY45" fmla="*/ 16772 h 3242080"/>
              <a:gd name="connsiteX46" fmla="*/ 369029 w 2070330"/>
              <a:gd name="connsiteY46"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800348 w 2070330"/>
              <a:gd name="connsiteY34" fmla="*/ 2793753 h 3242080"/>
              <a:gd name="connsiteX35" fmla="*/ 833883 w 2070330"/>
              <a:gd name="connsiteY35" fmla="*/ 2774588 h 3242080"/>
              <a:gd name="connsiteX36" fmla="*/ 857857 w 2070330"/>
              <a:gd name="connsiteY36" fmla="*/ 2779379 h 3242080"/>
              <a:gd name="connsiteX37" fmla="*/ 958498 w 2070330"/>
              <a:gd name="connsiteY37" fmla="*/ 2932724 h 3242080"/>
              <a:gd name="connsiteX38" fmla="*/ 996814 w 2070330"/>
              <a:gd name="connsiteY38" fmla="*/ 3004603 h 3242080"/>
              <a:gd name="connsiteX39" fmla="*/ 1001630 w 2070330"/>
              <a:gd name="connsiteY39" fmla="*/ 3102839 h 3242080"/>
              <a:gd name="connsiteX40" fmla="*/ 1027078 w 2070330"/>
              <a:gd name="connsiteY40" fmla="*/ 3242080 h 3242080"/>
              <a:gd name="connsiteX41" fmla="*/ 2070330 w 2070330"/>
              <a:gd name="connsiteY41" fmla="*/ 3220244 h 3242080"/>
              <a:gd name="connsiteX42" fmla="*/ 2070330 w 2070330"/>
              <a:gd name="connsiteY42" fmla="*/ 754743 h 3242080"/>
              <a:gd name="connsiteX43" fmla="*/ 1465586 w 2070330"/>
              <a:gd name="connsiteY43" fmla="*/ 747828 h 3242080"/>
              <a:gd name="connsiteX44" fmla="*/ 1401786 w 2070330"/>
              <a:gd name="connsiteY44" fmla="*/ 16772 h 3242080"/>
              <a:gd name="connsiteX45" fmla="*/ 369029 w 2070330"/>
              <a:gd name="connsiteY45"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800348 w 2070330"/>
              <a:gd name="connsiteY34" fmla="*/ 2793753 h 3242080"/>
              <a:gd name="connsiteX35" fmla="*/ 833883 w 2070330"/>
              <a:gd name="connsiteY35" fmla="*/ 2774588 h 3242080"/>
              <a:gd name="connsiteX36" fmla="*/ 857857 w 2070330"/>
              <a:gd name="connsiteY36" fmla="*/ 2779379 h 3242080"/>
              <a:gd name="connsiteX37" fmla="*/ 958498 w 2070330"/>
              <a:gd name="connsiteY37" fmla="*/ 2932724 h 3242080"/>
              <a:gd name="connsiteX38" fmla="*/ 1001630 w 2070330"/>
              <a:gd name="connsiteY38" fmla="*/ 3102839 h 3242080"/>
              <a:gd name="connsiteX39" fmla="*/ 1027078 w 2070330"/>
              <a:gd name="connsiteY39" fmla="*/ 3242080 h 3242080"/>
              <a:gd name="connsiteX40" fmla="*/ 2070330 w 2070330"/>
              <a:gd name="connsiteY40" fmla="*/ 3220244 h 3242080"/>
              <a:gd name="connsiteX41" fmla="*/ 2070330 w 2070330"/>
              <a:gd name="connsiteY41" fmla="*/ 754743 h 3242080"/>
              <a:gd name="connsiteX42" fmla="*/ 1465586 w 2070330"/>
              <a:gd name="connsiteY42" fmla="*/ 747828 h 3242080"/>
              <a:gd name="connsiteX43" fmla="*/ 1401786 w 2070330"/>
              <a:gd name="connsiteY43" fmla="*/ 16772 h 3242080"/>
              <a:gd name="connsiteX44" fmla="*/ 369029 w 2070330"/>
              <a:gd name="connsiteY44"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685330 w 2070330"/>
              <a:gd name="connsiteY33" fmla="*/ 2884804 h 3242080"/>
              <a:gd name="connsiteX34" fmla="*/ 800348 w 2070330"/>
              <a:gd name="connsiteY34" fmla="*/ 2793753 h 3242080"/>
              <a:gd name="connsiteX35" fmla="*/ 833883 w 2070330"/>
              <a:gd name="connsiteY35" fmla="*/ 2774588 h 3242080"/>
              <a:gd name="connsiteX36" fmla="*/ 958498 w 2070330"/>
              <a:gd name="connsiteY36" fmla="*/ 2932724 h 3242080"/>
              <a:gd name="connsiteX37" fmla="*/ 1001630 w 2070330"/>
              <a:gd name="connsiteY37" fmla="*/ 3102839 h 3242080"/>
              <a:gd name="connsiteX38" fmla="*/ 1027078 w 2070330"/>
              <a:gd name="connsiteY38" fmla="*/ 3242080 h 3242080"/>
              <a:gd name="connsiteX39" fmla="*/ 2070330 w 2070330"/>
              <a:gd name="connsiteY39" fmla="*/ 3220244 h 3242080"/>
              <a:gd name="connsiteX40" fmla="*/ 2070330 w 2070330"/>
              <a:gd name="connsiteY40" fmla="*/ 754743 h 3242080"/>
              <a:gd name="connsiteX41" fmla="*/ 1465586 w 2070330"/>
              <a:gd name="connsiteY41" fmla="*/ 747828 h 3242080"/>
              <a:gd name="connsiteX42" fmla="*/ 1401786 w 2070330"/>
              <a:gd name="connsiteY42" fmla="*/ 16772 h 3242080"/>
              <a:gd name="connsiteX43" fmla="*/ 369029 w 2070330"/>
              <a:gd name="connsiteY43"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66136 w 2070330"/>
              <a:gd name="connsiteY28" fmla="*/ 2673954 h 3242080"/>
              <a:gd name="connsiteX29" fmla="*/ 642198 w 2070330"/>
              <a:gd name="connsiteY29" fmla="*/ 2717082 h 3242080"/>
              <a:gd name="connsiteX30" fmla="*/ 646978 w 2070330"/>
              <a:gd name="connsiteY30" fmla="*/ 2765002 h 3242080"/>
              <a:gd name="connsiteX31" fmla="*/ 656575 w 2070330"/>
              <a:gd name="connsiteY31" fmla="*/ 2865636 h 3242080"/>
              <a:gd name="connsiteX32" fmla="*/ 670953 w 2070330"/>
              <a:gd name="connsiteY32" fmla="*/ 2889595 h 3242080"/>
              <a:gd name="connsiteX33" fmla="*/ 800348 w 2070330"/>
              <a:gd name="connsiteY33" fmla="*/ 2793753 h 3242080"/>
              <a:gd name="connsiteX34" fmla="*/ 833883 w 2070330"/>
              <a:gd name="connsiteY34" fmla="*/ 2774588 h 3242080"/>
              <a:gd name="connsiteX35" fmla="*/ 958498 w 2070330"/>
              <a:gd name="connsiteY35" fmla="*/ 2932724 h 3242080"/>
              <a:gd name="connsiteX36" fmla="*/ 1001630 w 2070330"/>
              <a:gd name="connsiteY36" fmla="*/ 3102839 h 3242080"/>
              <a:gd name="connsiteX37" fmla="*/ 1027078 w 2070330"/>
              <a:gd name="connsiteY37" fmla="*/ 3242080 h 3242080"/>
              <a:gd name="connsiteX38" fmla="*/ 2070330 w 2070330"/>
              <a:gd name="connsiteY38" fmla="*/ 3220244 h 3242080"/>
              <a:gd name="connsiteX39" fmla="*/ 2070330 w 2070330"/>
              <a:gd name="connsiteY39" fmla="*/ 754743 h 3242080"/>
              <a:gd name="connsiteX40" fmla="*/ 1465586 w 2070330"/>
              <a:gd name="connsiteY40" fmla="*/ 747828 h 3242080"/>
              <a:gd name="connsiteX41" fmla="*/ 1401786 w 2070330"/>
              <a:gd name="connsiteY41" fmla="*/ 16772 h 3242080"/>
              <a:gd name="connsiteX42" fmla="*/ 369029 w 2070330"/>
              <a:gd name="connsiteY42"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75733 w 2070330"/>
              <a:gd name="connsiteY27" fmla="*/ 2582906 h 3242080"/>
              <a:gd name="connsiteX28" fmla="*/ 642198 w 2070330"/>
              <a:gd name="connsiteY28" fmla="*/ 2717082 h 3242080"/>
              <a:gd name="connsiteX29" fmla="*/ 646978 w 2070330"/>
              <a:gd name="connsiteY29" fmla="*/ 2765002 h 3242080"/>
              <a:gd name="connsiteX30" fmla="*/ 656575 w 2070330"/>
              <a:gd name="connsiteY30" fmla="*/ 2865636 h 3242080"/>
              <a:gd name="connsiteX31" fmla="*/ 670953 w 2070330"/>
              <a:gd name="connsiteY31" fmla="*/ 2889595 h 3242080"/>
              <a:gd name="connsiteX32" fmla="*/ 800348 w 2070330"/>
              <a:gd name="connsiteY32" fmla="*/ 2793753 h 3242080"/>
              <a:gd name="connsiteX33" fmla="*/ 833883 w 2070330"/>
              <a:gd name="connsiteY33" fmla="*/ 2774588 h 3242080"/>
              <a:gd name="connsiteX34" fmla="*/ 958498 w 2070330"/>
              <a:gd name="connsiteY34" fmla="*/ 2932724 h 3242080"/>
              <a:gd name="connsiteX35" fmla="*/ 1001630 w 2070330"/>
              <a:gd name="connsiteY35" fmla="*/ 3102839 h 3242080"/>
              <a:gd name="connsiteX36" fmla="*/ 1027078 w 2070330"/>
              <a:gd name="connsiteY36" fmla="*/ 3242080 h 3242080"/>
              <a:gd name="connsiteX37" fmla="*/ 2070330 w 2070330"/>
              <a:gd name="connsiteY37" fmla="*/ 3220244 h 3242080"/>
              <a:gd name="connsiteX38" fmla="*/ 2070330 w 2070330"/>
              <a:gd name="connsiteY38" fmla="*/ 754743 h 3242080"/>
              <a:gd name="connsiteX39" fmla="*/ 1465586 w 2070330"/>
              <a:gd name="connsiteY39" fmla="*/ 747828 h 3242080"/>
              <a:gd name="connsiteX40" fmla="*/ 1401786 w 2070330"/>
              <a:gd name="connsiteY40" fmla="*/ 16772 h 3242080"/>
              <a:gd name="connsiteX41" fmla="*/ 369029 w 2070330"/>
              <a:gd name="connsiteY41"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75733 w 2070330"/>
              <a:gd name="connsiteY26" fmla="*/ 2515818 h 3242080"/>
              <a:gd name="connsiteX27" fmla="*/ 642198 w 2070330"/>
              <a:gd name="connsiteY27" fmla="*/ 2717082 h 3242080"/>
              <a:gd name="connsiteX28" fmla="*/ 646978 w 2070330"/>
              <a:gd name="connsiteY28" fmla="*/ 2765002 h 3242080"/>
              <a:gd name="connsiteX29" fmla="*/ 656575 w 2070330"/>
              <a:gd name="connsiteY29" fmla="*/ 2865636 h 3242080"/>
              <a:gd name="connsiteX30" fmla="*/ 670953 w 2070330"/>
              <a:gd name="connsiteY30" fmla="*/ 2889595 h 3242080"/>
              <a:gd name="connsiteX31" fmla="*/ 800348 w 2070330"/>
              <a:gd name="connsiteY31" fmla="*/ 2793753 h 3242080"/>
              <a:gd name="connsiteX32" fmla="*/ 833883 w 2070330"/>
              <a:gd name="connsiteY32" fmla="*/ 2774588 h 3242080"/>
              <a:gd name="connsiteX33" fmla="*/ 958498 w 2070330"/>
              <a:gd name="connsiteY33" fmla="*/ 2932724 h 3242080"/>
              <a:gd name="connsiteX34" fmla="*/ 1001630 w 2070330"/>
              <a:gd name="connsiteY34" fmla="*/ 3102839 h 3242080"/>
              <a:gd name="connsiteX35" fmla="*/ 1027078 w 2070330"/>
              <a:gd name="connsiteY35" fmla="*/ 3242080 h 3242080"/>
              <a:gd name="connsiteX36" fmla="*/ 2070330 w 2070330"/>
              <a:gd name="connsiteY36" fmla="*/ 3220244 h 3242080"/>
              <a:gd name="connsiteX37" fmla="*/ 2070330 w 2070330"/>
              <a:gd name="connsiteY37" fmla="*/ 754743 h 3242080"/>
              <a:gd name="connsiteX38" fmla="*/ 1465586 w 2070330"/>
              <a:gd name="connsiteY38" fmla="*/ 747828 h 3242080"/>
              <a:gd name="connsiteX39" fmla="*/ 1401786 w 2070330"/>
              <a:gd name="connsiteY39" fmla="*/ 16772 h 3242080"/>
              <a:gd name="connsiteX40" fmla="*/ 369029 w 2070330"/>
              <a:gd name="connsiteY40"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386433 h 3242080"/>
              <a:gd name="connsiteX25" fmla="*/ 675733 w 2070330"/>
              <a:gd name="connsiteY25" fmla="*/ 2463104 h 3242080"/>
              <a:gd name="connsiteX26" fmla="*/ 642198 w 2070330"/>
              <a:gd name="connsiteY26" fmla="*/ 2717082 h 3242080"/>
              <a:gd name="connsiteX27" fmla="*/ 646978 w 2070330"/>
              <a:gd name="connsiteY27" fmla="*/ 2765002 h 3242080"/>
              <a:gd name="connsiteX28" fmla="*/ 656575 w 2070330"/>
              <a:gd name="connsiteY28" fmla="*/ 2865636 h 3242080"/>
              <a:gd name="connsiteX29" fmla="*/ 670953 w 2070330"/>
              <a:gd name="connsiteY29" fmla="*/ 2889595 h 3242080"/>
              <a:gd name="connsiteX30" fmla="*/ 800348 w 2070330"/>
              <a:gd name="connsiteY30" fmla="*/ 2793753 h 3242080"/>
              <a:gd name="connsiteX31" fmla="*/ 833883 w 2070330"/>
              <a:gd name="connsiteY31" fmla="*/ 2774588 h 3242080"/>
              <a:gd name="connsiteX32" fmla="*/ 958498 w 2070330"/>
              <a:gd name="connsiteY32" fmla="*/ 2932724 h 3242080"/>
              <a:gd name="connsiteX33" fmla="*/ 1001630 w 2070330"/>
              <a:gd name="connsiteY33" fmla="*/ 3102839 h 3242080"/>
              <a:gd name="connsiteX34" fmla="*/ 1027078 w 2070330"/>
              <a:gd name="connsiteY34" fmla="*/ 3242080 h 3242080"/>
              <a:gd name="connsiteX35" fmla="*/ 2070330 w 2070330"/>
              <a:gd name="connsiteY35" fmla="*/ 3220244 h 3242080"/>
              <a:gd name="connsiteX36" fmla="*/ 2070330 w 2070330"/>
              <a:gd name="connsiteY36" fmla="*/ 754743 h 3242080"/>
              <a:gd name="connsiteX37" fmla="*/ 1465586 w 2070330"/>
              <a:gd name="connsiteY37" fmla="*/ 747828 h 3242080"/>
              <a:gd name="connsiteX38" fmla="*/ 1401786 w 2070330"/>
              <a:gd name="connsiteY38" fmla="*/ 16772 h 3242080"/>
              <a:gd name="connsiteX39" fmla="*/ 369029 w 2070330"/>
              <a:gd name="connsiteY39"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51759 w 2070330"/>
              <a:gd name="connsiteY23" fmla="*/ 2343305 h 3242080"/>
              <a:gd name="connsiteX24" fmla="*/ 675733 w 2070330"/>
              <a:gd name="connsiteY24" fmla="*/ 2463104 h 3242080"/>
              <a:gd name="connsiteX25" fmla="*/ 642198 w 2070330"/>
              <a:gd name="connsiteY25" fmla="*/ 2717082 h 3242080"/>
              <a:gd name="connsiteX26" fmla="*/ 646978 w 2070330"/>
              <a:gd name="connsiteY26" fmla="*/ 2765002 h 3242080"/>
              <a:gd name="connsiteX27" fmla="*/ 656575 w 2070330"/>
              <a:gd name="connsiteY27" fmla="*/ 2865636 h 3242080"/>
              <a:gd name="connsiteX28" fmla="*/ 670953 w 2070330"/>
              <a:gd name="connsiteY28" fmla="*/ 2889595 h 3242080"/>
              <a:gd name="connsiteX29" fmla="*/ 800348 w 2070330"/>
              <a:gd name="connsiteY29" fmla="*/ 2793753 h 3242080"/>
              <a:gd name="connsiteX30" fmla="*/ 833883 w 2070330"/>
              <a:gd name="connsiteY30" fmla="*/ 2774588 h 3242080"/>
              <a:gd name="connsiteX31" fmla="*/ 958498 w 2070330"/>
              <a:gd name="connsiteY31" fmla="*/ 2932724 h 3242080"/>
              <a:gd name="connsiteX32" fmla="*/ 1001630 w 2070330"/>
              <a:gd name="connsiteY32" fmla="*/ 3102839 h 3242080"/>
              <a:gd name="connsiteX33" fmla="*/ 1027078 w 2070330"/>
              <a:gd name="connsiteY33" fmla="*/ 3242080 h 3242080"/>
              <a:gd name="connsiteX34" fmla="*/ 2070330 w 2070330"/>
              <a:gd name="connsiteY34" fmla="*/ 3220244 h 3242080"/>
              <a:gd name="connsiteX35" fmla="*/ 2070330 w 2070330"/>
              <a:gd name="connsiteY35" fmla="*/ 754743 h 3242080"/>
              <a:gd name="connsiteX36" fmla="*/ 1465586 w 2070330"/>
              <a:gd name="connsiteY36" fmla="*/ 747828 h 3242080"/>
              <a:gd name="connsiteX37" fmla="*/ 1401786 w 2070330"/>
              <a:gd name="connsiteY37" fmla="*/ 16772 h 3242080"/>
              <a:gd name="connsiteX38" fmla="*/ 369029 w 2070330"/>
              <a:gd name="connsiteY38"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555934 w 2070330"/>
              <a:gd name="connsiteY21" fmla="*/ 2295382 h 3242080"/>
              <a:gd name="connsiteX22" fmla="*/ 623004 w 2070330"/>
              <a:gd name="connsiteY22" fmla="*/ 2309759 h 3242080"/>
              <a:gd name="connsiteX23" fmla="*/ 675733 w 2070330"/>
              <a:gd name="connsiteY23" fmla="*/ 2463104 h 3242080"/>
              <a:gd name="connsiteX24" fmla="*/ 642198 w 2070330"/>
              <a:gd name="connsiteY24" fmla="*/ 2717082 h 3242080"/>
              <a:gd name="connsiteX25" fmla="*/ 646978 w 2070330"/>
              <a:gd name="connsiteY25" fmla="*/ 2765002 h 3242080"/>
              <a:gd name="connsiteX26" fmla="*/ 656575 w 2070330"/>
              <a:gd name="connsiteY26" fmla="*/ 2865636 h 3242080"/>
              <a:gd name="connsiteX27" fmla="*/ 670953 w 2070330"/>
              <a:gd name="connsiteY27" fmla="*/ 2889595 h 3242080"/>
              <a:gd name="connsiteX28" fmla="*/ 800348 w 2070330"/>
              <a:gd name="connsiteY28" fmla="*/ 2793753 h 3242080"/>
              <a:gd name="connsiteX29" fmla="*/ 833883 w 2070330"/>
              <a:gd name="connsiteY29" fmla="*/ 2774588 h 3242080"/>
              <a:gd name="connsiteX30" fmla="*/ 958498 w 2070330"/>
              <a:gd name="connsiteY30" fmla="*/ 2932724 h 3242080"/>
              <a:gd name="connsiteX31" fmla="*/ 1001630 w 2070330"/>
              <a:gd name="connsiteY31" fmla="*/ 3102839 h 3242080"/>
              <a:gd name="connsiteX32" fmla="*/ 1027078 w 2070330"/>
              <a:gd name="connsiteY32" fmla="*/ 3242080 h 3242080"/>
              <a:gd name="connsiteX33" fmla="*/ 2070330 w 2070330"/>
              <a:gd name="connsiteY33" fmla="*/ 3220244 h 3242080"/>
              <a:gd name="connsiteX34" fmla="*/ 2070330 w 2070330"/>
              <a:gd name="connsiteY34" fmla="*/ 754743 h 3242080"/>
              <a:gd name="connsiteX35" fmla="*/ 1465586 w 2070330"/>
              <a:gd name="connsiteY35" fmla="*/ 747828 h 3242080"/>
              <a:gd name="connsiteX36" fmla="*/ 1401786 w 2070330"/>
              <a:gd name="connsiteY36" fmla="*/ 16772 h 3242080"/>
              <a:gd name="connsiteX37" fmla="*/ 369029 w 2070330"/>
              <a:gd name="connsiteY37"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623004 w 2070330"/>
              <a:gd name="connsiteY21" fmla="*/ 2309759 h 3242080"/>
              <a:gd name="connsiteX22" fmla="*/ 675733 w 2070330"/>
              <a:gd name="connsiteY22" fmla="*/ 2463104 h 3242080"/>
              <a:gd name="connsiteX23" fmla="*/ 642198 w 2070330"/>
              <a:gd name="connsiteY23" fmla="*/ 2717082 h 3242080"/>
              <a:gd name="connsiteX24" fmla="*/ 646978 w 2070330"/>
              <a:gd name="connsiteY24" fmla="*/ 2765002 h 3242080"/>
              <a:gd name="connsiteX25" fmla="*/ 656575 w 2070330"/>
              <a:gd name="connsiteY25" fmla="*/ 2865636 h 3242080"/>
              <a:gd name="connsiteX26" fmla="*/ 670953 w 2070330"/>
              <a:gd name="connsiteY26" fmla="*/ 2889595 h 3242080"/>
              <a:gd name="connsiteX27" fmla="*/ 800348 w 2070330"/>
              <a:gd name="connsiteY27" fmla="*/ 2793753 h 3242080"/>
              <a:gd name="connsiteX28" fmla="*/ 833883 w 2070330"/>
              <a:gd name="connsiteY28" fmla="*/ 2774588 h 3242080"/>
              <a:gd name="connsiteX29" fmla="*/ 958498 w 2070330"/>
              <a:gd name="connsiteY29" fmla="*/ 2932724 h 3242080"/>
              <a:gd name="connsiteX30" fmla="*/ 1001630 w 2070330"/>
              <a:gd name="connsiteY30" fmla="*/ 3102839 h 3242080"/>
              <a:gd name="connsiteX31" fmla="*/ 1027078 w 2070330"/>
              <a:gd name="connsiteY31" fmla="*/ 3242080 h 3242080"/>
              <a:gd name="connsiteX32" fmla="*/ 2070330 w 2070330"/>
              <a:gd name="connsiteY32" fmla="*/ 3220244 h 3242080"/>
              <a:gd name="connsiteX33" fmla="*/ 2070330 w 2070330"/>
              <a:gd name="connsiteY33" fmla="*/ 754743 h 3242080"/>
              <a:gd name="connsiteX34" fmla="*/ 1465586 w 2070330"/>
              <a:gd name="connsiteY34" fmla="*/ 747828 h 3242080"/>
              <a:gd name="connsiteX35" fmla="*/ 1401786 w 2070330"/>
              <a:gd name="connsiteY35" fmla="*/ 16772 h 3242080"/>
              <a:gd name="connsiteX36" fmla="*/ 369029 w 2070330"/>
              <a:gd name="connsiteY36"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484048 w 2070330"/>
              <a:gd name="connsiteY20" fmla="*/ 2281008 h 3242080"/>
              <a:gd name="connsiteX21" fmla="*/ 675733 w 2070330"/>
              <a:gd name="connsiteY21" fmla="*/ 2463104 h 3242080"/>
              <a:gd name="connsiteX22" fmla="*/ 642198 w 2070330"/>
              <a:gd name="connsiteY22" fmla="*/ 2717082 h 3242080"/>
              <a:gd name="connsiteX23" fmla="*/ 646978 w 2070330"/>
              <a:gd name="connsiteY23" fmla="*/ 2765002 h 3242080"/>
              <a:gd name="connsiteX24" fmla="*/ 656575 w 2070330"/>
              <a:gd name="connsiteY24" fmla="*/ 2865636 h 3242080"/>
              <a:gd name="connsiteX25" fmla="*/ 670953 w 2070330"/>
              <a:gd name="connsiteY25" fmla="*/ 2889595 h 3242080"/>
              <a:gd name="connsiteX26" fmla="*/ 800348 w 2070330"/>
              <a:gd name="connsiteY26" fmla="*/ 2793753 h 3242080"/>
              <a:gd name="connsiteX27" fmla="*/ 833883 w 2070330"/>
              <a:gd name="connsiteY27" fmla="*/ 2774588 h 3242080"/>
              <a:gd name="connsiteX28" fmla="*/ 958498 w 2070330"/>
              <a:gd name="connsiteY28" fmla="*/ 2932724 h 3242080"/>
              <a:gd name="connsiteX29" fmla="*/ 1001630 w 2070330"/>
              <a:gd name="connsiteY29" fmla="*/ 3102839 h 3242080"/>
              <a:gd name="connsiteX30" fmla="*/ 1027078 w 2070330"/>
              <a:gd name="connsiteY30" fmla="*/ 3242080 h 3242080"/>
              <a:gd name="connsiteX31" fmla="*/ 2070330 w 2070330"/>
              <a:gd name="connsiteY31" fmla="*/ 3220244 h 3242080"/>
              <a:gd name="connsiteX32" fmla="*/ 2070330 w 2070330"/>
              <a:gd name="connsiteY32" fmla="*/ 754743 h 3242080"/>
              <a:gd name="connsiteX33" fmla="*/ 1465586 w 2070330"/>
              <a:gd name="connsiteY33" fmla="*/ 747828 h 3242080"/>
              <a:gd name="connsiteX34" fmla="*/ 1401786 w 2070330"/>
              <a:gd name="connsiteY34" fmla="*/ 16772 h 3242080"/>
              <a:gd name="connsiteX35" fmla="*/ 369029 w 2070330"/>
              <a:gd name="connsiteY35"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316300 w 2070330"/>
              <a:gd name="connsiteY18" fmla="*/ 2257048 h 3242080"/>
              <a:gd name="connsiteX19" fmla="*/ 402564 w 2070330"/>
              <a:gd name="connsiteY19" fmla="*/ 2281008 h 3242080"/>
              <a:gd name="connsiteX20" fmla="*/ 675733 w 2070330"/>
              <a:gd name="connsiteY20" fmla="*/ 2463104 h 3242080"/>
              <a:gd name="connsiteX21" fmla="*/ 642198 w 2070330"/>
              <a:gd name="connsiteY21" fmla="*/ 2717082 h 3242080"/>
              <a:gd name="connsiteX22" fmla="*/ 646978 w 2070330"/>
              <a:gd name="connsiteY22" fmla="*/ 2765002 h 3242080"/>
              <a:gd name="connsiteX23" fmla="*/ 656575 w 2070330"/>
              <a:gd name="connsiteY23" fmla="*/ 2865636 h 3242080"/>
              <a:gd name="connsiteX24" fmla="*/ 670953 w 2070330"/>
              <a:gd name="connsiteY24" fmla="*/ 2889595 h 3242080"/>
              <a:gd name="connsiteX25" fmla="*/ 800348 w 2070330"/>
              <a:gd name="connsiteY25" fmla="*/ 2793753 h 3242080"/>
              <a:gd name="connsiteX26" fmla="*/ 833883 w 2070330"/>
              <a:gd name="connsiteY26" fmla="*/ 2774588 h 3242080"/>
              <a:gd name="connsiteX27" fmla="*/ 958498 w 2070330"/>
              <a:gd name="connsiteY27" fmla="*/ 2932724 h 3242080"/>
              <a:gd name="connsiteX28" fmla="*/ 1001630 w 2070330"/>
              <a:gd name="connsiteY28" fmla="*/ 3102839 h 3242080"/>
              <a:gd name="connsiteX29" fmla="*/ 1027078 w 2070330"/>
              <a:gd name="connsiteY29" fmla="*/ 3242080 h 3242080"/>
              <a:gd name="connsiteX30" fmla="*/ 2070330 w 2070330"/>
              <a:gd name="connsiteY30" fmla="*/ 3220244 h 3242080"/>
              <a:gd name="connsiteX31" fmla="*/ 2070330 w 2070330"/>
              <a:gd name="connsiteY31" fmla="*/ 754743 h 3242080"/>
              <a:gd name="connsiteX32" fmla="*/ 1465586 w 2070330"/>
              <a:gd name="connsiteY32" fmla="*/ 747828 h 3242080"/>
              <a:gd name="connsiteX33" fmla="*/ 1401786 w 2070330"/>
              <a:gd name="connsiteY33" fmla="*/ 16772 h 3242080"/>
              <a:gd name="connsiteX34" fmla="*/ 369029 w 2070330"/>
              <a:gd name="connsiteY34"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402564 w 2070330"/>
              <a:gd name="connsiteY18" fmla="*/ 2281008 h 3242080"/>
              <a:gd name="connsiteX19" fmla="*/ 675733 w 2070330"/>
              <a:gd name="connsiteY19" fmla="*/ 2463104 h 3242080"/>
              <a:gd name="connsiteX20" fmla="*/ 642198 w 2070330"/>
              <a:gd name="connsiteY20" fmla="*/ 2717082 h 3242080"/>
              <a:gd name="connsiteX21" fmla="*/ 646978 w 2070330"/>
              <a:gd name="connsiteY21" fmla="*/ 2765002 h 3242080"/>
              <a:gd name="connsiteX22" fmla="*/ 656575 w 2070330"/>
              <a:gd name="connsiteY22" fmla="*/ 2865636 h 3242080"/>
              <a:gd name="connsiteX23" fmla="*/ 670953 w 2070330"/>
              <a:gd name="connsiteY23" fmla="*/ 2889595 h 3242080"/>
              <a:gd name="connsiteX24" fmla="*/ 800348 w 2070330"/>
              <a:gd name="connsiteY24" fmla="*/ 2793753 h 3242080"/>
              <a:gd name="connsiteX25" fmla="*/ 833883 w 2070330"/>
              <a:gd name="connsiteY25" fmla="*/ 2774588 h 3242080"/>
              <a:gd name="connsiteX26" fmla="*/ 958498 w 2070330"/>
              <a:gd name="connsiteY26" fmla="*/ 2932724 h 3242080"/>
              <a:gd name="connsiteX27" fmla="*/ 1001630 w 2070330"/>
              <a:gd name="connsiteY27" fmla="*/ 3102839 h 3242080"/>
              <a:gd name="connsiteX28" fmla="*/ 1027078 w 2070330"/>
              <a:gd name="connsiteY28" fmla="*/ 3242080 h 3242080"/>
              <a:gd name="connsiteX29" fmla="*/ 2070330 w 2070330"/>
              <a:gd name="connsiteY29" fmla="*/ 3220244 h 3242080"/>
              <a:gd name="connsiteX30" fmla="*/ 2070330 w 2070330"/>
              <a:gd name="connsiteY30" fmla="*/ 754743 h 3242080"/>
              <a:gd name="connsiteX31" fmla="*/ 1465586 w 2070330"/>
              <a:gd name="connsiteY31" fmla="*/ 747828 h 3242080"/>
              <a:gd name="connsiteX32" fmla="*/ 1401786 w 2070330"/>
              <a:gd name="connsiteY32" fmla="*/ 16772 h 3242080"/>
              <a:gd name="connsiteX33" fmla="*/ 369029 w 2070330"/>
              <a:gd name="connsiteY33"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239623 w 2070330"/>
              <a:gd name="connsiteY17" fmla="*/ 2233089 h 3242080"/>
              <a:gd name="connsiteX18" fmla="*/ 675733 w 2070330"/>
              <a:gd name="connsiteY18" fmla="*/ 2463104 h 3242080"/>
              <a:gd name="connsiteX19" fmla="*/ 642198 w 2070330"/>
              <a:gd name="connsiteY19" fmla="*/ 2717082 h 3242080"/>
              <a:gd name="connsiteX20" fmla="*/ 646978 w 2070330"/>
              <a:gd name="connsiteY20" fmla="*/ 2765002 h 3242080"/>
              <a:gd name="connsiteX21" fmla="*/ 656575 w 2070330"/>
              <a:gd name="connsiteY21" fmla="*/ 2865636 h 3242080"/>
              <a:gd name="connsiteX22" fmla="*/ 670953 w 2070330"/>
              <a:gd name="connsiteY22" fmla="*/ 2889595 h 3242080"/>
              <a:gd name="connsiteX23" fmla="*/ 800348 w 2070330"/>
              <a:gd name="connsiteY23" fmla="*/ 2793753 h 3242080"/>
              <a:gd name="connsiteX24" fmla="*/ 833883 w 2070330"/>
              <a:gd name="connsiteY24" fmla="*/ 2774588 h 3242080"/>
              <a:gd name="connsiteX25" fmla="*/ 958498 w 2070330"/>
              <a:gd name="connsiteY25" fmla="*/ 2932724 h 3242080"/>
              <a:gd name="connsiteX26" fmla="*/ 1001630 w 2070330"/>
              <a:gd name="connsiteY26" fmla="*/ 3102839 h 3242080"/>
              <a:gd name="connsiteX27" fmla="*/ 1027078 w 2070330"/>
              <a:gd name="connsiteY27" fmla="*/ 3242080 h 3242080"/>
              <a:gd name="connsiteX28" fmla="*/ 2070330 w 2070330"/>
              <a:gd name="connsiteY28" fmla="*/ 3220244 h 3242080"/>
              <a:gd name="connsiteX29" fmla="*/ 2070330 w 2070330"/>
              <a:gd name="connsiteY29" fmla="*/ 754743 h 3242080"/>
              <a:gd name="connsiteX30" fmla="*/ 1465586 w 2070330"/>
              <a:gd name="connsiteY30" fmla="*/ 747828 h 3242080"/>
              <a:gd name="connsiteX31" fmla="*/ 1401786 w 2070330"/>
              <a:gd name="connsiteY31" fmla="*/ 16772 h 3242080"/>
              <a:gd name="connsiteX32" fmla="*/ 369029 w 2070330"/>
              <a:gd name="connsiteY32"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153359 w 2070330"/>
              <a:gd name="connsiteY16" fmla="*/ 2156415 h 3242080"/>
              <a:gd name="connsiteX17" fmla="*/ 675733 w 2070330"/>
              <a:gd name="connsiteY17" fmla="*/ 2463104 h 3242080"/>
              <a:gd name="connsiteX18" fmla="*/ 642198 w 2070330"/>
              <a:gd name="connsiteY18" fmla="*/ 2717082 h 3242080"/>
              <a:gd name="connsiteX19" fmla="*/ 646978 w 2070330"/>
              <a:gd name="connsiteY19" fmla="*/ 2765002 h 3242080"/>
              <a:gd name="connsiteX20" fmla="*/ 656575 w 2070330"/>
              <a:gd name="connsiteY20" fmla="*/ 2865636 h 3242080"/>
              <a:gd name="connsiteX21" fmla="*/ 670953 w 2070330"/>
              <a:gd name="connsiteY21" fmla="*/ 2889595 h 3242080"/>
              <a:gd name="connsiteX22" fmla="*/ 800348 w 2070330"/>
              <a:gd name="connsiteY22" fmla="*/ 2793753 h 3242080"/>
              <a:gd name="connsiteX23" fmla="*/ 833883 w 2070330"/>
              <a:gd name="connsiteY23" fmla="*/ 2774588 h 3242080"/>
              <a:gd name="connsiteX24" fmla="*/ 958498 w 2070330"/>
              <a:gd name="connsiteY24" fmla="*/ 2932724 h 3242080"/>
              <a:gd name="connsiteX25" fmla="*/ 1001630 w 2070330"/>
              <a:gd name="connsiteY25" fmla="*/ 3102839 h 3242080"/>
              <a:gd name="connsiteX26" fmla="*/ 1027078 w 2070330"/>
              <a:gd name="connsiteY26" fmla="*/ 3242080 h 3242080"/>
              <a:gd name="connsiteX27" fmla="*/ 2070330 w 2070330"/>
              <a:gd name="connsiteY27" fmla="*/ 3220244 h 3242080"/>
              <a:gd name="connsiteX28" fmla="*/ 2070330 w 2070330"/>
              <a:gd name="connsiteY28" fmla="*/ 754743 h 3242080"/>
              <a:gd name="connsiteX29" fmla="*/ 1465586 w 2070330"/>
              <a:gd name="connsiteY29" fmla="*/ 747828 h 3242080"/>
              <a:gd name="connsiteX30" fmla="*/ 1401786 w 2070330"/>
              <a:gd name="connsiteY30" fmla="*/ 16772 h 3242080"/>
              <a:gd name="connsiteX31" fmla="*/ 369029 w 2070330"/>
              <a:gd name="connsiteY31"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57509 w 2070330"/>
              <a:gd name="connsiteY14" fmla="*/ 1983901 h 3242080"/>
              <a:gd name="connsiteX15" fmla="*/ 100641 w 2070330"/>
              <a:gd name="connsiteY15" fmla="*/ 2094118 h 3242080"/>
              <a:gd name="connsiteX16" fmla="*/ 675733 w 2070330"/>
              <a:gd name="connsiteY16" fmla="*/ 2463104 h 3242080"/>
              <a:gd name="connsiteX17" fmla="*/ 642198 w 2070330"/>
              <a:gd name="connsiteY17" fmla="*/ 2717082 h 3242080"/>
              <a:gd name="connsiteX18" fmla="*/ 646978 w 2070330"/>
              <a:gd name="connsiteY18" fmla="*/ 2765002 h 3242080"/>
              <a:gd name="connsiteX19" fmla="*/ 656575 w 2070330"/>
              <a:gd name="connsiteY19" fmla="*/ 2865636 h 3242080"/>
              <a:gd name="connsiteX20" fmla="*/ 670953 w 2070330"/>
              <a:gd name="connsiteY20" fmla="*/ 2889595 h 3242080"/>
              <a:gd name="connsiteX21" fmla="*/ 800348 w 2070330"/>
              <a:gd name="connsiteY21" fmla="*/ 2793753 h 3242080"/>
              <a:gd name="connsiteX22" fmla="*/ 833883 w 2070330"/>
              <a:gd name="connsiteY22" fmla="*/ 2774588 h 3242080"/>
              <a:gd name="connsiteX23" fmla="*/ 958498 w 2070330"/>
              <a:gd name="connsiteY23" fmla="*/ 2932724 h 3242080"/>
              <a:gd name="connsiteX24" fmla="*/ 1001630 w 2070330"/>
              <a:gd name="connsiteY24" fmla="*/ 3102839 h 3242080"/>
              <a:gd name="connsiteX25" fmla="*/ 1027078 w 2070330"/>
              <a:gd name="connsiteY25" fmla="*/ 3242080 h 3242080"/>
              <a:gd name="connsiteX26" fmla="*/ 2070330 w 2070330"/>
              <a:gd name="connsiteY26" fmla="*/ 3220244 h 3242080"/>
              <a:gd name="connsiteX27" fmla="*/ 2070330 w 2070330"/>
              <a:gd name="connsiteY27" fmla="*/ 754743 h 3242080"/>
              <a:gd name="connsiteX28" fmla="*/ 1465586 w 2070330"/>
              <a:gd name="connsiteY28" fmla="*/ 747828 h 3242080"/>
              <a:gd name="connsiteX29" fmla="*/ 1401786 w 2070330"/>
              <a:gd name="connsiteY29" fmla="*/ 16772 h 3242080"/>
              <a:gd name="connsiteX30" fmla="*/ 369029 w 2070330"/>
              <a:gd name="connsiteY30" fmla="*/ 0 h 3242080"/>
              <a:gd name="connsiteX0" fmla="*/ 153359 w 2070330"/>
              <a:gd name="connsiteY0" fmla="*/ 311482 h 3242080"/>
              <a:gd name="connsiteX1" fmla="*/ 91055 w 2070330"/>
              <a:gd name="connsiteY1" fmla="*/ 445660 h 3242080"/>
              <a:gd name="connsiteX2" fmla="*/ 62300 w 2070330"/>
              <a:gd name="connsiteY2" fmla="*/ 560668 h 3242080"/>
              <a:gd name="connsiteX3" fmla="*/ 95850 w 2070330"/>
              <a:gd name="connsiteY3" fmla="*/ 690053 h 3242080"/>
              <a:gd name="connsiteX4" fmla="*/ 215659 w 2070330"/>
              <a:gd name="connsiteY4" fmla="*/ 752349 h 3242080"/>
              <a:gd name="connsiteX5" fmla="*/ 249195 w 2070330"/>
              <a:gd name="connsiteY5" fmla="*/ 838606 h 3242080"/>
              <a:gd name="connsiteX6" fmla="*/ 268388 w 2070330"/>
              <a:gd name="connsiteY6" fmla="*/ 1025496 h 3242080"/>
              <a:gd name="connsiteX7" fmla="*/ 263572 w 2070330"/>
              <a:gd name="connsiteY7" fmla="*/ 1140504 h 3242080"/>
              <a:gd name="connsiteX8" fmla="*/ 210868 w 2070330"/>
              <a:gd name="connsiteY8" fmla="*/ 1255512 h 3242080"/>
              <a:gd name="connsiteX9" fmla="*/ 129396 w 2070330"/>
              <a:gd name="connsiteY9" fmla="*/ 1365728 h 3242080"/>
              <a:gd name="connsiteX10" fmla="*/ 47923 w 2070330"/>
              <a:gd name="connsiteY10" fmla="*/ 1485530 h 3242080"/>
              <a:gd name="connsiteX11" fmla="*/ 9586 w 2070330"/>
              <a:gd name="connsiteY11" fmla="*/ 1586164 h 3242080"/>
              <a:gd name="connsiteX12" fmla="*/ 0 w 2070330"/>
              <a:gd name="connsiteY12" fmla="*/ 1749091 h 3242080"/>
              <a:gd name="connsiteX13" fmla="*/ 14377 w 2070330"/>
              <a:gd name="connsiteY13" fmla="*/ 1854516 h 3242080"/>
              <a:gd name="connsiteX14" fmla="*/ 100641 w 2070330"/>
              <a:gd name="connsiteY14" fmla="*/ 2094118 h 3242080"/>
              <a:gd name="connsiteX15" fmla="*/ 675733 w 2070330"/>
              <a:gd name="connsiteY15" fmla="*/ 2463104 h 3242080"/>
              <a:gd name="connsiteX16" fmla="*/ 642198 w 2070330"/>
              <a:gd name="connsiteY16" fmla="*/ 2717082 h 3242080"/>
              <a:gd name="connsiteX17" fmla="*/ 646978 w 2070330"/>
              <a:gd name="connsiteY17" fmla="*/ 2765002 h 3242080"/>
              <a:gd name="connsiteX18" fmla="*/ 656575 w 2070330"/>
              <a:gd name="connsiteY18" fmla="*/ 2865636 h 3242080"/>
              <a:gd name="connsiteX19" fmla="*/ 670953 w 2070330"/>
              <a:gd name="connsiteY19" fmla="*/ 2889595 h 3242080"/>
              <a:gd name="connsiteX20" fmla="*/ 800348 w 2070330"/>
              <a:gd name="connsiteY20" fmla="*/ 2793753 h 3242080"/>
              <a:gd name="connsiteX21" fmla="*/ 833883 w 2070330"/>
              <a:gd name="connsiteY21" fmla="*/ 2774588 h 3242080"/>
              <a:gd name="connsiteX22" fmla="*/ 958498 w 2070330"/>
              <a:gd name="connsiteY22" fmla="*/ 2932724 h 3242080"/>
              <a:gd name="connsiteX23" fmla="*/ 1001630 w 2070330"/>
              <a:gd name="connsiteY23" fmla="*/ 3102839 h 3242080"/>
              <a:gd name="connsiteX24" fmla="*/ 1027078 w 2070330"/>
              <a:gd name="connsiteY24" fmla="*/ 3242080 h 3242080"/>
              <a:gd name="connsiteX25" fmla="*/ 2070330 w 2070330"/>
              <a:gd name="connsiteY25" fmla="*/ 3220244 h 3242080"/>
              <a:gd name="connsiteX26" fmla="*/ 2070330 w 2070330"/>
              <a:gd name="connsiteY26" fmla="*/ 754743 h 3242080"/>
              <a:gd name="connsiteX27" fmla="*/ 1465586 w 2070330"/>
              <a:gd name="connsiteY27" fmla="*/ 747828 h 3242080"/>
              <a:gd name="connsiteX28" fmla="*/ 1401786 w 2070330"/>
              <a:gd name="connsiteY28" fmla="*/ 16772 h 3242080"/>
              <a:gd name="connsiteX29" fmla="*/ 369029 w 2070330"/>
              <a:gd name="connsiteY29" fmla="*/ 0 h 3242080"/>
              <a:gd name="connsiteX0" fmla="*/ 143773 w 2060744"/>
              <a:gd name="connsiteY0" fmla="*/ 311482 h 3242080"/>
              <a:gd name="connsiteX1" fmla="*/ 81469 w 2060744"/>
              <a:gd name="connsiteY1" fmla="*/ 445660 h 3242080"/>
              <a:gd name="connsiteX2" fmla="*/ 52714 w 2060744"/>
              <a:gd name="connsiteY2" fmla="*/ 560668 h 3242080"/>
              <a:gd name="connsiteX3" fmla="*/ 86264 w 2060744"/>
              <a:gd name="connsiteY3" fmla="*/ 690053 h 3242080"/>
              <a:gd name="connsiteX4" fmla="*/ 206073 w 2060744"/>
              <a:gd name="connsiteY4" fmla="*/ 752349 h 3242080"/>
              <a:gd name="connsiteX5" fmla="*/ 239609 w 2060744"/>
              <a:gd name="connsiteY5" fmla="*/ 838606 h 3242080"/>
              <a:gd name="connsiteX6" fmla="*/ 258802 w 2060744"/>
              <a:gd name="connsiteY6" fmla="*/ 1025496 h 3242080"/>
              <a:gd name="connsiteX7" fmla="*/ 253986 w 2060744"/>
              <a:gd name="connsiteY7" fmla="*/ 1140504 h 3242080"/>
              <a:gd name="connsiteX8" fmla="*/ 201282 w 2060744"/>
              <a:gd name="connsiteY8" fmla="*/ 1255512 h 3242080"/>
              <a:gd name="connsiteX9" fmla="*/ 119810 w 2060744"/>
              <a:gd name="connsiteY9" fmla="*/ 1365728 h 3242080"/>
              <a:gd name="connsiteX10" fmla="*/ 38337 w 2060744"/>
              <a:gd name="connsiteY10" fmla="*/ 1485530 h 3242080"/>
              <a:gd name="connsiteX11" fmla="*/ 0 w 2060744"/>
              <a:gd name="connsiteY11" fmla="*/ 1586164 h 3242080"/>
              <a:gd name="connsiteX12" fmla="*/ 4791 w 2060744"/>
              <a:gd name="connsiteY12" fmla="*/ 1854516 h 3242080"/>
              <a:gd name="connsiteX13" fmla="*/ 91055 w 2060744"/>
              <a:gd name="connsiteY13" fmla="*/ 2094118 h 3242080"/>
              <a:gd name="connsiteX14" fmla="*/ 666147 w 2060744"/>
              <a:gd name="connsiteY14" fmla="*/ 2463104 h 3242080"/>
              <a:gd name="connsiteX15" fmla="*/ 632612 w 2060744"/>
              <a:gd name="connsiteY15" fmla="*/ 2717082 h 3242080"/>
              <a:gd name="connsiteX16" fmla="*/ 637392 w 2060744"/>
              <a:gd name="connsiteY16" fmla="*/ 2765002 h 3242080"/>
              <a:gd name="connsiteX17" fmla="*/ 646989 w 2060744"/>
              <a:gd name="connsiteY17" fmla="*/ 2865636 h 3242080"/>
              <a:gd name="connsiteX18" fmla="*/ 661367 w 2060744"/>
              <a:gd name="connsiteY18" fmla="*/ 2889595 h 3242080"/>
              <a:gd name="connsiteX19" fmla="*/ 790762 w 2060744"/>
              <a:gd name="connsiteY19" fmla="*/ 2793753 h 3242080"/>
              <a:gd name="connsiteX20" fmla="*/ 824297 w 2060744"/>
              <a:gd name="connsiteY20" fmla="*/ 2774588 h 3242080"/>
              <a:gd name="connsiteX21" fmla="*/ 948912 w 2060744"/>
              <a:gd name="connsiteY21" fmla="*/ 2932724 h 3242080"/>
              <a:gd name="connsiteX22" fmla="*/ 992044 w 2060744"/>
              <a:gd name="connsiteY22" fmla="*/ 3102839 h 3242080"/>
              <a:gd name="connsiteX23" fmla="*/ 1017492 w 2060744"/>
              <a:gd name="connsiteY23" fmla="*/ 3242080 h 3242080"/>
              <a:gd name="connsiteX24" fmla="*/ 2060744 w 2060744"/>
              <a:gd name="connsiteY24" fmla="*/ 3220244 h 3242080"/>
              <a:gd name="connsiteX25" fmla="*/ 2060744 w 2060744"/>
              <a:gd name="connsiteY25" fmla="*/ 754743 h 3242080"/>
              <a:gd name="connsiteX26" fmla="*/ 1456000 w 2060744"/>
              <a:gd name="connsiteY26" fmla="*/ 747828 h 3242080"/>
              <a:gd name="connsiteX27" fmla="*/ 1392200 w 2060744"/>
              <a:gd name="connsiteY27" fmla="*/ 16772 h 3242080"/>
              <a:gd name="connsiteX28" fmla="*/ 359443 w 2060744"/>
              <a:gd name="connsiteY28" fmla="*/ 0 h 3242080"/>
              <a:gd name="connsiteX0" fmla="*/ 143773 w 2060744"/>
              <a:gd name="connsiteY0" fmla="*/ 311482 h 3242080"/>
              <a:gd name="connsiteX1" fmla="*/ 81469 w 2060744"/>
              <a:gd name="connsiteY1" fmla="*/ 445660 h 3242080"/>
              <a:gd name="connsiteX2" fmla="*/ 52714 w 2060744"/>
              <a:gd name="connsiteY2" fmla="*/ 560668 h 3242080"/>
              <a:gd name="connsiteX3" fmla="*/ 86264 w 2060744"/>
              <a:gd name="connsiteY3" fmla="*/ 690053 h 3242080"/>
              <a:gd name="connsiteX4" fmla="*/ 206073 w 2060744"/>
              <a:gd name="connsiteY4" fmla="*/ 752349 h 3242080"/>
              <a:gd name="connsiteX5" fmla="*/ 239609 w 2060744"/>
              <a:gd name="connsiteY5" fmla="*/ 838606 h 3242080"/>
              <a:gd name="connsiteX6" fmla="*/ 258802 w 2060744"/>
              <a:gd name="connsiteY6" fmla="*/ 1025496 h 3242080"/>
              <a:gd name="connsiteX7" fmla="*/ 253986 w 2060744"/>
              <a:gd name="connsiteY7" fmla="*/ 1140504 h 3242080"/>
              <a:gd name="connsiteX8" fmla="*/ 201282 w 2060744"/>
              <a:gd name="connsiteY8" fmla="*/ 1255512 h 3242080"/>
              <a:gd name="connsiteX9" fmla="*/ 119810 w 2060744"/>
              <a:gd name="connsiteY9" fmla="*/ 1365728 h 3242080"/>
              <a:gd name="connsiteX10" fmla="*/ 38337 w 2060744"/>
              <a:gd name="connsiteY10" fmla="*/ 1485530 h 3242080"/>
              <a:gd name="connsiteX11" fmla="*/ 0 w 2060744"/>
              <a:gd name="connsiteY11" fmla="*/ 1586164 h 3242080"/>
              <a:gd name="connsiteX12" fmla="*/ 4791 w 2060744"/>
              <a:gd name="connsiteY12" fmla="*/ 1854516 h 3242080"/>
              <a:gd name="connsiteX13" fmla="*/ 91055 w 2060744"/>
              <a:gd name="connsiteY13" fmla="*/ 2094118 h 3242080"/>
              <a:gd name="connsiteX14" fmla="*/ 666147 w 2060744"/>
              <a:gd name="connsiteY14" fmla="*/ 2463104 h 3242080"/>
              <a:gd name="connsiteX15" fmla="*/ 632612 w 2060744"/>
              <a:gd name="connsiteY15" fmla="*/ 2717082 h 3242080"/>
              <a:gd name="connsiteX16" fmla="*/ 637392 w 2060744"/>
              <a:gd name="connsiteY16" fmla="*/ 2765002 h 3242080"/>
              <a:gd name="connsiteX17" fmla="*/ 646989 w 2060744"/>
              <a:gd name="connsiteY17" fmla="*/ 2865636 h 3242080"/>
              <a:gd name="connsiteX18" fmla="*/ 661367 w 2060744"/>
              <a:gd name="connsiteY18" fmla="*/ 2889595 h 3242080"/>
              <a:gd name="connsiteX19" fmla="*/ 790762 w 2060744"/>
              <a:gd name="connsiteY19" fmla="*/ 2793753 h 3242080"/>
              <a:gd name="connsiteX20" fmla="*/ 824297 w 2060744"/>
              <a:gd name="connsiteY20" fmla="*/ 2774588 h 3242080"/>
              <a:gd name="connsiteX21" fmla="*/ 948912 w 2060744"/>
              <a:gd name="connsiteY21" fmla="*/ 2932724 h 3242080"/>
              <a:gd name="connsiteX22" fmla="*/ 992044 w 2060744"/>
              <a:gd name="connsiteY22" fmla="*/ 3102839 h 3242080"/>
              <a:gd name="connsiteX23" fmla="*/ 1017492 w 2060744"/>
              <a:gd name="connsiteY23" fmla="*/ 3242080 h 3242080"/>
              <a:gd name="connsiteX24" fmla="*/ 2060744 w 2060744"/>
              <a:gd name="connsiteY24" fmla="*/ 3220244 h 3242080"/>
              <a:gd name="connsiteX25" fmla="*/ 2060744 w 2060744"/>
              <a:gd name="connsiteY25" fmla="*/ 754743 h 3242080"/>
              <a:gd name="connsiteX26" fmla="*/ 1456000 w 2060744"/>
              <a:gd name="connsiteY26" fmla="*/ 747828 h 3242080"/>
              <a:gd name="connsiteX27" fmla="*/ 1392200 w 2060744"/>
              <a:gd name="connsiteY27" fmla="*/ 16772 h 3242080"/>
              <a:gd name="connsiteX28" fmla="*/ 359443 w 2060744"/>
              <a:gd name="connsiteY28" fmla="*/ 0 h 3242080"/>
              <a:gd name="connsiteX0" fmla="*/ 143773 w 2060744"/>
              <a:gd name="connsiteY0" fmla="*/ 311482 h 3242080"/>
              <a:gd name="connsiteX1" fmla="*/ 81469 w 2060744"/>
              <a:gd name="connsiteY1" fmla="*/ 445660 h 3242080"/>
              <a:gd name="connsiteX2" fmla="*/ 52714 w 2060744"/>
              <a:gd name="connsiteY2" fmla="*/ 560668 h 3242080"/>
              <a:gd name="connsiteX3" fmla="*/ 86264 w 2060744"/>
              <a:gd name="connsiteY3" fmla="*/ 690053 h 3242080"/>
              <a:gd name="connsiteX4" fmla="*/ 206073 w 2060744"/>
              <a:gd name="connsiteY4" fmla="*/ 752349 h 3242080"/>
              <a:gd name="connsiteX5" fmla="*/ 239609 w 2060744"/>
              <a:gd name="connsiteY5" fmla="*/ 838606 h 3242080"/>
              <a:gd name="connsiteX6" fmla="*/ 258802 w 2060744"/>
              <a:gd name="connsiteY6" fmla="*/ 1025496 h 3242080"/>
              <a:gd name="connsiteX7" fmla="*/ 253986 w 2060744"/>
              <a:gd name="connsiteY7" fmla="*/ 1140504 h 3242080"/>
              <a:gd name="connsiteX8" fmla="*/ 201282 w 2060744"/>
              <a:gd name="connsiteY8" fmla="*/ 1255512 h 3242080"/>
              <a:gd name="connsiteX9" fmla="*/ 119810 w 2060744"/>
              <a:gd name="connsiteY9" fmla="*/ 1365728 h 3242080"/>
              <a:gd name="connsiteX10" fmla="*/ 38337 w 2060744"/>
              <a:gd name="connsiteY10" fmla="*/ 1485530 h 3242080"/>
              <a:gd name="connsiteX11" fmla="*/ 0 w 2060744"/>
              <a:gd name="connsiteY11" fmla="*/ 1586164 h 3242080"/>
              <a:gd name="connsiteX12" fmla="*/ 91055 w 2060744"/>
              <a:gd name="connsiteY12" fmla="*/ 2094118 h 3242080"/>
              <a:gd name="connsiteX13" fmla="*/ 666147 w 2060744"/>
              <a:gd name="connsiteY13" fmla="*/ 2463104 h 3242080"/>
              <a:gd name="connsiteX14" fmla="*/ 632612 w 2060744"/>
              <a:gd name="connsiteY14" fmla="*/ 2717082 h 3242080"/>
              <a:gd name="connsiteX15" fmla="*/ 637392 w 2060744"/>
              <a:gd name="connsiteY15" fmla="*/ 2765002 h 3242080"/>
              <a:gd name="connsiteX16" fmla="*/ 646989 w 2060744"/>
              <a:gd name="connsiteY16" fmla="*/ 2865636 h 3242080"/>
              <a:gd name="connsiteX17" fmla="*/ 661367 w 2060744"/>
              <a:gd name="connsiteY17" fmla="*/ 2889595 h 3242080"/>
              <a:gd name="connsiteX18" fmla="*/ 790762 w 2060744"/>
              <a:gd name="connsiteY18" fmla="*/ 2793753 h 3242080"/>
              <a:gd name="connsiteX19" fmla="*/ 824297 w 2060744"/>
              <a:gd name="connsiteY19" fmla="*/ 2774588 h 3242080"/>
              <a:gd name="connsiteX20" fmla="*/ 948912 w 2060744"/>
              <a:gd name="connsiteY20" fmla="*/ 2932724 h 3242080"/>
              <a:gd name="connsiteX21" fmla="*/ 992044 w 2060744"/>
              <a:gd name="connsiteY21" fmla="*/ 3102839 h 3242080"/>
              <a:gd name="connsiteX22" fmla="*/ 1017492 w 2060744"/>
              <a:gd name="connsiteY22" fmla="*/ 3242080 h 3242080"/>
              <a:gd name="connsiteX23" fmla="*/ 2060744 w 2060744"/>
              <a:gd name="connsiteY23" fmla="*/ 3220244 h 3242080"/>
              <a:gd name="connsiteX24" fmla="*/ 2060744 w 2060744"/>
              <a:gd name="connsiteY24" fmla="*/ 754743 h 3242080"/>
              <a:gd name="connsiteX25" fmla="*/ 1456000 w 2060744"/>
              <a:gd name="connsiteY25" fmla="*/ 747828 h 3242080"/>
              <a:gd name="connsiteX26" fmla="*/ 1392200 w 2060744"/>
              <a:gd name="connsiteY26" fmla="*/ 16772 h 3242080"/>
              <a:gd name="connsiteX27" fmla="*/ 359443 w 2060744"/>
              <a:gd name="connsiteY27" fmla="*/ 0 h 3242080"/>
              <a:gd name="connsiteX0" fmla="*/ 105436 w 2022407"/>
              <a:gd name="connsiteY0" fmla="*/ 311482 h 3242080"/>
              <a:gd name="connsiteX1" fmla="*/ 43132 w 2022407"/>
              <a:gd name="connsiteY1" fmla="*/ 445660 h 3242080"/>
              <a:gd name="connsiteX2" fmla="*/ 14377 w 2022407"/>
              <a:gd name="connsiteY2" fmla="*/ 560668 h 3242080"/>
              <a:gd name="connsiteX3" fmla="*/ 47927 w 2022407"/>
              <a:gd name="connsiteY3" fmla="*/ 690053 h 3242080"/>
              <a:gd name="connsiteX4" fmla="*/ 167736 w 2022407"/>
              <a:gd name="connsiteY4" fmla="*/ 752349 h 3242080"/>
              <a:gd name="connsiteX5" fmla="*/ 201272 w 2022407"/>
              <a:gd name="connsiteY5" fmla="*/ 838606 h 3242080"/>
              <a:gd name="connsiteX6" fmla="*/ 220465 w 2022407"/>
              <a:gd name="connsiteY6" fmla="*/ 1025496 h 3242080"/>
              <a:gd name="connsiteX7" fmla="*/ 215649 w 2022407"/>
              <a:gd name="connsiteY7" fmla="*/ 1140504 h 3242080"/>
              <a:gd name="connsiteX8" fmla="*/ 162945 w 2022407"/>
              <a:gd name="connsiteY8" fmla="*/ 1255512 h 3242080"/>
              <a:gd name="connsiteX9" fmla="*/ 81473 w 2022407"/>
              <a:gd name="connsiteY9" fmla="*/ 1365728 h 3242080"/>
              <a:gd name="connsiteX10" fmla="*/ 0 w 2022407"/>
              <a:gd name="connsiteY10" fmla="*/ 1485530 h 3242080"/>
              <a:gd name="connsiteX11" fmla="*/ 52718 w 2022407"/>
              <a:gd name="connsiteY11" fmla="*/ 2094118 h 3242080"/>
              <a:gd name="connsiteX12" fmla="*/ 627810 w 2022407"/>
              <a:gd name="connsiteY12" fmla="*/ 2463104 h 3242080"/>
              <a:gd name="connsiteX13" fmla="*/ 594275 w 2022407"/>
              <a:gd name="connsiteY13" fmla="*/ 2717082 h 3242080"/>
              <a:gd name="connsiteX14" fmla="*/ 599055 w 2022407"/>
              <a:gd name="connsiteY14" fmla="*/ 2765002 h 3242080"/>
              <a:gd name="connsiteX15" fmla="*/ 608652 w 2022407"/>
              <a:gd name="connsiteY15" fmla="*/ 2865636 h 3242080"/>
              <a:gd name="connsiteX16" fmla="*/ 623030 w 2022407"/>
              <a:gd name="connsiteY16" fmla="*/ 2889595 h 3242080"/>
              <a:gd name="connsiteX17" fmla="*/ 752425 w 2022407"/>
              <a:gd name="connsiteY17" fmla="*/ 2793753 h 3242080"/>
              <a:gd name="connsiteX18" fmla="*/ 785960 w 2022407"/>
              <a:gd name="connsiteY18" fmla="*/ 2774588 h 3242080"/>
              <a:gd name="connsiteX19" fmla="*/ 910575 w 2022407"/>
              <a:gd name="connsiteY19" fmla="*/ 2932724 h 3242080"/>
              <a:gd name="connsiteX20" fmla="*/ 953707 w 2022407"/>
              <a:gd name="connsiteY20" fmla="*/ 3102839 h 3242080"/>
              <a:gd name="connsiteX21" fmla="*/ 979155 w 2022407"/>
              <a:gd name="connsiteY21" fmla="*/ 3242080 h 3242080"/>
              <a:gd name="connsiteX22" fmla="*/ 2022407 w 2022407"/>
              <a:gd name="connsiteY22" fmla="*/ 3220244 h 3242080"/>
              <a:gd name="connsiteX23" fmla="*/ 2022407 w 2022407"/>
              <a:gd name="connsiteY23" fmla="*/ 754743 h 3242080"/>
              <a:gd name="connsiteX24" fmla="*/ 1417663 w 2022407"/>
              <a:gd name="connsiteY24" fmla="*/ 747828 h 3242080"/>
              <a:gd name="connsiteX25" fmla="*/ 1353863 w 2022407"/>
              <a:gd name="connsiteY25" fmla="*/ 16772 h 3242080"/>
              <a:gd name="connsiteX26" fmla="*/ 321106 w 2022407"/>
              <a:gd name="connsiteY26"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186895 w 2008030"/>
              <a:gd name="connsiteY5" fmla="*/ 838606 h 3242080"/>
              <a:gd name="connsiteX6" fmla="*/ 206088 w 2008030"/>
              <a:gd name="connsiteY6" fmla="*/ 1025496 h 3242080"/>
              <a:gd name="connsiteX7" fmla="*/ 201272 w 2008030"/>
              <a:gd name="connsiteY7" fmla="*/ 1140504 h 3242080"/>
              <a:gd name="connsiteX8" fmla="*/ 148568 w 2008030"/>
              <a:gd name="connsiteY8" fmla="*/ 1255512 h 3242080"/>
              <a:gd name="connsiteX9" fmla="*/ 67096 w 2008030"/>
              <a:gd name="connsiteY9" fmla="*/ 1365728 h 3242080"/>
              <a:gd name="connsiteX10" fmla="*/ 38341 w 2008030"/>
              <a:gd name="connsiteY10" fmla="*/ 2094118 h 3242080"/>
              <a:gd name="connsiteX11" fmla="*/ 613433 w 2008030"/>
              <a:gd name="connsiteY11" fmla="*/ 2463104 h 3242080"/>
              <a:gd name="connsiteX12" fmla="*/ 579898 w 2008030"/>
              <a:gd name="connsiteY12" fmla="*/ 2717082 h 3242080"/>
              <a:gd name="connsiteX13" fmla="*/ 584678 w 2008030"/>
              <a:gd name="connsiteY13" fmla="*/ 2765002 h 3242080"/>
              <a:gd name="connsiteX14" fmla="*/ 594275 w 2008030"/>
              <a:gd name="connsiteY14" fmla="*/ 2865636 h 3242080"/>
              <a:gd name="connsiteX15" fmla="*/ 608653 w 2008030"/>
              <a:gd name="connsiteY15" fmla="*/ 2889595 h 3242080"/>
              <a:gd name="connsiteX16" fmla="*/ 738048 w 2008030"/>
              <a:gd name="connsiteY16" fmla="*/ 2793753 h 3242080"/>
              <a:gd name="connsiteX17" fmla="*/ 771583 w 2008030"/>
              <a:gd name="connsiteY17" fmla="*/ 2774588 h 3242080"/>
              <a:gd name="connsiteX18" fmla="*/ 896198 w 2008030"/>
              <a:gd name="connsiteY18" fmla="*/ 2932724 h 3242080"/>
              <a:gd name="connsiteX19" fmla="*/ 939330 w 2008030"/>
              <a:gd name="connsiteY19" fmla="*/ 3102839 h 3242080"/>
              <a:gd name="connsiteX20" fmla="*/ 964778 w 2008030"/>
              <a:gd name="connsiteY20" fmla="*/ 3242080 h 3242080"/>
              <a:gd name="connsiteX21" fmla="*/ 2008030 w 2008030"/>
              <a:gd name="connsiteY21" fmla="*/ 3220244 h 3242080"/>
              <a:gd name="connsiteX22" fmla="*/ 2008030 w 2008030"/>
              <a:gd name="connsiteY22" fmla="*/ 754743 h 3242080"/>
              <a:gd name="connsiteX23" fmla="*/ 1403286 w 2008030"/>
              <a:gd name="connsiteY23" fmla="*/ 747828 h 3242080"/>
              <a:gd name="connsiteX24" fmla="*/ 1339486 w 2008030"/>
              <a:gd name="connsiteY24" fmla="*/ 16772 h 3242080"/>
              <a:gd name="connsiteX25" fmla="*/ 306729 w 2008030"/>
              <a:gd name="connsiteY25"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186895 w 2008030"/>
              <a:gd name="connsiteY5" fmla="*/ 838606 h 3242080"/>
              <a:gd name="connsiteX6" fmla="*/ 206088 w 2008030"/>
              <a:gd name="connsiteY6" fmla="*/ 1025496 h 3242080"/>
              <a:gd name="connsiteX7" fmla="*/ 201272 w 2008030"/>
              <a:gd name="connsiteY7" fmla="*/ 1140504 h 3242080"/>
              <a:gd name="connsiteX8" fmla="*/ 148568 w 2008030"/>
              <a:gd name="connsiteY8" fmla="*/ 1255512 h 3242080"/>
              <a:gd name="connsiteX9" fmla="*/ 38341 w 2008030"/>
              <a:gd name="connsiteY9" fmla="*/ 2094118 h 3242080"/>
              <a:gd name="connsiteX10" fmla="*/ 613433 w 2008030"/>
              <a:gd name="connsiteY10" fmla="*/ 2463104 h 3242080"/>
              <a:gd name="connsiteX11" fmla="*/ 579898 w 2008030"/>
              <a:gd name="connsiteY11" fmla="*/ 2717082 h 3242080"/>
              <a:gd name="connsiteX12" fmla="*/ 584678 w 2008030"/>
              <a:gd name="connsiteY12" fmla="*/ 2765002 h 3242080"/>
              <a:gd name="connsiteX13" fmla="*/ 594275 w 2008030"/>
              <a:gd name="connsiteY13" fmla="*/ 2865636 h 3242080"/>
              <a:gd name="connsiteX14" fmla="*/ 608653 w 2008030"/>
              <a:gd name="connsiteY14" fmla="*/ 2889595 h 3242080"/>
              <a:gd name="connsiteX15" fmla="*/ 738048 w 2008030"/>
              <a:gd name="connsiteY15" fmla="*/ 2793753 h 3242080"/>
              <a:gd name="connsiteX16" fmla="*/ 771583 w 2008030"/>
              <a:gd name="connsiteY16" fmla="*/ 2774588 h 3242080"/>
              <a:gd name="connsiteX17" fmla="*/ 896198 w 2008030"/>
              <a:gd name="connsiteY17" fmla="*/ 2932724 h 3242080"/>
              <a:gd name="connsiteX18" fmla="*/ 939330 w 2008030"/>
              <a:gd name="connsiteY18" fmla="*/ 3102839 h 3242080"/>
              <a:gd name="connsiteX19" fmla="*/ 964778 w 2008030"/>
              <a:gd name="connsiteY19" fmla="*/ 3242080 h 3242080"/>
              <a:gd name="connsiteX20" fmla="*/ 2008030 w 2008030"/>
              <a:gd name="connsiteY20" fmla="*/ 3220244 h 3242080"/>
              <a:gd name="connsiteX21" fmla="*/ 2008030 w 2008030"/>
              <a:gd name="connsiteY21" fmla="*/ 754743 h 3242080"/>
              <a:gd name="connsiteX22" fmla="*/ 1403286 w 2008030"/>
              <a:gd name="connsiteY22" fmla="*/ 747828 h 3242080"/>
              <a:gd name="connsiteX23" fmla="*/ 1339486 w 2008030"/>
              <a:gd name="connsiteY23" fmla="*/ 16772 h 3242080"/>
              <a:gd name="connsiteX24" fmla="*/ 306729 w 2008030"/>
              <a:gd name="connsiteY24"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186895 w 2008030"/>
              <a:gd name="connsiteY5" fmla="*/ 838606 h 3242080"/>
              <a:gd name="connsiteX6" fmla="*/ 206088 w 2008030"/>
              <a:gd name="connsiteY6" fmla="*/ 1025496 h 3242080"/>
              <a:gd name="connsiteX7" fmla="*/ 201272 w 2008030"/>
              <a:gd name="connsiteY7" fmla="*/ 1140504 h 3242080"/>
              <a:gd name="connsiteX8" fmla="*/ 38341 w 2008030"/>
              <a:gd name="connsiteY8" fmla="*/ 2094118 h 3242080"/>
              <a:gd name="connsiteX9" fmla="*/ 613433 w 2008030"/>
              <a:gd name="connsiteY9" fmla="*/ 2463104 h 3242080"/>
              <a:gd name="connsiteX10" fmla="*/ 579898 w 2008030"/>
              <a:gd name="connsiteY10" fmla="*/ 2717082 h 3242080"/>
              <a:gd name="connsiteX11" fmla="*/ 584678 w 2008030"/>
              <a:gd name="connsiteY11" fmla="*/ 2765002 h 3242080"/>
              <a:gd name="connsiteX12" fmla="*/ 594275 w 2008030"/>
              <a:gd name="connsiteY12" fmla="*/ 2865636 h 3242080"/>
              <a:gd name="connsiteX13" fmla="*/ 608653 w 2008030"/>
              <a:gd name="connsiteY13" fmla="*/ 2889595 h 3242080"/>
              <a:gd name="connsiteX14" fmla="*/ 738048 w 2008030"/>
              <a:gd name="connsiteY14" fmla="*/ 2793753 h 3242080"/>
              <a:gd name="connsiteX15" fmla="*/ 771583 w 2008030"/>
              <a:gd name="connsiteY15" fmla="*/ 2774588 h 3242080"/>
              <a:gd name="connsiteX16" fmla="*/ 896198 w 2008030"/>
              <a:gd name="connsiteY16" fmla="*/ 2932724 h 3242080"/>
              <a:gd name="connsiteX17" fmla="*/ 939330 w 2008030"/>
              <a:gd name="connsiteY17" fmla="*/ 3102839 h 3242080"/>
              <a:gd name="connsiteX18" fmla="*/ 964778 w 2008030"/>
              <a:gd name="connsiteY18" fmla="*/ 3242080 h 3242080"/>
              <a:gd name="connsiteX19" fmla="*/ 2008030 w 2008030"/>
              <a:gd name="connsiteY19" fmla="*/ 3220244 h 3242080"/>
              <a:gd name="connsiteX20" fmla="*/ 2008030 w 2008030"/>
              <a:gd name="connsiteY20" fmla="*/ 754743 h 3242080"/>
              <a:gd name="connsiteX21" fmla="*/ 1403286 w 2008030"/>
              <a:gd name="connsiteY21" fmla="*/ 747828 h 3242080"/>
              <a:gd name="connsiteX22" fmla="*/ 1339486 w 2008030"/>
              <a:gd name="connsiteY22" fmla="*/ 16772 h 3242080"/>
              <a:gd name="connsiteX23" fmla="*/ 306729 w 2008030"/>
              <a:gd name="connsiteY23"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186895 w 2008030"/>
              <a:gd name="connsiteY5" fmla="*/ 838606 h 3242080"/>
              <a:gd name="connsiteX6" fmla="*/ 206088 w 2008030"/>
              <a:gd name="connsiteY6" fmla="*/ 1025496 h 3242080"/>
              <a:gd name="connsiteX7" fmla="*/ 38341 w 2008030"/>
              <a:gd name="connsiteY7" fmla="*/ 2094118 h 3242080"/>
              <a:gd name="connsiteX8" fmla="*/ 613433 w 2008030"/>
              <a:gd name="connsiteY8" fmla="*/ 2463104 h 3242080"/>
              <a:gd name="connsiteX9" fmla="*/ 579898 w 2008030"/>
              <a:gd name="connsiteY9" fmla="*/ 2717082 h 3242080"/>
              <a:gd name="connsiteX10" fmla="*/ 584678 w 2008030"/>
              <a:gd name="connsiteY10" fmla="*/ 2765002 h 3242080"/>
              <a:gd name="connsiteX11" fmla="*/ 594275 w 2008030"/>
              <a:gd name="connsiteY11" fmla="*/ 2865636 h 3242080"/>
              <a:gd name="connsiteX12" fmla="*/ 608653 w 2008030"/>
              <a:gd name="connsiteY12" fmla="*/ 2889595 h 3242080"/>
              <a:gd name="connsiteX13" fmla="*/ 738048 w 2008030"/>
              <a:gd name="connsiteY13" fmla="*/ 2793753 h 3242080"/>
              <a:gd name="connsiteX14" fmla="*/ 771583 w 2008030"/>
              <a:gd name="connsiteY14" fmla="*/ 2774588 h 3242080"/>
              <a:gd name="connsiteX15" fmla="*/ 896198 w 2008030"/>
              <a:gd name="connsiteY15" fmla="*/ 2932724 h 3242080"/>
              <a:gd name="connsiteX16" fmla="*/ 939330 w 2008030"/>
              <a:gd name="connsiteY16" fmla="*/ 3102839 h 3242080"/>
              <a:gd name="connsiteX17" fmla="*/ 964778 w 2008030"/>
              <a:gd name="connsiteY17" fmla="*/ 3242080 h 3242080"/>
              <a:gd name="connsiteX18" fmla="*/ 2008030 w 2008030"/>
              <a:gd name="connsiteY18" fmla="*/ 3220244 h 3242080"/>
              <a:gd name="connsiteX19" fmla="*/ 2008030 w 2008030"/>
              <a:gd name="connsiteY19" fmla="*/ 754743 h 3242080"/>
              <a:gd name="connsiteX20" fmla="*/ 1403286 w 2008030"/>
              <a:gd name="connsiteY20" fmla="*/ 747828 h 3242080"/>
              <a:gd name="connsiteX21" fmla="*/ 1339486 w 2008030"/>
              <a:gd name="connsiteY21" fmla="*/ 16772 h 3242080"/>
              <a:gd name="connsiteX22" fmla="*/ 306729 w 2008030"/>
              <a:gd name="connsiteY22"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186895 w 2008030"/>
              <a:gd name="connsiteY5" fmla="*/ 838606 h 3242080"/>
              <a:gd name="connsiteX6" fmla="*/ 38341 w 2008030"/>
              <a:gd name="connsiteY6" fmla="*/ 2094118 h 3242080"/>
              <a:gd name="connsiteX7" fmla="*/ 613433 w 2008030"/>
              <a:gd name="connsiteY7" fmla="*/ 2463104 h 3242080"/>
              <a:gd name="connsiteX8" fmla="*/ 579898 w 2008030"/>
              <a:gd name="connsiteY8" fmla="*/ 2717082 h 3242080"/>
              <a:gd name="connsiteX9" fmla="*/ 584678 w 2008030"/>
              <a:gd name="connsiteY9" fmla="*/ 2765002 h 3242080"/>
              <a:gd name="connsiteX10" fmla="*/ 594275 w 2008030"/>
              <a:gd name="connsiteY10" fmla="*/ 2865636 h 3242080"/>
              <a:gd name="connsiteX11" fmla="*/ 608653 w 2008030"/>
              <a:gd name="connsiteY11" fmla="*/ 2889595 h 3242080"/>
              <a:gd name="connsiteX12" fmla="*/ 738048 w 2008030"/>
              <a:gd name="connsiteY12" fmla="*/ 2793753 h 3242080"/>
              <a:gd name="connsiteX13" fmla="*/ 771583 w 2008030"/>
              <a:gd name="connsiteY13" fmla="*/ 2774588 h 3242080"/>
              <a:gd name="connsiteX14" fmla="*/ 896198 w 2008030"/>
              <a:gd name="connsiteY14" fmla="*/ 2932724 h 3242080"/>
              <a:gd name="connsiteX15" fmla="*/ 939330 w 2008030"/>
              <a:gd name="connsiteY15" fmla="*/ 3102839 h 3242080"/>
              <a:gd name="connsiteX16" fmla="*/ 964778 w 2008030"/>
              <a:gd name="connsiteY16" fmla="*/ 3242080 h 3242080"/>
              <a:gd name="connsiteX17" fmla="*/ 2008030 w 2008030"/>
              <a:gd name="connsiteY17" fmla="*/ 3220244 h 3242080"/>
              <a:gd name="connsiteX18" fmla="*/ 2008030 w 2008030"/>
              <a:gd name="connsiteY18" fmla="*/ 754743 h 3242080"/>
              <a:gd name="connsiteX19" fmla="*/ 1403286 w 2008030"/>
              <a:gd name="connsiteY19" fmla="*/ 747828 h 3242080"/>
              <a:gd name="connsiteX20" fmla="*/ 1339486 w 2008030"/>
              <a:gd name="connsiteY20" fmla="*/ 16772 h 3242080"/>
              <a:gd name="connsiteX21" fmla="*/ 306729 w 2008030"/>
              <a:gd name="connsiteY21"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153359 w 2008030"/>
              <a:gd name="connsiteY4" fmla="*/ 752349 h 3242080"/>
              <a:gd name="connsiteX5" fmla="*/ 38341 w 2008030"/>
              <a:gd name="connsiteY5" fmla="*/ 2094118 h 3242080"/>
              <a:gd name="connsiteX6" fmla="*/ 613433 w 2008030"/>
              <a:gd name="connsiteY6" fmla="*/ 2463104 h 3242080"/>
              <a:gd name="connsiteX7" fmla="*/ 579898 w 2008030"/>
              <a:gd name="connsiteY7" fmla="*/ 2717082 h 3242080"/>
              <a:gd name="connsiteX8" fmla="*/ 584678 w 2008030"/>
              <a:gd name="connsiteY8" fmla="*/ 2765002 h 3242080"/>
              <a:gd name="connsiteX9" fmla="*/ 594275 w 2008030"/>
              <a:gd name="connsiteY9" fmla="*/ 2865636 h 3242080"/>
              <a:gd name="connsiteX10" fmla="*/ 608653 w 2008030"/>
              <a:gd name="connsiteY10" fmla="*/ 2889595 h 3242080"/>
              <a:gd name="connsiteX11" fmla="*/ 738048 w 2008030"/>
              <a:gd name="connsiteY11" fmla="*/ 2793753 h 3242080"/>
              <a:gd name="connsiteX12" fmla="*/ 771583 w 2008030"/>
              <a:gd name="connsiteY12" fmla="*/ 2774588 h 3242080"/>
              <a:gd name="connsiteX13" fmla="*/ 896198 w 2008030"/>
              <a:gd name="connsiteY13" fmla="*/ 2932724 h 3242080"/>
              <a:gd name="connsiteX14" fmla="*/ 939330 w 2008030"/>
              <a:gd name="connsiteY14" fmla="*/ 3102839 h 3242080"/>
              <a:gd name="connsiteX15" fmla="*/ 964778 w 2008030"/>
              <a:gd name="connsiteY15" fmla="*/ 3242080 h 3242080"/>
              <a:gd name="connsiteX16" fmla="*/ 2008030 w 2008030"/>
              <a:gd name="connsiteY16" fmla="*/ 3220244 h 3242080"/>
              <a:gd name="connsiteX17" fmla="*/ 2008030 w 2008030"/>
              <a:gd name="connsiteY17" fmla="*/ 754743 h 3242080"/>
              <a:gd name="connsiteX18" fmla="*/ 1403286 w 2008030"/>
              <a:gd name="connsiteY18" fmla="*/ 747828 h 3242080"/>
              <a:gd name="connsiteX19" fmla="*/ 1339486 w 2008030"/>
              <a:gd name="connsiteY19" fmla="*/ 16772 h 3242080"/>
              <a:gd name="connsiteX20" fmla="*/ 306729 w 2008030"/>
              <a:gd name="connsiteY20"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3550 w 2008030"/>
              <a:gd name="connsiteY3" fmla="*/ 690053 h 3242080"/>
              <a:gd name="connsiteX4" fmla="*/ 38341 w 2008030"/>
              <a:gd name="connsiteY4" fmla="*/ 2094118 h 3242080"/>
              <a:gd name="connsiteX5" fmla="*/ 613433 w 2008030"/>
              <a:gd name="connsiteY5" fmla="*/ 2463104 h 3242080"/>
              <a:gd name="connsiteX6" fmla="*/ 579898 w 2008030"/>
              <a:gd name="connsiteY6" fmla="*/ 2717082 h 3242080"/>
              <a:gd name="connsiteX7" fmla="*/ 584678 w 2008030"/>
              <a:gd name="connsiteY7" fmla="*/ 2765002 h 3242080"/>
              <a:gd name="connsiteX8" fmla="*/ 594275 w 2008030"/>
              <a:gd name="connsiteY8" fmla="*/ 2865636 h 3242080"/>
              <a:gd name="connsiteX9" fmla="*/ 608653 w 2008030"/>
              <a:gd name="connsiteY9" fmla="*/ 2889595 h 3242080"/>
              <a:gd name="connsiteX10" fmla="*/ 738048 w 2008030"/>
              <a:gd name="connsiteY10" fmla="*/ 2793753 h 3242080"/>
              <a:gd name="connsiteX11" fmla="*/ 771583 w 2008030"/>
              <a:gd name="connsiteY11" fmla="*/ 2774588 h 3242080"/>
              <a:gd name="connsiteX12" fmla="*/ 896198 w 2008030"/>
              <a:gd name="connsiteY12" fmla="*/ 2932724 h 3242080"/>
              <a:gd name="connsiteX13" fmla="*/ 939330 w 2008030"/>
              <a:gd name="connsiteY13" fmla="*/ 3102839 h 3242080"/>
              <a:gd name="connsiteX14" fmla="*/ 964778 w 2008030"/>
              <a:gd name="connsiteY14" fmla="*/ 3242080 h 3242080"/>
              <a:gd name="connsiteX15" fmla="*/ 2008030 w 2008030"/>
              <a:gd name="connsiteY15" fmla="*/ 3220244 h 3242080"/>
              <a:gd name="connsiteX16" fmla="*/ 2008030 w 2008030"/>
              <a:gd name="connsiteY16" fmla="*/ 754743 h 3242080"/>
              <a:gd name="connsiteX17" fmla="*/ 1403286 w 2008030"/>
              <a:gd name="connsiteY17" fmla="*/ 747828 h 3242080"/>
              <a:gd name="connsiteX18" fmla="*/ 1339486 w 2008030"/>
              <a:gd name="connsiteY18" fmla="*/ 16772 h 3242080"/>
              <a:gd name="connsiteX19" fmla="*/ 306729 w 2008030"/>
              <a:gd name="connsiteY19" fmla="*/ 0 h 3242080"/>
              <a:gd name="connsiteX0" fmla="*/ 91059 w 2008030"/>
              <a:gd name="connsiteY0" fmla="*/ 311482 h 3242080"/>
              <a:gd name="connsiteX1" fmla="*/ 28755 w 2008030"/>
              <a:gd name="connsiteY1" fmla="*/ 445660 h 3242080"/>
              <a:gd name="connsiteX2" fmla="*/ 0 w 2008030"/>
              <a:gd name="connsiteY2" fmla="*/ 560668 h 3242080"/>
              <a:gd name="connsiteX3" fmla="*/ 38341 w 2008030"/>
              <a:gd name="connsiteY3" fmla="*/ 2094118 h 3242080"/>
              <a:gd name="connsiteX4" fmla="*/ 613433 w 2008030"/>
              <a:gd name="connsiteY4" fmla="*/ 2463104 h 3242080"/>
              <a:gd name="connsiteX5" fmla="*/ 579898 w 2008030"/>
              <a:gd name="connsiteY5" fmla="*/ 2717082 h 3242080"/>
              <a:gd name="connsiteX6" fmla="*/ 584678 w 2008030"/>
              <a:gd name="connsiteY6" fmla="*/ 2765002 h 3242080"/>
              <a:gd name="connsiteX7" fmla="*/ 594275 w 2008030"/>
              <a:gd name="connsiteY7" fmla="*/ 2865636 h 3242080"/>
              <a:gd name="connsiteX8" fmla="*/ 608653 w 2008030"/>
              <a:gd name="connsiteY8" fmla="*/ 2889595 h 3242080"/>
              <a:gd name="connsiteX9" fmla="*/ 738048 w 2008030"/>
              <a:gd name="connsiteY9" fmla="*/ 2793753 h 3242080"/>
              <a:gd name="connsiteX10" fmla="*/ 771583 w 2008030"/>
              <a:gd name="connsiteY10" fmla="*/ 2774588 h 3242080"/>
              <a:gd name="connsiteX11" fmla="*/ 896198 w 2008030"/>
              <a:gd name="connsiteY11" fmla="*/ 2932724 h 3242080"/>
              <a:gd name="connsiteX12" fmla="*/ 939330 w 2008030"/>
              <a:gd name="connsiteY12" fmla="*/ 3102839 h 3242080"/>
              <a:gd name="connsiteX13" fmla="*/ 964778 w 2008030"/>
              <a:gd name="connsiteY13" fmla="*/ 3242080 h 3242080"/>
              <a:gd name="connsiteX14" fmla="*/ 2008030 w 2008030"/>
              <a:gd name="connsiteY14" fmla="*/ 3220244 h 3242080"/>
              <a:gd name="connsiteX15" fmla="*/ 2008030 w 2008030"/>
              <a:gd name="connsiteY15" fmla="*/ 754743 h 3242080"/>
              <a:gd name="connsiteX16" fmla="*/ 1403286 w 2008030"/>
              <a:gd name="connsiteY16" fmla="*/ 747828 h 3242080"/>
              <a:gd name="connsiteX17" fmla="*/ 1339486 w 2008030"/>
              <a:gd name="connsiteY17" fmla="*/ 16772 h 3242080"/>
              <a:gd name="connsiteX18" fmla="*/ 306729 w 2008030"/>
              <a:gd name="connsiteY18" fmla="*/ 0 h 3242080"/>
              <a:gd name="connsiteX0" fmla="*/ 62304 w 1979275"/>
              <a:gd name="connsiteY0" fmla="*/ 311482 h 3242080"/>
              <a:gd name="connsiteX1" fmla="*/ 0 w 1979275"/>
              <a:gd name="connsiteY1" fmla="*/ 445660 h 3242080"/>
              <a:gd name="connsiteX2" fmla="*/ 9586 w 1979275"/>
              <a:gd name="connsiteY2" fmla="*/ 2094118 h 3242080"/>
              <a:gd name="connsiteX3" fmla="*/ 584678 w 1979275"/>
              <a:gd name="connsiteY3" fmla="*/ 2463104 h 3242080"/>
              <a:gd name="connsiteX4" fmla="*/ 551143 w 1979275"/>
              <a:gd name="connsiteY4" fmla="*/ 2717082 h 3242080"/>
              <a:gd name="connsiteX5" fmla="*/ 555923 w 1979275"/>
              <a:gd name="connsiteY5" fmla="*/ 2765002 h 3242080"/>
              <a:gd name="connsiteX6" fmla="*/ 565520 w 1979275"/>
              <a:gd name="connsiteY6" fmla="*/ 2865636 h 3242080"/>
              <a:gd name="connsiteX7" fmla="*/ 579898 w 1979275"/>
              <a:gd name="connsiteY7" fmla="*/ 2889595 h 3242080"/>
              <a:gd name="connsiteX8" fmla="*/ 709293 w 1979275"/>
              <a:gd name="connsiteY8" fmla="*/ 2793753 h 3242080"/>
              <a:gd name="connsiteX9" fmla="*/ 742828 w 1979275"/>
              <a:gd name="connsiteY9" fmla="*/ 2774588 h 3242080"/>
              <a:gd name="connsiteX10" fmla="*/ 867443 w 1979275"/>
              <a:gd name="connsiteY10" fmla="*/ 2932724 h 3242080"/>
              <a:gd name="connsiteX11" fmla="*/ 910575 w 1979275"/>
              <a:gd name="connsiteY11" fmla="*/ 3102839 h 3242080"/>
              <a:gd name="connsiteX12" fmla="*/ 936023 w 1979275"/>
              <a:gd name="connsiteY12" fmla="*/ 3242080 h 3242080"/>
              <a:gd name="connsiteX13" fmla="*/ 1979275 w 1979275"/>
              <a:gd name="connsiteY13" fmla="*/ 3220244 h 3242080"/>
              <a:gd name="connsiteX14" fmla="*/ 1979275 w 1979275"/>
              <a:gd name="connsiteY14" fmla="*/ 754743 h 3242080"/>
              <a:gd name="connsiteX15" fmla="*/ 1374531 w 1979275"/>
              <a:gd name="connsiteY15" fmla="*/ 747828 h 3242080"/>
              <a:gd name="connsiteX16" fmla="*/ 1310731 w 1979275"/>
              <a:gd name="connsiteY16" fmla="*/ 16772 h 3242080"/>
              <a:gd name="connsiteX17" fmla="*/ 277974 w 1979275"/>
              <a:gd name="connsiteY17" fmla="*/ 0 h 3242080"/>
              <a:gd name="connsiteX0" fmla="*/ 52718 w 1969689"/>
              <a:gd name="connsiteY0" fmla="*/ 311482 h 3242080"/>
              <a:gd name="connsiteX1" fmla="*/ 0 w 1969689"/>
              <a:gd name="connsiteY1" fmla="*/ 2094118 h 3242080"/>
              <a:gd name="connsiteX2" fmla="*/ 575092 w 1969689"/>
              <a:gd name="connsiteY2" fmla="*/ 2463104 h 3242080"/>
              <a:gd name="connsiteX3" fmla="*/ 541557 w 1969689"/>
              <a:gd name="connsiteY3" fmla="*/ 2717082 h 3242080"/>
              <a:gd name="connsiteX4" fmla="*/ 546337 w 1969689"/>
              <a:gd name="connsiteY4" fmla="*/ 2765002 h 3242080"/>
              <a:gd name="connsiteX5" fmla="*/ 555934 w 1969689"/>
              <a:gd name="connsiteY5" fmla="*/ 2865636 h 3242080"/>
              <a:gd name="connsiteX6" fmla="*/ 570312 w 1969689"/>
              <a:gd name="connsiteY6" fmla="*/ 2889595 h 3242080"/>
              <a:gd name="connsiteX7" fmla="*/ 699707 w 1969689"/>
              <a:gd name="connsiteY7" fmla="*/ 2793753 h 3242080"/>
              <a:gd name="connsiteX8" fmla="*/ 733242 w 1969689"/>
              <a:gd name="connsiteY8" fmla="*/ 2774588 h 3242080"/>
              <a:gd name="connsiteX9" fmla="*/ 857857 w 1969689"/>
              <a:gd name="connsiteY9" fmla="*/ 2932724 h 3242080"/>
              <a:gd name="connsiteX10" fmla="*/ 900989 w 1969689"/>
              <a:gd name="connsiteY10" fmla="*/ 3102839 h 3242080"/>
              <a:gd name="connsiteX11" fmla="*/ 926437 w 1969689"/>
              <a:gd name="connsiteY11" fmla="*/ 3242080 h 3242080"/>
              <a:gd name="connsiteX12" fmla="*/ 1969689 w 1969689"/>
              <a:gd name="connsiteY12" fmla="*/ 3220244 h 3242080"/>
              <a:gd name="connsiteX13" fmla="*/ 1969689 w 1969689"/>
              <a:gd name="connsiteY13" fmla="*/ 754743 h 3242080"/>
              <a:gd name="connsiteX14" fmla="*/ 1364945 w 1969689"/>
              <a:gd name="connsiteY14" fmla="*/ 747828 h 3242080"/>
              <a:gd name="connsiteX15" fmla="*/ 1301145 w 1969689"/>
              <a:gd name="connsiteY15" fmla="*/ 16772 h 3242080"/>
              <a:gd name="connsiteX16" fmla="*/ 268388 w 1969689"/>
              <a:gd name="connsiteY16" fmla="*/ 0 h 3242080"/>
              <a:gd name="connsiteX0" fmla="*/ 0 w 1969689"/>
              <a:gd name="connsiteY0" fmla="*/ 2094118 h 3242080"/>
              <a:gd name="connsiteX1" fmla="*/ 575092 w 1969689"/>
              <a:gd name="connsiteY1" fmla="*/ 2463104 h 3242080"/>
              <a:gd name="connsiteX2" fmla="*/ 541557 w 1969689"/>
              <a:gd name="connsiteY2" fmla="*/ 2717082 h 3242080"/>
              <a:gd name="connsiteX3" fmla="*/ 546337 w 1969689"/>
              <a:gd name="connsiteY3" fmla="*/ 2765002 h 3242080"/>
              <a:gd name="connsiteX4" fmla="*/ 555934 w 1969689"/>
              <a:gd name="connsiteY4" fmla="*/ 2865636 h 3242080"/>
              <a:gd name="connsiteX5" fmla="*/ 570312 w 1969689"/>
              <a:gd name="connsiteY5" fmla="*/ 2889595 h 3242080"/>
              <a:gd name="connsiteX6" fmla="*/ 699707 w 1969689"/>
              <a:gd name="connsiteY6" fmla="*/ 2793753 h 3242080"/>
              <a:gd name="connsiteX7" fmla="*/ 733242 w 1969689"/>
              <a:gd name="connsiteY7" fmla="*/ 2774588 h 3242080"/>
              <a:gd name="connsiteX8" fmla="*/ 857857 w 1969689"/>
              <a:gd name="connsiteY8" fmla="*/ 2932724 h 3242080"/>
              <a:gd name="connsiteX9" fmla="*/ 900989 w 1969689"/>
              <a:gd name="connsiteY9" fmla="*/ 3102839 h 3242080"/>
              <a:gd name="connsiteX10" fmla="*/ 926437 w 1969689"/>
              <a:gd name="connsiteY10" fmla="*/ 3242080 h 3242080"/>
              <a:gd name="connsiteX11" fmla="*/ 1969689 w 1969689"/>
              <a:gd name="connsiteY11" fmla="*/ 3220244 h 3242080"/>
              <a:gd name="connsiteX12" fmla="*/ 1969689 w 1969689"/>
              <a:gd name="connsiteY12" fmla="*/ 754743 h 3242080"/>
              <a:gd name="connsiteX13" fmla="*/ 1364945 w 1969689"/>
              <a:gd name="connsiteY13" fmla="*/ 747828 h 3242080"/>
              <a:gd name="connsiteX14" fmla="*/ 1301145 w 1969689"/>
              <a:gd name="connsiteY14" fmla="*/ 16772 h 3242080"/>
              <a:gd name="connsiteX15" fmla="*/ 268388 w 1969689"/>
              <a:gd name="connsiteY15" fmla="*/ 0 h 3242080"/>
              <a:gd name="connsiteX0" fmla="*/ 0 w 1969689"/>
              <a:gd name="connsiteY0" fmla="*/ 2094118 h 3242080"/>
              <a:gd name="connsiteX1" fmla="*/ 541557 w 1969689"/>
              <a:gd name="connsiteY1" fmla="*/ 2717082 h 3242080"/>
              <a:gd name="connsiteX2" fmla="*/ 546337 w 1969689"/>
              <a:gd name="connsiteY2" fmla="*/ 2765002 h 3242080"/>
              <a:gd name="connsiteX3" fmla="*/ 555934 w 1969689"/>
              <a:gd name="connsiteY3" fmla="*/ 2865636 h 3242080"/>
              <a:gd name="connsiteX4" fmla="*/ 570312 w 1969689"/>
              <a:gd name="connsiteY4" fmla="*/ 2889595 h 3242080"/>
              <a:gd name="connsiteX5" fmla="*/ 699707 w 1969689"/>
              <a:gd name="connsiteY5" fmla="*/ 2793753 h 3242080"/>
              <a:gd name="connsiteX6" fmla="*/ 733242 w 1969689"/>
              <a:gd name="connsiteY6" fmla="*/ 2774588 h 3242080"/>
              <a:gd name="connsiteX7" fmla="*/ 857857 w 1969689"/>
              <a:gd name="connsiteY7" fmla="*/ 2932724 h 3242080"/>
              <a:gd name="connsiteX8" fmla="*/ 900989 w 1969689"/>
              <a:gd name="connsiteY8" fmla="*/ 3102839 h 3242080"/>
              <a:gd name="connsiteX9" fmla="*/ 926437 w 1969689"/>
              <a:gd name="connsiteY9" fmla="*/ 3242080 h 3242080"/>
              <a:gd name="connsiteX10" fmla="*/ 1969689 w 1969689"/>
              <a:gd name="connsiteY10" fmla="*/ 3220244 h 3242080"/>
              <a:gd name="connsiteX11" fmla="*/ 1969689 w 1969689"/>
              <a:gd name="connsiteY11" fmla="*/ 754743 h 3242080"/>
              <a:gd name="connsiteX12" fmla="*/ 1364945 w 1969689"/>
              <a:gd name="connsiteY12" fmla="*/ 747828 h 3242080"/>
              <a:gd name="connsiteX13" fmla="*/ 1301145 w 1969689"/>
              <a:gd name="connsiteY13" fmla="*/ 16772 h 3242080"/>
              <a:gd name="connsiteX14" fmla="*/ 268388 w 1969689"/>
              <a:gd name="connsiteY14" fmla="*/ 0 h 3242080"/>
              <a:gd name="connsiteX0" fmla="*/ 0 w 1969689"/>
              <a:gd name="connsiteY0" fmla="*/ 2094118 h 3242080"/>
              <a:gd name="connsiteX1" fmla="*/ 541557 w 1969689"/>
              <a:gd name="connsiteY1" fmla="*/ 2717082 h 3242080"/>
              <a:gd name="connsiteX2" fmla="*/ 555934 w 1969689"/>
              <a:gd name="connsiteY2" fmla="*/ 2865636 h 3242080"/>
              <a:gd name="connsiteX3" fmla="*/ 570312 w 1969689"/>
              <a:gd name="connsiteY3" fmla="*/ 2889595 h 3242080"/>
              <a:gd name="connsiteX4" fmla="*/ 699707 w 1969689"/>
              <a:gd name="connsiteY4" fmla="*/ 2793753 h 3242080"/>
              <a:gd name="connsiteX5" fmla="*/ 733242 w 1969689"/>
              <a:gd name="connsiteY5" fmla="*/ 2774588 h 3242080"/>
              <a:gd name="connsiteX6" fmla="*/ 857857 w 1969689"/>
              <a:gd name="connsiteY6" fmla="*/ 2932724 h 3242080"/>
              <a:gd name="connsiteX7" fmla="*/ 900989 w 1969689"/>
              <a:gd name="connsiteY7" fmla="*/ 3102839 h 3242080"/>
              <a:gd name="connsiteX8" fmla="*/ 926437 w 1969689"/>
              <a:gd name="connsiteY8" fmla="*/ 3242080 h 3242080"/>
              <a:gd name="connsiteX9" fmla="*/ 1969689 w 1969689"/>
              <a:gd name="connsiteY9" fmla="*/ 3220244 h 3242080"/>
              <a:gd name="connsiteX10" fmla="*/ 1969689 w 1969689"/>
              <a:gd name="connsiteY10" fmla="*/ 754743 h 3242080"/>
              <a:gd name="connsiteX11" fmla="*/ 1364945 w 1969689"/>
              <a:gd name="connsiteY11" fmla="*/ 747828 h 3242080"/>
              <a:gd name="connsiteX12" fmla="*/ 1301145 w 1969689"/>
              <a:gd name="connsiteY12" fmla="*/ 16772 h 3242080"/>
              <a:gd name="connsiteX13" fmla="*/ 268388 w 1969689"/>
              <a:gd name="connsiteY13" fmla="*/ 0 h 3242080"/>
              <a:gd name="connsiteX0" fmla="*/ 0 w 1969689"/>
              <a:gd name="connsiteY0" fmla="*/ 2094118 h 3242080"/>
              <a:gd name="connsiteX1" fmla="*/ 555934 w 1969689"/>
              <a:gd name="connsiteY1" fmla="*/ 2865636 h 3242080"/>
              <a:gd name="connsiteX2" fmla="*/ 570312 w 1969689"/>
              <a:gd name="connsiteY2" fmla="*/ 2889595 h 3242080"/>
              <a:gd name="connsiteX3" fmla="*/ 699707 w 1969689"/>
              <a:gd name="connsiteY3" fmla="*/ 2793753 h 3242080"/>
              <a:gd name="connsiteX4" fmla="*/ 733242 w 1969689"/>
              <a:gd name="connsiteY4" fmla="*/ 2774588 h 3242080"/>
              <a:gd name="connsiteX5" fmla="*/ 857857 w 1969689"/>
              <a:gd name="connsiteY5" fmla="*/ 2932724 h 3242080"/>
              <a:gd name="connsiteX6" fmla="*/ 900989 w 1969689"/>
              <a:gd name="connsiteY6" fmla="*/ 3102839 h 3242080"/>
              <a:gd name="connsiteX7" fmla="*/ 926437 w 1969689"/>
              <a:gd name="connsiteY7" fmla="*/ 3242080 h 3242080"/>
              <a:gd name="connsiteX8" fmla="*/ 1969689 w 1969689"/>
              <a:gd name="connsiteY8" fmla="*/ 3220244 h 3242080"/>
              <a:gd name="connsiteX9" fmla="*/ 1969689 w 1969689"/>
              <a:gd name="connsiteY9" fmla="*/ 754743 h 3242080"/>
              <a:gd name="connsiteX10" fmla="*/ 1364945 w 1969689"/>
              <a:gd name="connsiteY10" fmla="*/ 747828 h 3242080"/>
              <a:gd name="connsiteX11" fmla="*/ 1301145 w 1969689"/>
              <a:gd name="connsiteY11" fmla="*/ 16772 h 3242080"/>
              <a:gd name="connsiteX12" fmla="*/ 268388 w 1969689"/>
              <a:gd name="connsiteY12" fmla="*/ 0 h 3242080"/>
              <a:gd name="connsiteX0" fmla="*/ 0 w 1969689"/>
              <a:gd name="connsiteY0" fmla="*/ 2094118 h 3242080"/>
              <a:gd name="connsiteX1" fmla="*/ 555934 w 1969689"/>
              <a:gd name="connsiteY1" fmla="*/ 2865636 h 3242080"/>
              <a:gd name="connsiteX2" fmla="*/ 699707 w 1969689"/>
              <a:gd name="connsiteY2" fmla="*/ 2793753 h 3242080"/>
              <a:gd name="connsiteX3" fmla="*/ 733242 w 1969689"/>
              <a:gd name="connsiteY3" fmla="*/ 2774588 h 3242080"/>
              <a:gd name="connsiteX4" fmla="*/ 857857 w 1969689"/>
              <a:gd name="connsiteY4" fmla="*/ 2932724 h 3242080"/>
              <a:gd name="connsiteX5" fmla="*/ 900989 w 1969689"/>
              <a:gd name="connsiteY5" fmla="*/ 3102839 h 3242080"/>
              <a:gd name="connsiteX6" fmla="*/ 926437 w 1969689"/>
              <a:gd name="connsiteY6" fmla="*/ 3242080 h 3242080"/>
              <a:gd name="connsiteX7" fmla="*/ 1969689 w 1969689"/>
              <a:gd name="connsiteY7" fmla="*/ 3220244 h 3242080"/>
              <a:gd name="connsiteX8" fmla="*/ 1969689 w 1969689"/>
              <a:gd name="connsiteY8" fmla="*/ 754743 h 3242080"/>
              <a:gd name="connsiteX9" fmla="*/ 1364945 w 1969689"/>
              <a:gd name="connsiteY9" fmla="*/ 747828 h 3242080"/>
              <a:gd name="connsiteX10" fmla="*/ 1301145 w 1969689"/>
              <a:gd name="connsiteY10" fmla="*/ 16772 h 3242080"/>
              <a:gd name="connsiteX11" fmla="*/ 268388 w 1969689"/>
              <a:gd name="connsiteY11" fmla="*/ 0 h 3242080"/>
              <a:gd name="connsiteX0" fmla="*/ 0 w 1969689"/>
              <a:gd name="connsiteY0" fmla="*/ 2094118 h 3242080"/>
              <a:gd name="connsiteX1" fmla="*/ 555934 w 1969689"/>
              <a:gd name="connsiteY1" fmla="*/ 2865636 h 3242080"/>
              <a:gd name="connsiteX2" fmla="*/ 699707 w 1969689"/>
              <a:gd name="connsiteY2" fmla="*/ 2793753 h 3242080"/>
              <a:gd name="connsiteX3" fmla="*/ 857857 w 1969689"/>
              <a:gd name="connsiteY3" fmla="*/ 2932724 h 3242080"/>
              <a:gd name="connsiteX4" fmla="*/ 900989 w 1969689"/>
              <a:gd name="connsiteY4" fmla="*/ 3102839 h 3242080"/>
              <a:gd name="connsiteX5" fmla="*/ 926437 w 1969689"/>
              <a:gd name="connsiteY5" fmla="*/ 3242080 h 3242080"/>
              <a:gd name="connsiteX6" fmla="*/ 1969689 w 1969689"/>
              <a:gd name="connsiteY6" fmla="*/ 3220244 h 3242080"/>
              <a:gd name="connsiteX7" fmla="*/ 1969689 w 1969689"/>
              <a:gd name="connsiteY7" fmla="*/ 754743 h 3242080"/>
              <a:gd name="connsiteX8" fmla="*/ 1364945 w 1969689"/>
              <a:gd name="connsiteY8" fmla="*/ 747828 h 3242080"/>
              <a:gd name="connsiteX9" fmla="*/ 1301145 w 1969689"/>
              <a:gd name="connsiteY9" fmla="*/ 16772 h 3242080"/>
              <a:gd name="connsiteX10" fmla="*/ 268388 w 1969689"/>
              <a:gd name="connsiteY10" fmla="*/ 0 h 3242080"/>
              <a:gd name="connsiteX0" fmla="*/ 0 w 1969689"/>
              <a:gd name="connsiteY0" fmla="*/ 2094118 h 3242080"/>
              <a:gd name="connsiteX1" fmla="*/ 555934 w 1969689"/>
              <a:gd name="connsiteY1" fmla="*/ 2865636 h 3242080"/>
              <a:gd name="connsiteX2" fmla="*/ 857857 w 1969689"/>
              <a:gd name="connsiteY2" fmla="*/ 2932724 h 3242080"/>
              <a:gd name="connsiteX3" fmla="*/ 900989 w 1969689"/>
              <a:gd name="connsiteY3" fmla="*/ 3102839 h 3242080"/>
              <a:gd name="connsiteX4" fmla="*/ 926437 w 1969689"/>
              <a:gd name="connsiteY4" fmla="*/ 3242080 h 3242080"/>
              <a:gd name="connsiteX5" fmla="*/ 1969689 w 1969689"/>
              <a:gd name="connsiteY5" fmla="*/ 3220244 h 3242080"/>
              <a:gd name="connsiteX6" fmla="*/ 1969689 w 1969689"/>
              <a:gd name="connsiteY6" fmla="*/ 754743 h 3242080"/>
              <a:gd name="connsiteX7" fmla="*/ 1364945 w 1969689"/>
              <a:gd name="connsiteY7" fmla="*/ 747828 h 3242080"/>
              <a:gd name="connsiteX8" fmla="*/ 1301145 w 1969689"/>
              <a:gd name="connsiteY8" fmla="*/ 16772 h 3242080"/>
              <a:gd name="connsiteX9" fmla="*/ 268388 w 1969689"/>
              <a:gd name="connsiteY9" fmla="*/ 0 h 3242080"/>
              <a:gd name="connsiteX0" fmla="*/ 0 w 1969689"/>
              <a:gd name="connsiteY0" fmla="*/ 2094118 h 3242080"/>
              <a:gd name="connsiteX1" fmla="*/ 857857 w 1969689"/>
              <a:gd name="connsiteY1" fmla="*/ 2932724 h 3242080"/>
              <a:gd name="connsiteX2" fmla="*/ 900989 w 1969689"/>
              <a:gd name="connsiteY2" fmla="*/ 3102839 h 3242080"/>
              <a:gd name="connsiteX3" fmla="*/ 926437 w 1969689"/>
              <a:gd name="connsiteY3" fmla="*/ 3242080 h 3242080"/>
              <a:gd name="connsiteX4" fmla="*/ 1969689 w 1969689"/>
              <a:gd name="connsiteY4" fmla="*/ 3220244 h 3242080"/>
              <a:gd name="connsiteX5" fmla="*/ 1969689 w 1969689"/>
              <a:gd name="connsiteY5" fmla="*/ 754743 h 3242080"/>
              <a:gd name="connsiteX6" fmla="*/ 1364945 w 1969689"/>
              <a:gd name="connsiteY6" fmla="*/ 747828 h 3242080"/>
              <a:gd name="connsiteX7" fmla="*/ 1301145 w 1969689"/>
              <a:gd name="connsiteY7" fmla="*/ 16772 h 3242080"/>
              <a:gd name="connsiteX8" fmla="*/ 268388 w 1969689"/>
              <a:gd name="connsiteY8" fmla="*/ 0 h 3242080"/>
              <a:gd name="connsiteX0" fmla="*/ 0 w 1969689"/>
              <a:gd name="connsiteY0" fmla="*/ 2094118 h 3242080"/>
              <a:gd name="connsiteX1" fmla="*/ 900989 w 1969689"/>
              <a:gd name="connsiteY1" fmla="*/ 3102839 h 3242080"/>
              <a:gd name="connsiteX2" fmla="*/ 926437 w 1969689"/>
              <a:gd name="connsiteY2" fmla="*/ 3242080 h 3242080"/>
              <a:gd name="connsiteX3" fmla="*/ 1969689 w 1969689"/>
              <a:gd name="connsiteY3" fmla="*/ 3220244 h 3242080"/>
              <a:gd name="connsiteX4" fmla="*/ 1969689 w 1969689"/>
              <a:gd name="connsiteY4" fmla="*/ 754743 h 3242080"/>
              <a:gd name="connsiteX5" fmla="*/ 1364945 w 1969689"/>
              <a:gd name="connsiteY5" fmla="*/ 747828 h 3242080"/>
              <a:gd name="connsiteX6" fmla="*/ 1301145 w 1969689"/>
              <a:gd name="connsiteY6" fmla="*/ 16772 h 3242080"/>
              <a:gd name="connsiteX7" fmla="*/ 268388 w 1969689"/>
              <a:gd name="connsiteY7" fmla="*/ 0 h 3242080"/>
              <a:gd name="connsiteX0" fmla="*/ 0 w 1969689"/>
              <a:gd name="connsiteY0" fmla="*/ 2094118 h 3242080"/>
              <a:gd name="connsiteX1" fmla="*/ 926437 w 1969689"/>
              <a:gd name="connsiteY1" fmla="*/ 3242080 h 3242080"/>
              <a:gd name="connsiteX2" fmla="*/ 1969689 w 1969689"/>
              <a:gd name="connsiteY2" fmla="*/ 3220244 h 3242080"/>
              <a:gd name="connsiteX3" fmla="*/ 1969689 w 1969689"/>
              <a:gd name="connsiteY3" fmla="*/ 754743 h 3242080"/>
              <a:gd name="connsiteX4" fmla="*/ 1364945 w 1969689"/>
              <a:gd name="connsiteY4" fmla="*/ 747828 h 3242080"/>
              <a:gd name="connsiteX5" fmla="*/ 1301145 w 1969689"/>
              <a:gd name="connsiteY5" fmla="*/ 16772 h 3242080"/>
              <a:gd name="connsiteX6" fmla="*/ 268388 w 1969689"/>
              <a:gd name="connsiteY6" fmla="*/ 0 h 3242080"/>
              <a:gd name="connsiteX0" fmla="*/ 658049 w 1701301"/>
              <a:gd name="connsiteY0" fmla="*/ 3242080 h 3242080"/>
              <a:gd name="connsiteX1" fmla="*/ 1701301 w 1701301"/>
              <a:gd name="connsiteY1" fmla="*/ 3220244 h 3242080"/>
              <a:gd name="connsiteX2" fmla="*/ 1701301 w 1701301"/>
              <a:gd name="connsiteY2" fmla="*/ 754743 h 3242080"/>
              <a:gd name="connsiteX3" fmla="*/ 1096557 w 1701301"/>
              <a:gd name="connsiteY3" fmla="*/ 747828 h 3242080"/>
              <a:gd name="connsiteX4" fmla="*/ 1032757 w 1701301"/>
              <a:gd name="connsiteY4" fmla="*/ 16772 h 3242080"/>
              <a:gd name="connsiteX5" fmla="*/ 0 w 1701301"/>
              <a:gd name="connsiteY5" fmla="*/ 0 h 3242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1301" h="3242080">
                <a:moveTo>
                  <a:pt x="658049" y="3242080"/>
                </a:moveTo>
                <a:lnTo>
                  <a:pt x="1701301" y="3220244"/>
                </a:lnTo>
                <a:lnTo>
                  <a:pt x="1701301" y="754743"/>
                </a:lnTo>
                <a:lnTo>
                  <a:pt x="1096557" y="747828"/>
                </a:lnTo>
                <a:lnTo>
                  <a:pt x="1032757" y="16772"/>
                </a:lnTo>
                <a:lnTo>
                  <a:pt x="0" y="0"/>
                </a:lnTo>
              </a:path>
            </a:pathLst>
          </a:custGeom>
          <a:noFill/>
          <a:ln w="28575" cap="flat">
            <a:solidFill>
              <a:schemeClr val="tx1"/>
            </a:solidFill>
            <a:prstDash val="solid"/>
            <a:miter/>
          </a:ln>
        </p:spPr>
        <p:txBody>
          <a:bodyPr rtlCol="0" anchor="ctr"/>
          <a:lstStyle/>
          <a:p>
            <a:endParaRPr lang="en-NL"/>
          </a:p>
        </p:txBody>
      </p:sp>
      <p:pic>
        <p:nvPicPr>
          <p:cNvPr id="44" name="Picture 43">
            <a:extLst>
              <a:ext uri="{FF2B5EF4-FFF2-40B4-BE49-F238E27FC236}">
                <a16:creationId xmlns:a16="http://schemas.microsoft.com/office/drawing/2014/main" id="{960188DB-3EC6-4C4F-96F9-205DD2F4E9E1}"/>
              </a:ext>
            </a:extLst>
          </p:cNvPr>
          <p:cNvPicPr>
            <a:picLocks noChangeAspect="1"/>
          </p:cNvPicPr>
          <p:nvPr/>
        </p:nvPicPr>
        <p:blipFill>
          <a:blip r:embed="rId150"/>
          <a:stretch>
            <a:fillRect/>
          </a:stretch>
        </p:blipFill>
        <p:spPr>
          <a:xfrm>
            <a:off x="3505552" y="4073464"/>
            <a:ext cx="453338" cy="219963"/>
          </a:xfrm>
          <a:prstGeom prst="rect">
            <a:avLst/>
          </a:prstGeom>
        </p:spPr>
      </p:pic>
      <p:pic>
        <p:nvPicPr>
          <p:cNvPr id="45" name="Picture 44">
            <a:extLst>
              <a:ext uri="{FF2B5EF4-FFF2-40B4-BE49-F238E27FC236}">
                <a16:creationId xmlns:a16="http://schemas.microsoft.com/office/drawing/2014/main" id="{4294358B-F36D-45AA-BBF2-4BDBAF8173A3}"/>
              </a:ext>
            </a:extLst>
          </p:cNvPr>
          <p:cNvPicPr>
            <a:picLocks noChangeAspect="1"/>
          </p:cNvPicPr>
          <p:nvPr/>
        </p:nvPicPr>
        <p:blipFill>
          <a:blip r:embed="rId151"/>
          <a:stretch>
            <a:fillRect/>
          </a:stretch>
        </p:blipFill>
        <p:spPr>
          <a:xfrm>
            <a:off x="4968823" y="4773799"/>
            <a:ext cx="458703" cy="219963"/>
          </a:xfrm>
          <a:prstGeom prst="rect">
            <a:avLst/>
          </a:prstGeom>
        </p:spPr>
      </p:pic>
      <p:sp>
        <p:nvSpPr>
          <p:cNvPr id="46" name="TextBox 45">
            <a:extLst>
              <a:ext uri="{FF2B5EF4-FFF2-40B4-BE49-F238E27FC236}">
                <a16:creationId xmlns:a16="http://schemas.microsoft.com/office/drawing/2014/main" id="{9098CEC3-BBE1-4034-B267-135CF026293D}"/>
              </a:ext>
            </a:extLst>
          </p:cNvPr>
          <p:cNvSpPr txBox="1"/>
          <p:nvPr/>
        </p:nvSpPr>
        <p:spPr>
          <a:xfrm>
            <a:off x="4244858" y="2741036"/>
            <a:ext cx="459941" cy="223138"/>
          </a:xfrm>
          <a:prstGeom prst="rect">
            <a:avLst/>
          </a:prstGeom>
          <a:solidFill>
            <a:srgbClr val="FF0000">
              <a:alpha val="50000"/>
            </a:srgbClr>
          </a:solidFill>
        </p:spPr>
        <p:txBody>
          <a:bodyPr wrap="square" rtlCol="0" anchor="ctr">
            <a:spAutoFit/>
          </a:bodyPr>
          <a:lstStyle>
            <a:defPPr>
              <a:defRPr lang="en-US"/>
            </a:defPPr>
            <a:lvl1pPr>
              <a:defRPr b="1">
                <a:solidFill>
                  <a:schemeClr val="bg1"/>
                </a:solidFill>
              </a:defRPr>
            </a:lvl1pPr>
          </a:lstStyle>
          <a:p>
            <a:r>
              <a:rPr lang="en-US" sz="850" dirty="0"/>
              <a:t>WG02</a:t>
            </a:r>
            <a:endParaRPr lang="en-NL" sz="850" dirty="0"/>
          </a:p>
        </p:txBody>
      </p:sp>
      <p:cxnSp>
        <p:nvCxnSpPr>
          <p:cNvPr id="47" name="Straight Arrow Connector 46">
            <a:extLst>
              <a:ext uri="{FF2B5EF4-FFF2-40B4-BE49-F238E27FC236}">
                <a16:creationId xmlns:a16="http://schemas.microsoft.com/office/drawing/2014/main" id="{DCAFC3ED-FDEC-4C45-8E47-F918A7CC7696}"/>
              </a:ext>
            </a:extLst>
          </p:cNvPr>
          <p:cNvCxnSpPr>
            <a:cxnSpLocks/>
            <a:stCxn id="46" idx="2"/>
            <a:endCxn id="87" idx="0"/>
          </p:cNvCxnSpPr>
          <p:nvPr/>
        </p:nvCxnSpPr>
        <p:spPr>
          <a:xfrm flipH="1">
            <a:off x="4369011" y="2964174"/>
            <a:ext cx="105818" cy="157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396932D-E16B-4091-8EDB-B122C6C9760C}"/>
              </a:ext>
            </a:extLst>
          </p:cNvPr>
          <p:cNvSpPr>
            <a:spLocks noGrp="1"/>
          </p:cNvSpPr>
          <p:nvPr>
            <p:ph type="title"/>
          </p:nvPr>
        </p:nvSpPr>
        <p:spPr/>
        <p:txBody>
          <a:bodyPr/>
          <a:lstStyle/>
          <a:p>
            <a:r>
              <a:rPr lang="en-US" dirty="0"/>
              <a:t>2. Considerations for Spatial Representation</a:t>
            </a:r>
            <a:endParaRPr lang="en-NL" dirty="0"/>
          </a:p>
        </p:txBody>
      </p:sp>
      <p:sp>
        <p:nvSpPr>
          <p:cNvPr id="3" name="Content Placeholder 2">
            <a:extLst>
              <a:ext uri="{FF2B5EF4-FFF2-40B4-BE49-F238E27FC236}">
                <a16:creationId xmlns:a16="http://schemas.microsoft.com/office/drawing/2014/main" id="{D1C6F467-BA85-4497-8F77-B15DF1D4A9CF}"/>
              </a:ext>
            </a:extLst>
          </p:cNvPr>
          <p:cNvSpPr>
            <a:spLocks noGrp="1"/>
          </p:cNvSpPr>
          <p:nvPr>
            <p:ph idx="1"/>
          </p:nvPr>
        </p:nvSpPr>
        <p:spPr>
          <a:xfrm>
            <a:off x="6289040" y="1825624"/>
            <a:ext cx="5064760" cy="5032375"/>
          </a:xfrm>
        </p:spPr>
        <p:txBody>
          <a:bodyPr>
            <a:normAutofit fontScale="92500" lnSpcReduction="10000"/>
          </a:bodyPr>
          <a:lstStyle/>
          <a:p>
            <a:pPr marL="457200" lvl="1" indent="0">
              <a:buNone/>
            </a:pPr>
            <a:r>
              <a:rPr lang="en-US" dirty="0"/>
              <a:t>SU: </a:t>
            </a:r>
            <a:r>
              <a:rPr lang="en-US" dirty="0" err="1"/>
              <a:t>WoodyGrass</a:t>
            </a:r>
            <a:endParaRPr lang="en-US" dirty="0"/>
          </a:p>
          <a:p>
            <a:pPr marL="457200" lvl="1" indent="0">
              <a:buNone/>
            </a:pPr>
            <a:r>
              <a:rPr lang="en-US" dirty="0"/>
              <a:t>Ref: Polygon (p</a:t>
            </a:r>
            <a:r>
              <a:rPr lang="en-US" baseline="-25000" dirty="0"/>
              <a:t>31</a:t>
            </a:r>
            <a:r>
              <a:rPr lang="en-US" dirty="0"/>
              <a:t>, …, p</a:t>
            </a:r>
            <a:r>
              <a:rPr lang="en-US" baseline="-25000" dirty="0"/>
              <a:t>48</a:t>
            </a:r>
            <a:r>
              <a:rPr lang="en-US" dirty="0"/>
              <a:t>, …, p</a:t>
            </a:r>
            <a:r>
              <a:rPr lang="en-US" baseline="-25000" dirty="0"/>
              <a:t>54</a:t>
            </a:r>
            <a:r>
              <a:rPr lang="en-US" dirty="0"/>
              <a:t>)</a:t>
            </a:r>
          </a:p>
          <a:p>
            <a:pPr marL="457200" lvl="1" indent="0">
              <a:buNone/>
            </a:pPr>
            <a:r>
              <a:rPr lang="en-US" dirty="0" err="1"/>
              <a:t>Bnd</a:t>
            </a:r>
            <a:r>
              <a:rPr lang="en-US" dirty="0"/>
              <a:t>: (l</a:t>
            </a:r>
            <a:r>
              <a:rPr lang="en-US" baseline="-25000" dirty="0"/>
              <a:t>1</a:t>
            </a:r>
            <a:r>
              <a:rPr lang="en-US" dirty="0"/>
              <a:t>, l</a:t>
            </a:r>
            <a:r>
              <a:rPr lang="en-US" baseline="-25000" dirty="0"/>
              <a:t>2</a:t>
            </a:r>
            <a:r>
              <a:rPr lang="en-US" dirty="0"/>
              <a:t>)</a:t>
            </a:r>
          </a:p>
          <a:p>
            <a:pPr marL="457200" lvl="1" indent="0">
              <a:buNone/>
            </a:pPr>
            <a:endParaRPr lang="en-US" dirty="0"/>
          </a:p>
          <a:p>
            <a:pPr marL="457200" lvl="1" indent="0">
              <a:buNone/>
            </a:pPr>
            <a:r>
              <a:rPr lang="en-US" dirty="0"/>
              <a:t>SU: WG01B</a:t>
            </a:r>
          </a:p>
          <a:p>
            <a:pPr marL="457200" lvl="1" indent="0">
              <a:buNone/>
            </a:pPr>
            <a:r>
              <a:rPr lang="en-US" dirty="0" err="1"/>
              <a:t>Bnd</a:t>
            </a:r>
            <a:r>
              <a:rPr lang="en-US" dirty="0"/>
              <a:t>: (l</a:t>
            </a:r>
            <a:r>
              <a:rPr lang="en-US" baseline="-25000" dirty="0"/>
              <a:t>1</a:t>
            </a:r>
            <a:r>
              <a:rPr lang="en-US" dirty="0"/>
              <a:t>, l</a:t>
            </a:r>
            <a:r>
              <a:rPr lang="en-US" baseline="-25000" dirty="0"/>
              <a:t>13</a:t>
            </a:r>
            <a:r>
              <a:rPr lang="en-US" dirty="0"/>
              <a:t>)</a:t>
            </a:r>
          </a:p>
          <a:p>
            <a:pPr marL="457200" lvl="1" indent="0">
              <a:buNone/>
            </a:pPr>
            <a:endParaRPr lang="en-US" dirty="0"/>
          </a:p>
          <a:p>
            <a:pPr marL="457200" lvl="1" indent="0">
              <a:buNone/>
            </a:pPr>
            <a:r>
              <a:rPr lang="en-US" dirty="0"/>
              <a:t>SU: WG03A</a:t>
            </a:r>
          </a:p>
          <a:p>
            <a:pPr marL="457200" lvl="1" indent="0">
              <a:buNone/>
            </a:pPr>
            <a:r>
              <a:rPr lang="en-US" dirty="0" err="1"/>
              <a:t>Bnd</a:t>
            </a:r>
            <a:r>
              <a:rPr lang="en-US" dirty="0"/>
              <a:t>: (l</a:t>
            </a:r>
            <a:r>
              <a:rPr lang="en-US" baseline="-25000" dirty="0"/>
              <a:t>13</a:t>
            </a:r>
            <a:r>
              <a:rPr lang="en-US" dirty="0"/>
              <a:t>, l</a:t>
            </a:r>
            <a:r>
              <a:rPr lang="en-US" baseline="-25000" dirty="0"/>
              <a:t>2</a:t>
            </a:r>
            <a:r>
              <a:rPr lang="en-US" dirty="0"/>
              <a:t>)</a:t>
            </a:r>
          </a:p>
          <a:p>
            <a:pPr marL="457200" lvl="1" indent="0">
              <a:buNone/>
            </a:pPr>
            <a:endParaRPr lang="en-US" dirty="0"/>
          </a:p>
          <a:p>
            <a:pPr marL="457200" lvl="1" indent="0">
              <a:buNone/>
            </a:pPr>
            <a:r>
              <a:rPr lang="en-US" dirty="0"/>
              <a:t>SU: Borehole1</a:t>
            </a:r>
          </a:p>
          <a:p>
            <a:pPr marL="457200" lvl="1" indent="0">
              <a:buNone/>
            </a:pPr>
            <a:r>
              <a:rPr lang="en-US" dirty="0"/>
              <a:t>Ref: ap</a:t>
            </a:r>
            <a:r>
              <a:rPr lang="en-US" baseline="-25000" dirty="0"/>
              <a:t>75</a:t>
            </a:r>
          </a:p>
          <a:p>
            <a:pPr marL="457200" lvl="1" indent="0">
              <a:buNone/>
            </a:pPr>
            <a:endParaRPr lang="en-US" baseline="-25000" dirty="0"/>
          </a:p>
          <a:p>
            <a:pPr marL="457200" lvl="1" indent="0">
              <a:buNone/>
            </a:pPr>
            <a:r>
              <a:rPr lang="en-US" dirty="0" err="1"/>
              <a:t>AbsPnt</a:t>
            </a:r>
            <a:r>
              <a:rPr lang="en-US" dirty="0"/>
              <a:t>: ap</a:t>
            </a:r>
            <a:r>
              <a:rPr lang="en-US" baseline="-25000" dirty="0"/>
              <a:t>75</a:t>
            </a:r>
            <a:endParaRPr lang="en-US" dirty="0"/>
          </a:p>
          <a:p>
            <a:pPr marL="457200" lvl="1" indent="0">
              <a:buNone/>
            </a:pPr>
            <a:r>
              <a:rPr lang="en-US" dirty="0" err="1"/>
              <a:t>Rels</a:t>
            </a:r>
            <a:r>
              <a:rPr lang="en-US" dirty="0"/>
              <a:t>: ap</a:t>
            </a:r>
            <a:r>
              <a:rPr lang="en-US" baseline="-25000" dirty="0"/>
              <a:t>75</a:t>
            </a:r>
            <a:r>
              <a:rPr lang="en-US" dirty="0"/>
              <a:t> [</a:t>
            </a:r>
            <a:r>
              <a:rPr lang="en-US" i="1" dirty="0">
                <a:latin typeface="Times New Roman" panose="02020603050405020304" pitchFamily="18" charset="0"/>
                <a:cs typeface="Times New Roman" panose="02020603050405020304" pitchFamily="18" charset="0"/>
              </a:rPr>
              <a:t>l</a:t>
            </a:r>
            <a:r>
              <a:rPr lang="en-US" dirty="0"/>
              <a:t>] l</a:t>
            </a:r>
            <a:r>
              <a:rPr lang="en-US" baseline="-25000" dirty="0"/>
              <a:t>13</a:t>
            </a:r>
            <a:endParaRPr lang="en-US" dirty="0"/>
          </a:p>
          <a:p>
            <a:pPr marL="457200" lvl="1" indent="0">
              <a:buNone/>
            </a:pPr>
            <a:endParaRPr lang="en-US" dirty="0"/>
          </a:p>
        </p:txBody>
      </p:sp>
      <p:sp>
        <p:nvSpPr>
          <p:cNvPr id="5" name="Content Placeholder 2">
            <a:extLst>
              <a:ext uri="{FF2B5EF4-FFF2-40B4-BE49-F238E27FC236}">
                <a16:creationId xmlns:a16="http://schemas.microsoft.com/office/drawing/2014/main" id="{4F47F1C7-1D84-4264-AD5F-1E6A400B22AD}"/>
              </a:ext>
            </a:extLst>
          </p:cNvPr>
          <p:cNvSpPr txBox="1">
            <a:spLocks/>
          </p:cNvSpPr>
          <p:nvPr/>
        </p:nvSpPr>
        <p:spPr>
          <a:xfrm>
            <a:off x="838200" y="1825625"/>
            <a:ext cx="63474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Linkages across levels</a:t>
            </a:r>
            <a:endParaRPr lang="en-NL" dirty="0"/>
          </a:p>
        </p:txBody>
      </p:sp>
      <p:sp>
        <p:nvSpPr>
          <p:cNvPr id="49" name="Freeform: Shape 48">
            <a:extLst>
              <a:ext uri="{FF2B5EF4-FFF2-40B4-BE49-F238E27FC236}">
                <a16:creationId xmlns:a16="http://schemas.microsoft.com/office/drawing/2014/main" id="{B7D9D8E8-6239-43A5-8A41-04753A1A3A30}"/>
              </a:ext>
            </a:extLst>
          </p:cNvPr>
          <p:cNvSpPr>
            <a:spLocks noChangeAspect="1"/>
          </p:cNvSpPr>
          <p:nvPr/>
        </p:nvSpPr>
        <p:spPr>
          <a:xfrm>
            <a:off x="1364489" y="4886037"/>
            <a:ext cx="645201" cy="1110964"/>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197600 w 7759700"/>
              <a:gd name="connsiteY5" fmla="*/ 213360 h 6741160"/>
              <a:gd name="connsiteX6" fmla="*/ 5994400 w 7759700"/>
              <a:gd name="connsiteY6" fmla="*/ 396240 h 6741160"/>
              <a:gd name="connsiteX7" fmla="*/ 5831840 w 7759700"/>
              <a:gd name="connsiteY7" fmla="*/ 609600 h 6741160"/>
              <a:gd name="connsiteX8" fmla="*/ 5699760 w 7759700"/>
              <a:gd name="connsiteY8" fmla="*/ 894080 h 6741160"/>
              <a:gd name="connsiteX9" fmla="*/ 5638800 w 7759700"/>
              <a:gd name="connsiteY9" fmla="*/ 1137920 h 6741160"/>
              <a:gd name="connsiteX10" fmla="*/ 5709920 w 7759700"/>
              <a:gd name="connsiteY10" fmla="*/ 1412240 h 6741160"/>
              <a:gd name="connsiteX11" fmla="*/ 5963920 w 7759700"/>
              <a:gd name="connsiteY11" fmla="*/ 1544320 h 6741160"/>
              <a:gd name="connsiteX12" fmla="*/ 6035040 w 7759700"/>
              <a:gd name="connsiteY12" fmla="*/ 1727200 h 6741160"/>
              <a:gd name="connsiteX13" fmla="*/ 6075680 w 7759700"/>
              <a:gd name="connsiteY13" fmla="*/ 2123440 h 6741160"/>
              <a:gd name="connsiteX14" fmla="*/ 6065520 w 7759700"/>
              <a:gd name="connsiteY14" fmla="*/ 2367280 h 6741160"/>
              <a:gd name="connsiteX15" fmla="*/ 5953760 w 7759700"/>
              <a:gd name="connsiteY15" fmla="*/ 2611120 h 6741160"/>
              <a:gd name="connsiteX16" fmla="*/ 5781040 w 7759700"/>
              <a:gd name="connsiteY16" fmla="*/ 2844800 h 6741160"/>
              <a:gd name="connsiteX17" fmla="*/ 5608320 w 7759700"/>
              <a:gd name="connsiteY17" fmla="*/ 3098800 h 6741160"/>
              <a:gd name="connsiteX18" fmla="*/ 5527040 w 7759700"/>
              <a:gd name="connsiteY18" fmla="*/ 3312160 h 6741160"/>
              <a:gd name="connsiteX19" fmla="*/ 5506720 w 7759700"/>
              <a:gd name="connsiteY19" fmla="*/ 3657600 h 6741160"/>
              <a:gd name="connsiteX20" fmla="*/ 5537200 w 7759700"/>
              <a:gd name="connsiteY20" fmla="*/ 3881120 h 6741160"/>
              <a:gd name="connsiteX21" fmla="*/ 5628640 w 7759700"/>
              <a:gd name="connsiteY21" fmla="*/ 4155440 h 6741160"/>
              <a:gd name="connsiteX22" fmla="*/ 5720080 w 7759700"/>
              <a:gd name="connsiteY22" fmla="*/ 4389120 h 6741160"/>
              <a:gd name="connsiteX23" fmla="*/ 5831840 w 7759700"/>
              <a:gd name="connsiteY23" fmla="*/ 4521200 h 6741160"/>
              <a:gd name="connsiteX24" fmla="*/ 6014720 w 7759700"/>
              <a:gd name="connsiteY24" fmla="*/ 4683760 h 6741160"/>
              <a:gd name="connsiteX25" fmla="*/ 6177280 w 7759700"/>
              <a:gd name="connsiteY25" fmla="*/ 4734560 h 6741160"/>
              <a:gd name="connsiteX26" fmla="*/ 6360160 w 7759700"/>
              <a:gd name="connsiteY26" fmla="*/ 4785360 h 6741160"/>
              <a:gd name="connsiteX27" fmla="*/ 6532880 w 7759700"/>
              <a:gd name="connsiteY27" fmla="*/ 4785360 h 6741160"/>
              <a:gd name="connsiteX28" fmla="*/ 6685280 w 7759700"/>
              <a:gd name="connsiteY28" fmla="*/ 4815840 h 6741160"/>
              <a:gd name="connsiteX29" fmla="*/ 6827520 w 7759700"/>
              <a:gd name="connsiteY29" fmla="*/ 4846320 h 6741160"/>
              <a:gd name="connsiteX30" fmla="*/ 6888480 w 7759700"/>
              <a:gd name="connsiteY30" fmla="*/ 4917440 h 6741160"/>
              <a:gd name="connsiteX31" fmla="*/ 6939280 w 7759700"/>
              <a:gd name="connsiteY31" fmla="*/ 5008880 h 6741160"/>
              <a:gd name="connsiteX32" fmla="*/ 6939280 w 7759700"/>
              <a:gd name="connsiteY32" fmla="*/ 5171440 h 6741160"/>
              <a:gd name="connsiteX33" fmla="*/ 6939280 w 7759700"/>
              <a:gd name="connsiteY33" fmla="*/ 5283200 h 6741160"/>
              <a:gd name="connsiteX34" fmla="*/ 6939280 w 7759700"/>
              <a:gd name="connsiteY34" fmla="*/ 5425440 h 6741160"/>
              <a:gd name="connsiteX35" fmla="*/ 6918960 w 7759700"/>
              <a:gd name="connsiteY35" fmla="*/ 5618480 h 6741160"/>
              <a:gd name="connsiteX36" fmla="*/ 6868160 w 7759700"/>
              <a:gd name="connsiteY36" fmla="*/ 5709920 h 6741160"/>
              <a:gd name="connsiteX37" fmla="*/ 6878320 w 7759700"/>
              <a:gd name="connsiteY37" fmla="*/ 5811520 h 6741160"/>
              <a:gd name="connsiteX38" fmla="*/ 6898640 w 7759700"/>
              <a:gd name="connsiteY38" fmla="*/ 6024880 h 6741160"/>
              <a:gd name="connsiteX39" fmla="*/ 6929120 w 7759700"/>
              <a:gd name="connsiteY39" fmla="*/ 6075680 h 6741160"/>
              <a:gd name="connsiteX40" fmla="*/ 7051040 w 7759700"/>
              <a:gd name="connsiteY40" fmla="*/ 6176010 h 6741160"/>
              <a:gd name="connsiteX41" fmla="*/ 7119620 w 7759700"/>
              <a:gd name="connsiteY41" fmla="*/ 6189980 h 6741160"/>
              <a:gd name="connsiteX42" fmla="*/ 7211060 w 7759700"/>
              <a:gd name="connsiteY42" fmla="*/ 6181090 h 6741160"/>
              <a:gd name="connsiteX43" fmla="*/ 7278370 w 7759700"/>
              <a:gd name="connsiteY43" fmla="*/ 6083300 h 6741160"/>
              <a:gd name="connsiteX44" fmla="*/ 7420610 w 7759700"/>
              <a:gd name="connsiteY44" fmla="*/ 5956300 h 6741160"/>
              <a:gd name="connsiteX45" fmla="*/ 7512050 w 7759700"/>
              <a:gd name="connsiteY45" fmla="*/ 5951220 h 6741160"/>
              <a:gd name="connsiteX46" fmla="*/ 7538720 w 7759700"/>
              <a:gd name="connsiteY46" fmla="*/ 6042660 h 6741160"/>
              <a:gd name="connsiteX47" fmla="*/ 7630160 w 7759700"/>
              <a:gd name="connsiteY47" fmla="*/ 6189980 h 6741160"/>
              <a:gd name="connsiteX48" fmla="*/ 7620000 w 7759700"/>
              <a:gd name="connsiteY48" fmla="*/ 6319520 h 6741160"/>
              <a:gd name="connsiteX49" fmla="*/ 7759700 w 7759700"/>
              <a:gd name="connsiteY49" fmla="*/ 6741160 h 6741160"/>
              <a:gd name="connsiteX50" fmla="*/ 6973570 w 7759700"/>
              <a:gd name="connsiteY50" fmla="*/ 6525260 h 6741160"/>
              <a:gd name="connsiteX51" fmla="*/ 5801360 w 7759700"/>
              <a:gd name="connsiteY51" fmla="*/ 6502400 h 6741160"/>
              <a:gd name="connsiteX52" fmla="*/ 4395934 w 7759700"/>
              <a:gd name="connsiteY52" fmla="*/ 6470452 h 6741160"/>
              <a:gd name="connsiteX53" fmla="*/ 4912837 w 7759700"/>
              <a:gd name="connsiteY53" fmla="*/ 4621389 h 6741160"/>
              <a:gd name="connsiteX54" fmla="*/ 4064122 w 7759700"/>
              <a:gd name="connsiteY54" fmla="*/ 3744779 h 6741160"/>
              <a:gd name="connsiteX55" fmla="*/ 3515360 w 7759700"/>
              <a:gd name="connsiteY55" fmla="*/ 4226560 h 6741160"/>
              <a:gd name="connsiteX56" fmla="*/ 2824480 w 7759700"/>
              <a:gd name="connsiteY56" fmla="*/ 4165600 h 6741160"/>
              <a:gd name="connsiteX57" fmla="*/ 2001520 w 7759700"/>
              <a:gd name="connsiteY57" fmla="*/ 4196080 h 6741160"/>
              <a:gd name="connsiteX58" fmla="*/ 1524000 w 7759700"/>
              <a:gd name="connsiteY58" fmla="*/ 4348480 h 6741160"/>
              <a:gd name="connsiteX59" fmla="*/ 1209040 w 7759700"/>
              <a:gd name="connsiteY59" fmla="*/ 4663440 h 6741160"/>
              <a:gd name="connsiteX60" fmla="*/ 1087120 w 7759700"/>
              <a:gd name="connsiteY60" fmla="*/ 5090160 h 6741160"/>
              <a:gd name="connsiteX61" fmla="*/ 101600 w 7759700"/>
              <a:gd name="connsiteY61" fmla="*/ 5120640 h 6741160"/>
              <a:gd name="connsiteX62" fmla="*/ 0 w 7759700"/>
              <a:gd name="connsiteY62" fmla="*/ 5059680 h 6741160"/>
              <a:gd name="connsiteX63" fmla="*/ 335280 w 7759700"/>
              <a:gd name="connsiteY6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94400 w 7759700"/>
              <a:gd name="connsiteY5" fmla="*/ 396240 h 6741160"/>
              <a:gd name="connsiteX6" fmla="*/ 5831840 w 7759700"/>
              <a:gd name="connsiteY6" fmla="*/ 609600 h 6741160"/>
              <a:gd name="connsiteX7" fmla="*/ 5699760 w 7759700"/>
              <a:gd name="connsiteY7" fmla="*/ 894080 h 6741160"/>
              <a:gd name="connsiteX8" fmla="*/ 5638800 w 7759700"/>
              <a:gd name="connsiteY8" fmla="*/ 1137920 h 6741160"/>
              <a:gd name="connsiteX9" fmla="*/ 5709920 w 7759700"/>
              <a:gd name="connsiteY9" fmla="*/ 1412240 h 6741160"/>
              <a:gd name="connsiteX10" fmla="*/ 5963920 w 7759700"/>
              <a:gd name="connsiteY10" fmla="*/ 1544320 h 6741160"/>
              <a:gd name="connsiteX11" fmla="*/ 6035040 w 7759700"/>
              <a:gd name="connsiteY11" fmla="*/ 1727200 h 6741160"/>
              <a:gd name="connsiteX12" fmla="*/ 6075680 w 7759700"/>
              <a:gd name="connsiteY12" fmla="*/ 2123440 h 6741160"/>
              <a:gd name="connsiteX13" fmla="*/ 6065520 w 7759700"/>
              <a:gd name="connsiteY13" fmla="*/ 2367280 h 6741160"/>
              <a:gd name="connsiteX14" fmla="*/ 5953760 w 7759700"/>
              <a:gd name="connsiteY14" fmla="*/ 2611120 h 6741160"/>
              <a:gd name="connsiteX15" fmla="*/ 5781040 w 7759700"/>
              <a:gd name="connsiteY15" fmla="*/ 2844800 h 6741160"/>
              <a:gd name="connsiteX16" fmla="*/ 5608320 w 7759700"/>
              <a:gd name="connsiteY16" fmla="*/ 3098800 h 6741160"/>
              <a:gd name="connsiteX17" fmla="*/ 5527040 w 7759700"/>
              <a:gd name="connsiteY17" fmla="*/ 3312160 h 6741160"/>
              <a:gd name="connsiteX18" fmla="*/ 5506720 w 7759700"/>
              <a:gd name="connsiteY18" fmla="*/ 3657600 h 6741160"/>
              <a:gd name="connsiteX19" fmla="*/ 5537200 w 7759700"/>
              <a:gd name="connsiteY19" fmla="*/ 3881120 h 6741160"/>
              <a:gd name="connsiteX20" fmla="*/ 5628640 w 7759700"/>
              <a:gd name="connsiteY20" fmla="*/ 4155440 h 6741160"/>
              <a:gd name="connsiteX21" fmla="*/ 5720080 w 7759700"/>
              <a:gd name="connsiteY21" fmla="*/ 4389120 h 6741160"/>
              <a:gd name="connsiteX22" fmla="*/ 5831840 w 7759700"/>
              <a:gd name="connsiteY22" fmla="*/ 4521200 h 6741160"/>
              <a:gd name="connsiteX23" fmla="*/ 6014720 w 7759700"/>
              <a:gd name="connsiteY23" fmla="*/ 4683760 h 6741160"/>
              <a:gd name="connsiteX24" fmla="*/ 6177280 w 7759700"/>
              <a:gd name="connsiteY24" fmla="*/ 4734560 h 6741160"/>
              <a:gd name="connsiteX25" fmla="*/ 6360160 w 7759700"/>
              <a:gd name="connsiteY25" fmla="*/ 4785360 h 6741160"/>
              <a:gd name="connsiteX26" fmla="*/ 6532880 w 7759700"/>
              <a:gd name="connsiteY26" fmla="*/ 4785360 h 6741160"/>
              <a:gd name="connsiteX27" fmla="*/ 6685280 w 7759700"/>
              <a:gd name="connsiteY27" fmla="*/ 4815840 h 6741160"/>
              <a:gd name="connsiteX28" fmla="*/ 6827520 w 7759700"/>
              <a:gd name="connsiteY28" fmla="*/ 4846320 h 6741160"/>
              <a:gd name="connsiteX29" fmla="*/ 6888480 w 7759700"/>
              <a:gd name="connsiteY29" fmla="*/ 4917440 h 6741160"/>
              <a:gd name="connsiteX30" fmla="*/ 6939280 w 7759700"/>
              <a:gd name="connsiteY30" fmla="*/ 5008880 h 6741160"/>
              <a:gd name="connsiteX31" fmla="*/ 6939280 w 7759700"/>
              <a:gd name="connsiteY31" fmla="*/ 5171440 h 6741160"/>
              <a:gd name="connsiteX32" fmla="*/ 6939280 w 7759700"/>
              <a:gd name="connsiteY32" fmla="*/ 5283200 h 6741160"/>
              <a:gd name="connsiteX33" fmla="*/ 6939280 w 7759700"/>
              <a:gd name="connsiteY33" fmla="*/ 5425440 h 6741160"/>
              <a:gd name="connsiteX34" fmla="*/ 6918960 w 7759700"/>
              <a:gd name="connsiteY34" fmla="*/ 5618480 h 6741160"/>
              <a:gd name="connsiteX35" fmla="*/ 6868160 w 7759700"/>
              <a:gd name="connsiteY35" fmla="*/ 5709920 h 6741160"/>
              <a:gd name="connsiteX36" fmla="*/ 6878320 w 7759700"/>
              <a:gd name="connsiteY36" fmla="*/ 5811520 h 6741160"/>
              <a:gd name="connsiteX37" fmla="*/ 6898640 w 7759700"/>
              <a:gd name="connsiteY37" fmla="*/ 6024880 h 6741160"/>
              <a:gd name="connsiteX38" fmla="*/ 6929120 w 7759700"/>
              <a:gd name="connsiteY38" fmla="*/ 6075680 h 6741160"/>
              <a:gd name="connsiteX39" fmla="*/ 7051040 w 7759700"/>
              <a:gd name="connsiteY39" fmla="*/ 6176010 h 6741160"/>
              <a:gd name="connsiteX40" fmla="*/ 7119620 w 7759700"/>
              <a:gd name="connsiteY40" fmla="*/ 6189980 h 6741160"/>
              <a:gd name="connsiteX41" fmla="*/ 7211060 w 7759700"/>
              <a:gd name="connsiteY41" fmla="*/ 6181090 h 6741160"/>
              <a:gd name="connsiteX42" fmla="*/ 7278370 w 7759700"/>
              <a:gd name="connsiteY42" fmla="*/ 6083300 h 6741160"/>
              <a:gd name="connsiteX43" fmla="*/ 7420610 w 7759700"/>
              <a:gd name="connsiteY43" fmla="*/ 5956300 h 6741160"/>
              <a:gd name="connsiteX44" fmla="*/ 7512050 w 7759700"/>
              <a:gd name="connsiteY44" fmla="*/ 5951220 h 6741160"/>
              <a:gd name="connsiteX45" fmla="*/ 7538720 w 7759700"/>
              <a:gd name="connsiteY45" fmla="*/ 6042660 h 6741160"/>
              <a:gd name="connsiteX46" fmla="*/ 7630160 w 7759700"/>
              <a:gd name="connsiteY46" fmla="*/ 6189980 h 6741160"/>
              <a:gd name="connsiteX47" fmla="*/ 7620000 w 7759700"/>
              <a:gd name="connsiteY47" fmla="*/ 6319520 h 6741160"/>
              <a:gd name="connsiteX48" fmla="*/ 7759700 w 7759700"/>
              <a:gd name="connsiteY48" fmla="*/ 6741160 h 6741160"/>
              <a:gd name="connsiteX49" fmla="*/ 6973570 w 7759700"/>
              <a:gd name="connsiteY49" fmla="*/ 6525260 h 6741160"/>
              <a:gd name="connsiteX50" fmla="*/ 5801360 w 7759700"/>
              <a:gd name="connsiteY50" fmla="*/ 6502400 h 6741160"/>
              <a:gd name="connsiteX51" fmla="*/ 4395934 w 7759700"/>
              <a:gd name="connsiteY51" fmla="*/ 6470452 h 6741160"/>
              <a:gd name="connsiteX52" fmla="*/ 4912837 w 7759700"/>
              <a:gd name="connsiteY52" fmla="*/ 4621389 h 6741160"/>
              <a:gd name="connsiteX53" fmla="*/ 4064122 w 7759700"/>
              <a:gd name="connsiteY53" fmla="*/ 3744779 h 6741160"/>
              <a:gd name="connsiteX54" fmla="*/ 3515360 w 7759700"/>
              <a:gd name="connsiteY54" fmla="*/ 4226560 h 6741160"/>
              <a:gd name="connsiteX55" fmla="*/ 2824480 w 7759700"/>
              <a:gd name="connsiteY55" fmla="*/ 4165600 h 6741160"/>
              <a:gd name="connsiteX56" fmla="*/ 2001520 w 7759700"/>
              <a:gd name="connsiteY56" fmla="*/ 4196080 h 6741160"/>
              <a:gd name="connsiteX57" fmla="*/ 1524000 w 7759700"/>
              <a:gd name="connsiteY57" fmla="*/ 4348480 h 6741160"/>
              <a:gd name="connsiteX58" fmla="*/ 1209040 w 7759700"/>
              <a:gd name="connsiteY58" fmla="*/ 4663440 h 6741160"/>
              <a:gd name="connsiteX59" fmla="*/ 1087120 w 7759700"/>
              <a:gd name="connsiteY59" fmla="*/ 5090160 h 6741160"/>
              <a:gd name="connsiteX60" fmla="*/ 101600 w 7759700"/>
              <a:gd name="connsiteY60" fmla="*/ 5120640 h 6741160"/>
              <a:gd name="connsiteX61" fmla="*/ 0 w 7759700"/>
              <a:gd name="connsiteY61" fmla="*/ 5059680 h 6741160"/>
              <a:gd name="connsiteX62" fmla="*/ 335280 w 7759700"/>
              <a:gd name="connsiteY6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831840 w 7759700"/>
              <a:gd name="connsiteY5" fmla="*/ 609600 h 6741160"/>
              <a:gd name="connsiteX6" fmla="*/ 5699760 w 7759700"/>
              <a:gd name="connsiteY6" fmla="*/ 894080 h 6741160"/>
              <a:gd name="connsiteX7" fmla="*/ 5638800 w 7759700"/>
              <a:gd name="connsiteY7" fmla="*/ 1137920 h 6741160"/>
              <a:gd name="connsiteX8" fmla="*/ 5709920 w 7759700"/>
              <a:gd name="connsiteY8" fmla="*/ 1412240 h 6741160"/>
              <a:gd name="connsiteX9" fmla="*/ 5963920 w 7759700"/>
              <a:gd name="connsiteY9" fmla="*/ 1544320 h 6741160"/>
              <a:gd name="connsiteX10" fmla="*/ 6035040 w 7759700"/>
              <a:gd name="connsiteY10" fmla="*/ 1727200 h 6741160"/>
              <a:gd name="connsiteX11" fmla="*/ 6075680 w 7759700"/>
              <a:gd name="connsiteY11" fmla="*/ 2123440 h 6741160"/>
              <a:gd name="connsiteX12" fmla="*/ 6065520 w 7759700"/>
              <a:gd name="connsiteY12" fmla="*/ 2367280 h 6741160"/>
              <a:gd name="connsiteX13" fmla="*/ 5953760 w 7759700"/>
              <a:gd name="connsiteY13" fmla="*/ 2611120 h 6741160"/>
              <a:gd name="connsiteX14" fmla="*/ 5781040 w 7759700"/>
              <a:gd name="connsiteY14" fmla="*/ 2844800 h 6741160"/>
              <a:gd name="connsiteX15" fmla="*/ 5608320 w 7759700"/>
              <a:gd name="connsiteY15" fmla="*/ 3098800 h 6741160"/>
              <a:gd name="connsiteX16" fmla="*/ 5527040 w 7759700"/>
              <a:gd name="connsiteY16" fmla="*/ 3312160 h 6741160"/>
              <a:gd name="connsiteX17" fmla="*/ 5506720 w 7759700"/>
              <a:gd name="connsiteY17" fmla="*/ 3657600 h 6741160"/>
              <a:gd name="connsiteX18" fmla="*/ 5537200 w 7759700"/>
              <a:gd name="connsiteY18" fmla="*/ 3881120 h 6741160"/>
              <a:gd name="connsiteX19" fmla="*/ 5628640 w 7759700"/>
              <a:gd name="connsiteY19" fmla="*/ 4155440 h 6741160"/>
              <a:gd name="connsiteX20" fmla="*/ 5720080 w 7759700"/>
              <a:gd name="connsiteY20" fmla="*/ 4389120 h 6741160"/>
              <a:gd name="connsiteX21" fmla="*/ 5831840 w 7759700"/>
              <a:gd name="connsiteY21" fmla="*/ 4521200 h 6741160"/>
              <a:gd name="connsiteX22" fmla="*/ 6014720 w 7759700"/>
              <a:gd name="connsiteY22" fmla="*/ 4683760 h 6741160"/>
              <a:gd name="connsiteX23" fmla="*/ 6177280 w 7759700"/>
              <a:gd name="connsiteY23" fmla="*/ 4734560 h 6741160"/>
              <a:gd name="connsiteX24" fmla="*/ 6360160 w 7759700"/>
              <a:gd name="connsiteY24" fmla="*/ 4785360 h 6741160"/>
              <a:gd name="connsiteX25" fmla="*/ 6532880 w 7759700"/>
              <a:gd name="connsiteY25" fmla="*/ 4785360 h 6741160"/>
              <a:gd name="connsiteX26" fmla="*/ 6685280 w 7759700"/>
              <a:gd name="connsiteY26" fmla="*/ 4815840 h 6741160"/>
              <a:gd name="connsiteX27" fmla="*/ 6827520 w 7759700"/>
              <a:gd name="connsiteY27" fmla="*/ 4846320 h 6741160"/>
              <a:gd name="connsiteX28" fmla="*/ 6888480 w 7759700"/>
              <a:gd name="connsiteY28" fmla="*/ 4917440 h 6741160"/>
              <a:gd name="connsiteX29" fmla="*/ 6939280 w 7759700"/>
              <a:gd name="connsiteY29" fmla="*/ 5008880 h 6741160"/>
              <a:gd name="connsiteX30" fmla="*/ 6939280 w 7759700"/>
              <a:gd name="connsiteY30" fmla="*/ 5171440 h 6741160"/>
              <a:gd name="connsiteX31" fmla="*/ 6939280 w 7759700"/>
              <a:gd name="connsiteY31" fmla="*/ 5283200 h 6741160"/>
              <a:gd name="connsiteX32" fmla="*/ 6939280 w 7759700"/>
              <a:gd name="connsiteY32" fmla="*/ 5425440 h 6741160"/>
              <a:gd name="connsiteX33" fmla="*/ 6918960 w 7759700"/>
              <a:gd name="connsiteY33" fmla="*/ 5618480 h 6741160"/>
              <a:gd name="connsiteX34" fmla="*/ 6868160 w 7759700"/>
              <a:gd name="connsiteY34" fmla="*/ 5709920 h 6741160"/>
              <a:gd name="connsiteX35" fmla="*/ 6878320 w 7759700"/>
              <a:gd name="connsiteY35" fmla="*/ 5811520 h 6741160"/>
              <a:gd name="connsiteX36" fmla="*/ 6898640 w 7759700"/>
              <a:gd name="connsiteY36" fmla="*/ 6024880 h 6741160"/>
              <a:gd name="connsiteX37" fmla="*/ 6929120 w 7759700"/>
              <a:gd name="connsiteY37" fmla="*/ 6075680 h 6741160"/>
              <a:gd name="connsiteX38" fmla="*/ 7051040 w 7759700"/>
              <a:gd name="connsiteY38" fmla="*/ 6176010 h 6741160"/>
              <a:gd name="connsiteX39" fmla="*/ 7119620 w 7759700"/>
              <a:gd name="connsiteY39" fmla="*/ 6189980 h 6741160"/>
              <a:gd name="connsiteX40" fmla="*/ 7211060 w 7759700"/>
              <a:gd name="connsiteY40" fmla="*/ 6181090 h 6741160"/>
              <a:gd name="connsiteX41" fmla="*/ 7278370 w 7759700"/>
              <a:gd name="connsiteY41" fmla="*/ 6083300 h 6741160"/>
              <a:gd name="connsiteX42" fmla="*/ 7420610 w 7759700"/>
              <a:gd name="connsiteY42" fmla="*/ 5956300 h 6741160"/>
              <a:gd name="connsiteX43" fmla="*/ 7512050 w 7759700"/>
              <a:gd name="connsiteY43" fmla="*/ 5951220 h 6741160"/>
              <a:gd name="connsiteX44" fmla="*/ 7538720 w 7759700"/>
              <a:gd name="connsiteY44" fmla="*/ 6042660 h 6741160"/>
              <a:gd name="connsiteX45" fmla="*/ 7630160 w 7759700"/>
              <a:gd name="connsiteY45" fmla="*/ 6189980 h 6741160"/>
              <a:gd name="connsiteX46" fmla="*/ 7620000 w 7759700"/>
              <a:gd name="connsiteY46" fmla="*/ 6319520 h 6741160"/>
              <a:gd name="connsiteX47" fmla="*/ 7759700 w 7759700"/>
              <a:gd name="connsiteY47" fmla="*/ 6741160 h 6741160"/>
              <a:gd name="connsiteX48" fmla="*/ 6973570 w 7759700"/>
              <a:gd name="connsiteY48" fmla="*/ 6525260 h 6741160"/>
              <a:gd name="connsiteX49" fmla="*/ 5801360 w 7759700"/>
              <a:gd name="connsiteY49" fmla="*/ 6502400 h 6741160"/>
              <a:gd name="connsiteX50" fmla="*/ 4395934 w 7759700"/>
              <a:gd name="connsiteY50" fmla="*/ 6470452 h 6741160"/>
              <a:gd name="connsiteX51" fmla="*/ 4912837 w 7759700"/>
              <a:gd name="connsiteY51" fmla="*/ 4621389 h 6741160"/>
              <a:gd name="connsiteX52" fmla="*/ 4064122 w 7759700"/>
              <a:gd name="connsiteY52" fmla="*/ 3744779 h 6741160"/>
              <a:gd name="connsiteX53" fmla="*/ 3515360 w 7759700"/>
              <a:gd name="connsiteY53" fmla="*/ 4226560 h 6741160"/>
              <a:gd name="connsiteX54" fmla="*/ 2824480 w 7759700"/>
              <a:gd name="connsiteY54" fmla="*/ 4165600 h 6741160"/>
              <a:gd name="connsiteX55" fmla="*/ 2001520 w 7759700"/>
              <a:gd name="connsiteY55" fmla="*/ 4196080 h 6741160"/>
              <a:gd name="connsiteX56" fmla="*/ 1524000 w 7759700"/>
              <a:gd name="connsiteY56" fmla="*/ 4348480 h 6741160"/>
              <a:gd name="connsiteX57" fmla="*/ 1209040 w 7759700"/>
              <a:gd name="connsiteY57" fmla="*/ 4663440 h 6741160"/>
              <a:gd name="connsiteX58" fmla="*/ 1087120 w 7759700"/>
              <a:gd name="connsiteY58" fmla="*/ 5090160 h 6741160"/>
              <a:gd name="connsiteX59" fmla="*/ 101600 w 7759700"/>
              <a:gd name="connsiteY59" fmla="*/ 5120640 h 6741160"/>
              <a:gd name="connsiteX60" fmla="*/ 0 w 7759700"/>
              <a:gd name="connsiteY60" fmla="*/ 5059680 h 6741160"/>
              <a:gd name="connsiteX61" fmla="*/ 335280 w 7759700"/>
              <a:gd name="connsiteY6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99760 w 7759700"/>
              <a:gd name="connsiteY5" fmla="*/ 894080 h 6741160"/>
              <a:gd name="connsiteX6" fmla="*/ 5638800 w 7759700"/>
              <a:gd name="connsiteY6" fmla="*/ 1137920 h 6741160"/>
              <a:gd name="connsiteX7" fmla="*/ 5709920 w 7759700"/>
              <a:gd name="connsiteY7" fmla="*/ 1412240 h 6741160"/>
              <a:gd name="connsiteX8" fmla="*/ 5963920 w 7759700"/>
              <a:gd name="connsiteY8" fmla="*/ 1544320 h 6741160"/>
              <a:gd name="connsiteX9" fmla="*/ 6035040 w 7759700"/>
              <a:gd name="connsiteY9" fmla="*/ 1727200 h 6741160"/>
              <a:gd name="connsiteX10" fmla="*/ 6075680 w 7759700"/>
              <a:gd name="connsiteY10" fmla="*/ 2123440 h 6741160"/>
              <a:gd name="connsiteX11" fmla="*/ 6065520 w 7759700"/>
              <a:gd name="connsiteY11" fmla="*/ 2367280 h 6741160"/>
              <a:gd name="connsiteX12" fmla="*/ 5953760 w 7759700"/>
              <a:gd name="connsiteY12" fmla="*/ 2611120 h 6741160"/>
              <a:gd name="connsiteX13" fmla="*/ 5781040 w 7759700"/>
              <a:gd name="connsiteY13" fmla="*/ 2844800 h 6741160"/>
              <a:gd name="connsiteX14" fmla="*/ 5608320 w 7759700"/>
              <a:gd name="connsiteY14" fmla="*/ 3098800 h 6741160"/>
              <a:gd name="connsiteX15" fmla="*/ 5527040 w 7759700"/>
              <a:gd name="connsiteY15" fmla="*/ 3312160 h 6741160"/>
              <a:gd name="connsiteX16" fmla="*/ 5506720 w 7759700"/>
              <a:gd name="connsiteY16" fmla="*/ 3657600 h 6741160"/>
              <a:gd name="connsiteX17" fmla="*/ 5537200 w 7759700"/>
              <a:gd name="connsiteY17" fmla="*/ 3881120 h 6741160"/>
              <a:gd name="connsiteX18" fmla="*/ 5628640 w 7759700"/>
              <a:gd name="connsiteY18" fmla="*/ 4155440 h 6741160"/>
              <a:gd name="connsiteX19" fmla="*/ 5720080 w 7759700"/>
              <a:gd name="connsiteY19" fmla="*/ 4389120 h 6741160"/>
              <a:gd name="connsiteX20" fmla="*/ 5831840 w 7759700"/>
              <a:gd name="connsiteY20" fmla="*/ 4521200 h 6741160"/>
              <a:gd name="connsiteX21" fmla="*/ 6014720 w 7759700"/>
              <a:gd name="connsiteY21" fmla="*/ 4683760 h 6741160"/>
              <a:gd name="connsiteX22" fmla="*/ 6177280 w 7759700"/>
              <a:gd name="connsiteY22" fmla="*/ 4734560 h 6741160"/>
              <a:gd name="connsiteX23" fmla="*/ 6360160 w 7759700"/>
              <a:gd name="connsiteY23" fmla="*/ 4785360 h 6741160"/>
              <a:gd name="connsiteX24" fmla="*/ 6532880 w 7759700"/>
              <a:gd name="connsiteY24" fmla="*/ 4785360 h 6741160"/>
              <a:gd name="connsiteX25" fmla="*/ 6685280 w 7759700"/>
              <a:gd name="connsiteY25" fmla="*/ 4815840 h 6741160"/>
              <a:gd name="connsiteX26" fmla="*/ 6827520 w 7759700"/>
              <a:gd name="connsiteY26" fmla="*/ 4846320 h 6741160"/>
              <a:gd name="connsiteX27" fmla="*/ 6888480 w 7759700"/>
              <a:gd name="connsiteY27" fmla="*/ 4917440 h 6741160"/>
              <a:gd name="connsiteX28" fmla="*/ 6939280 w 7759700"/>
              <a:gd name="connsiteY28" fmla="*/ 5008880 h 6741160"/>
              <a:gd name="connsiteX29" fmla="*/ 6939280 w 7759700"/>
              <a:gd name="connsiteY29" fmla="*/ 5171440 h 6741160"/>
              <a:gd name="connsiteX30" fmla="*/ 6939280 w 7759700"/>
              <a:gd name="connsiteY30" fmla="*/ 5283200 h 6741160"/>
              <a:gd name="connsiteX31" fmla="*/ 6939280 w 7759700"/>
              <a:gd name="connsiteY31" fmla="*/ 5425440 h 6741160"/>
              <a:gd name="connsiteX32" fmla="*/ 6918960 w 7759700"/>
              <a:gd name="connsiteY32" fmla="*/ 5618480 h 6741160"/>
              <a:gd name="connsiteX33" fmla="*/ 6868160 w 7759700"/>
              <a:gd name="connsiteY33" fmla="*/ 5709920 h 6741160"/>
              <a:gd name="connsiteX34" fmla="*/ 6878320 w 7759700"/>
              <a:gd name="connsiteY34" fmla="*/ 5811520 h 6741160"/>
              <a:gd name="connsiteX35" fmla="*/ 6898640 w 7759700"/>
              <a:gd name="connsiteY35" fmla="*/ 6024880 h 6741160"/>
              <a:gd name="connsiteX36" fmla="*/ 6929120 w 7759700"/>
              <a:gd name="connsiteY36" fmla="*/ 6075680 h 6741160"/>
              <a:gd name="connsiteX37" fmla="*/ 7051040 w 7759700"/>
              <a:gd name="connsiteY37" fmla="*/ 6176010 h 6741160"/>
              <a:gd name="connsiteX38" fmla="*/ 7119620 w 7759700"/>
              <a:gd name="connsiteY38" fmla="*/ 6189980 h 6741160"/>
              <a:gd name="connsiteX39" fmla="*/ 7211060 w 7759700"/>
              <a:gd name="connsiteY39" fmla="*/ 6181090 h 6741160"/>
              <a:gd name="connsiteX40" fmla="*/ 7278370 w 7759700"/>
              <a:gd name="connsiteY40" fmla="*/ 6083300 h 6741160"/>
              <a:gd name="connsiteX41" fmla="*/ 7420610 w 7759700"/>
              <a:gd name="connsiteY41" fmla="*/ 5956300 h 6741160"/>
              <a:gd name="connsiteX42" fmla="*/ 7512050 w 7759700"/>
              <a:gd name="connsiteY42" fmla="*/ 5951220 h 6741160"/>
              <a:gd name="connsiteX43" fmla="*/ 7538720 w 7759700"/>
              <a:gd name="connsiteY43" fmla="*/ 6042660 h 6741160"/>
              <a:gd name="connsiteX44" fmla="*/ 7630160 w 7759700"/>
              <a:gd name="connsiteY44" fmla="*/ 6189980 h 6741160"/>
              <a:gd name="connsiteX45" fmla="*/ 7620000 w 7759700"/>
              <a:gd name="connsiteY45" fmla="*/ 6319520 h 6741160"/>
              <a:gd name="connsiteX46" fmla="*/ 7759700 w 7759700"/>
              <a:gd name="connsiteY46" fmla="*/ 6741160 h 6741160"/>
              <a:gd name="connsiteX47" fmla="*/ 6973570 w 7759700"/>
              <a:gd name="connsiteY47" fmla="*/ 6525260 h 6741160"/>
              <a:gd name="connsiteX48" fmla="*/ 5801360 w 7759700"/>
              <a:gd name="connsiteY48" fmla="*/ 6502400 h 6741160"/>
              <a:gd name="connsiteX49" fmla="*/ 4395934 w 7759700"/>
              <a:gd name="connsiteY49" fmla="*/ 6470452 h 6741160"/>
              <a:gd name="connsiteX50" fmla="*/ 4912837 w 7759700"/>
              <a:gd name="connsiteY50" fmla="*/ 4621389 h 6741160"/>
              <a:gd name="connsiteX51" fmla="*/ 4064122 w 7759700"/>
              <a:gd name="connsiteY51" fmla="*/ 3744779 h 6741160"/>
              <a:gd name="connsiteX52" fmla="*/ 3515360 w 7759700"/>
              <a:gd name="connsiteY52" fmla="*/ 4226560 h 6741160"/>
              <a:gd name="connsiteX53" fmla="*/ 2824480 w 7759700"/>
              <a:gd name="connsiteY53" fmla="*/ 4165600 h 6741160"/>
              <a:gd name="connsiteX54" fmla="*/ 2001520 w 7759700"/>
              <a:gd name="connsiteY54" fmla="*/ 4196080 h 6741160"/>
              <a:gd name="connsiteX55" fmla="*/ 1524000 w 7759700"/>
              <a:gd name="connsiteY55" fmla="*/ 4348480 h 6741160"/>
              <a:gd name="connsiteX56" fmla="*/ 1209040 w 7759700"/>
              <a:gd name="connsiteY56" fmla="*/ 4663440 h 6741160"/>
              <a:gd name="connsiteX57" fmla="*/ 1087120 w 7759700"/>
              <a:gd name="connsiteY57" fmla="*/ 5090160 h 6741160"/>
              <a:gd name="connsiteX58" fmla="*/ 101600 w 7759700"/>
              <a:gd name="connsiteY58" fmla="*/ 5120640 h 6741160"/>
              <a:gd name="connsiteX59" fmla="*/ 0 w 7759700"/>
              <a:gd name="connsiteY59" fmla="*/ 5059680 h 6741160"/>
              <a:gd name="connsiteX60" fmla="*/ 335280 w 7759700"/>
              <a:gd name="connsiteY6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638800 w 7759700"/>
              <a:gd name="connsiteY5" fmla="*/ 1137920 h 6741160"/>
              <a:gd name="connsiteX6" fmla="*/ 5709920 w 7759700"/>
              <a:gd name="connsiteY6" fmla="*/ 1412240 h 6741160"/>
              <a:gd name="connsiteX7" fmla="*/ 5963920 w 7759700"/>
              <a:gd name="connsiteY7" fmla="*/ 1544320 h 6741160"/>
              <a:gd name="connsiteX8" fmla="*/ 6035040 w 7759700"/>
              <a:gd name="connsiteY8" fmla="*/ 1727200 h 6741160"/>
              <a:gd name="connsiteX9" fmla="*/ 6075680 w 7759700"/>
              <a:gd name="connsiteY9" fmla="*/ 2123440 h 6741160"/>
              <a:gd name="connsiteX10" fmla="*/ 6065520 w 7759700"/>
              <a:gd name="connsiteY10" fmla="*/ 2367280 h 6741160"/>
              <a:gd name="connsiteX11" fmla="*/ 5953760 w 7759700"/>
              <a:gd name="connsiteY11" fmla="*/ 2611120 h 6741160"/>
              <a:gd name="connsiteX12" fmla="*/ 5781040 w 7759700"/>
              <a:gd name="connsiteY12" fmla="*/ 2844800 h 6741160"/>
              <a:gd name="connsiteX13" fmla="*/ 5608320 w 7759700"/>
              <a:gd name="connsiteY13" fmla="*/ 3098800 h 6741160"/>
              <a:gd name="connsiteX14" fmla="*/ 5527040 w 7759700"/>
              <a:gd name="connsiteY14" fmla="*/ 3312160 h 6741160"/>
              <a:gd name="connsiteX15" fmla="*/ 5506720 w 7759700"/>
              <a:gd name="connsiteY15" fmla="*/ 3657600 h 6741160"/>
              <a:gd name="connsiteX16" fmla="*/ 5537200 w 7759700"/>
              <a:gd name="connsiteY16" fmla="*/ 3881120 h 6741160"/>
              <a:gd name="connsiteX17" fmla="*/ 5628640 w 7759700"/>
              <a:gd name="connsiteY17" fmla="*/ 4155440 h 6741160"/>
              <a:gd name="connsiteX18" fmla="*/ 5720080 w 7759700"/>
              <a:gd name="connsiteY18" fmla="*/ 4389120 h 6741160"/>
              <a:gd name="connsiteX19" fmla="*/ 5831840 w 7759700"/>
              <a:gd name="connsiteY19" fmla="*/ 4521200 h 6741160"/>
              <a:gd name="connsiteX20" fmla="*/ 6014720 w 7759700"/>
              <a:gd name="connsiteY20" fmla="*/ 4683760 h 6741160"/>
              <a:gd name="connsiteX21" fmla="*/ 6177280 w 7759700"/>
              <a:gd name="connsiteY21" fmla="*/ 4734560 h 6741160"/>
              <a:gd name="connsiteX22" fmla="*/ 6360160 w 7759700"/>
              <a:gd name="connsiteY22" fmla="*/ 4785360 h 6741160"/>
              <a:gd name="connsiteX23" fmla="*/ 6532880 w 7759700"/>
              <a:gd name="connsiteY23" fmla="*/ 4785360 h 6741160"/>
              <a:gd name="connsiteX24" fmla="*/ 6685280 w 7759700"/>
              <a:gd name="connsiteY24" fmla="*/ 4815840 h 6741160"/>
              <a:gd name="connsiteX25" fmla="*/ 6827520 w 7759700"/>
              <a:gd name="connsiteY25" fmla="*/ 4846320 h 6741160"/>
              <a:gd name="connsiteX26" fmla="*/ 6888480 w 7759700"/>
              <a:gd name="connsiteY26" fmla="*/ 4917440 h 6741160"/>
              <a:gd name="connsiteX27" fmla="*/ 6939280 w 7759700"/>
              <a:gd name="connsiteY27" fmla="*/ 5008880 h 6741160"/>
              <a:gd name="connsiteX28" fmla="*/ 6939280 w 7759700"/>
              <a:gd name="connsiteY28" fmla="*/ 5171440 h 6741160"/>
              <a:gd name="connsiteX29" fmla="*/ 6939280 w 7759700"/>
              <a:gd name="connsiteY29" fmla="*/ 5283200 h 6741160"/>
              <a:gd name="connsiteX30" fmla="*/ 6939280 w 7759700"/>
              <a:gd name="connsiteY30" fmla="*/ 5425440 h 6741160"/>
              <a:gd name="connsiteX31" fmla="*/ 6918960 w 7759700"/>
              <a:gd name="connsiteY31" fmla="*/ 5618480 h 6741160"/>
              <a:gd name="connsiteX32" fmla="*/ 6868160 w 7759700"/>
              <a:gd name="connsiteY32" fmla="*/ 5709920 h 6741160"/>
              <a:gd name="connsiteX33" fmla="*/ 6878320 w 7759700"/>
              <a:gd name="connsiteY33" fmla="*/ 5811520 h 6741160"/>
              <a:gd name="connsiteX34" fmla="*/ 6898640 w 7759700"/>
              <a:gd name="connsiteY34" fmla="*/ 6024880 h 6741160"/>
              <a:gd name="connsiteX35" fmla="*/ 6929120 w 7759700"/>
              <a:gd name="connsiteY35" fmla="*/ 6075680 h 6741160"/>
              <a:gd name="connsiteX36" fmla="*/ 7051040 w 7759700"/>
              <a:gd name="connsiteY36" fmla="*/ 6176010 h 6741160"/>
              <a:gd name="connsiteX37" fmla="*/ 7119620 w 7759700"/>
              <a:gd name="connsiteY37" fmla="*/ 6189980 h 6741160"/>
              <a:gd name="connsiteX38" fmla="*/ 7211060 w 7759700"/>
              <a:gd name="connsiteY38" fmla="*/ 6181090 h 6741160"/>
              <a:gd name="connsiteX39" fmla="*/ 7278370 w 7759700"/>
              <a:gd name="connsiteY39" fmla="*/ 6083300 h 6741160"/>
              <a:gd name="connsiteX40" fmla="*/ 7420610 w 7759700"/>
              <a:gd name="connsiteY40" fmla="*/ 5956300 h 6741160"/>
              <a:gd name="connsiteX41" fmla="*/ 7512050 w 7759700"/>
              <a:gd name="connsiteY41" fmla="*/ 5951220 h 6741160"/>
              <a:gd name="connsiteX42" fmla="*/ 7538720 w 7759700"/>
              <a:gd name="connsiteY42" fmla="*/ 6042660 h 6741160"/>
              <a:gd name="connsiteX43" fmla="*/ 7630160 w 7759700"/>
              <a:gd name="connsiteY43" fmla="*/ 6189980 h 6741160"/>
              <a:gd name="connsiteX44" fmla="*/ 7620000 w 7759700"/>
              <a:gd name="connsiteY44" fmla="*/ 6319520 h 6741160"/>
              <a:gd name="connsiteX45" fmla="*/ 7759700 w 7759700"/>
              <a:gd name="connsiteY45" fmla="*/ 6741160 h 6741160"/>
              <a:gd name="connsiteX46" fmla="*/ 6973570 w 7759700"/>
              <a:gd name="connsiteY46" fmla="*/ 6525260 h 6741160"/>
              <a:gd name="connsiteX47" fmla="*/ 5801360 w 7759700"/>
              <a:gd name="connsiteY47" fmla="*/ 6502400 h 6741160"/>
              <a:gd name="connsiteX48" fmla="*/ 4395934 w 7759700"/>
              <a:gd name="connsiteY48" fmla="*/ 6470452 h 6741160"/>
              <a:gd name="connsiteX49" fmla="*/ 4912837 w 7759700"/>
              <a:gd name="connsiteY49" fmla="*/ 4621389 h 6741160"/>
              <a:gd name="connsiteX50" fmla="*/ 4064122 w 7759700"/>
              <a:gd name="connsiteY50" fmla="*/ 3744779 h 6741160"/>
              <a:gd name="connsiteX51" fmla="*/ 3515360 w 7759700"/>
              <a:gd name="connsiteY51" fmla="*/ 4226560 h 6741160"/>
              <a:gd name="connsiteX52" fmla="*/ 2824480 w 7759700"/>
              <a:gd name="connsiteY52" fmla="*/ 4165600 h 6741160"/>
              <a:gd name="connsiteX53" fmla="*/ 2001520 w 7759700"/>
              <a:gd name="connsiteY53" fmla="*/ 4196080 h 6741160"/>
              <a:gd name="connsiteX54" fmla="*/ 1524000 w 7759700"/>
              <a:gd name="connsiteY54" fmla="*/ 4348480 h 6741160"/>
              <a:gd name="connsiteX55" fmla="*/ 1209040 w 7759700"/>
              <a:gd name="connsiteY55" fmla="*/ 4663440 h 6741160"/>
              <a:gd name="connsiteX56" fmla="*/ 1087120 w 7759700"/>
              <a:gd name="connsiteY56" fmla="*/ 5090160 h 6741160"/>
              <a:gd name="connsiteX57" fmla="*/ 101600 w 7759700"/>
              <a:gd name="connsiteY57" fmla="*/ 5120640 h 6741160"/>
              <a:gd name="connsiteX58" fmla="*/ 0 w 7759700"/>
              <a:gd name="connsiteY58" fmla="*/ 5059680 h 6741160"/>
              <a:gd name="connsiteX59" fmla="*/ 335280 w 7759700"/>
              <a:gd name="connsiteY5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09920 w 7759700"/>
              <a:gd name="connsiteY5" fmla="*/ 1412240 h 6741160"/>
              <a:gd name="connsiteX6" fmla="*/ 5963920 w 7759700"/>
              <a:gd name="connsiteY6" fmla="*/ 1544320 h 6741160"/>
              <a:gd name="connsiteX7" fmla="*/ 6035040 w 7759700"/>
              <a:gd name="connsiteY7" fmla="*/ 1727200 h 6741160"/>
              <a:gd name="connsiteX8" fmla="*/ 6075680 w 7759700"/>
              <a:gd name="connsiteY8" fmla="*/ 2123440 h 6741160"/>
              <a:gd name="connsiteX9" fmla="*/ 6065520 w 7759700"/>
              <a:gd name="connsiteY9" fmla="*/ 2367280 h 6741160"/>
              <a:gd name="connsiteX10" fmla="*/ 5953760 w 7759700"/>
              <a:gd name="connsiteY10" fmla="*/ 2611120 h 6741160"/>
              <a:gd name="connsiteX11" fmla="*/ 5781040 w 7759700"/>
              <a:gd name="connsiteY11" fmla="*/ 2844800 h 6741160"/>
              <a:gd name="connsiteX12" fmla="*/ 5608320 w 7759700"/>
              <a:gd name="connsiteY12" fmla="*/ 3098800 h 6741160"/>
              <a:gd name="connsiteX13" fmla="*/ 5527040 w 7759700"/>
              <a:gd name="connsiteY13" fmla="*/ 3312160 h 6741160"/>
              <a:gd name="connsiteX14" fmla="*/ 5506720 w 7759700"/>
              <a:gd name="connsiteY14" fmla="*/ 3657600 h 6741160"/>
              <a:gd name="connsiteX15" fmla="*/ 5537200 w 7759700"/>
              <a:gd name="connsiteY15" fmla="*/ 3881120 h 6741160"/>
              <a:gd name="connsiteX16" fmla="*/ 5628640 w 7759700"/>
              <a:gd name="connsiteY16" fmla="*/ 4155440 h 6741160"/>
              <a:gd name="connsiteX17" fmla="*/ 5720080 w 7759700"/>
              <a:gd name="connsiteY17" fmla="*/ 4389120 h 6741160"/>
              <a:gd name="connsiteX18" fmla="*/ 5831840 w 7759700"/>
              <a:gd name="connsiteY18" fmla="*/ 4521200 h 6741160"/>
              <a:gd name="connsiteX19" fmla="*/ 6014720 w 7759700"/>
              <a:gd name="connsiteY19" fmla="*/ 4683760 h 6741160"/>
              <a:gd name="connsiteX20" fmla="*/ 6177280 w 7759700"/>
              <a:gd name="connsiteY20" fmla="*/ 4734560 h 6741160"/>
              <a:gd name="connsiteX21" fmla="*/ 6360160 w 7759700"/>
              <a:gd name="connsiteY21" fmla="*/ 4785360 h 6741160"/>
              <a:gd name="connsiteX22" fmla="*/ 6532880 w 7759700"/>
              <a:gd name="connsiteY22" fmla="*/ 4785360 h 6741160"/>
              <a:gd name="connsiteX23" fmla="*/ 6685280 w 7759700"/>
              <a:gd name="connsiteY23" fmla="*/ 4815840 h 6741160"/>
              <a:gd name="connsiteX24" fmla="*/ 6827520 w 7759700"/>
              <a:gd name="connsiteY24" fmla="*/ 4846320 h 6741160"/>
              <a:gd name="connsiteX25" fmla="*/ 6888480 w 7759700"/>
              <a:gd name="connsiteY25" fmla="*/ 4917440 h 6741160"/>
              <a:gd name="connsiteX26" fmla="*/ 6939280 w 7759700"/>
              <a:gd name="connsiteY26" fmla="*/ 5008880 h 6741160"/>
              <a:gd name="connsiteX27" fmla="*/ 6939280 w 7759700"/>
              <a:gd name="connsiteY27" fmla="*/ 5171440 h 6741160"/>
              <a:gd name="connsiteX28" fmla="*/ 6939280 w 7759700"/>
              <a:gd name="connsiteY28" fmla="*/ 5283200 h 6741160"/>
              <a:gd name="connsiteX29" fmla="*/ 6939280 w 7759700"/>
              <a:gd name="connsiteY29" fmla="*/ 5425440 h 6741160"/>
              <a:gd name="connsiteX30" fmla="*/ 6918960 w 7759700"/>
              <a:gd name="connsiteY30" fmla="*/ 5618480 h 6741160"/>
              <a:gd name="connsiteX31" fmla="*/ 6868160 w 7759700"/>
              <a:gd name="connsiteY31" fmla="*/ 5709920 h 6741160"/>
              <a:gd name="connsiteX32" fmla="*/ 6878320 w 7759700"/>
              <a:gd name="connsiteY32" fmla="*/ 5811520 h 6741160"/>
              <a:gd name="connsiteX33" fmla="*/ 6898640 w 7759700"/>
              <a:gd name="connsiteY33" fmla="*/ 6024880 h 6741160"/>
              <a:gd name="connsiteX34" fmla="*/ 6929120 w 7759700"/>
              <a:gd name="connsiteY34" fmla="*/ 6075680 h 6741160"/>
              <a:gd name="connsiteX35" fmla="*/ 7051040 w 7759700"/>
              <a:gd name="connsiteY35" fmla="*/ 6176010 h 6741160"/>
              <a:gd name="connsiteX36" fmla="*/ 7119620 w 7759700"/>
              <a:gd name="connsiteY36" fmla="*/ 6189980 h 6741160"/>
              <a:gd name="connsiteX37" fmla="*/ 7211060 w 7759700"/>
              <a:gd name="connsiteY37" fmla="*/ 6181090 h 6741160"/>
              <a:gd name="connsiteX38" fmla="*/ 7278370 w 7759700"/>
              <a:gd name="connsiteY38" fmla="*/ 6083300 h 6741160"/>
              <a:gd name="connsiteX39" fmla="*/ 7420610 w 7759700"/>
              <a:gd name="connsiteY39" fmla="*/ 5956300 h 6741160"/>
              <a:gd name="connsiteX40" fmla="*/ 7512050 w 7759700"/>
              <a:gd name="connsiteY40" fmla="*/ 5951220 h 6741160"/>
              <a:gd name="connsiteX41" fmla="*/ 7538720 w 7759700"/>
              <a:gd name="connsiteY41" fmla="*/ 6042660 h 6741160"/>
              <a:gd name="connsiteX42" fmla="*/ 7630160 w 7759700"/>
              <a:gd name="connsiteY42" fmla="*/ 6189980 h 6741160"/>
              <a:gd name="connsiteX43" fmla="*/ 7620000 w 7759700"/>
              <a:gd name="connsiteY43" fmla="*/ 6319520 h 6741160"/>
              <a:gd name="connsiteX44" fmla="*/ 7759700 w 7759700"/>
              <a:gd name="connsiteY44" fmla="*/ 6741160 h 6741160"/>
              <a:gd name="connsiteX45" fmla="*/ 6973570 w 7759700"/>
              <a:gd name="connsiteY45" fmla="*/ 6525260 h 6741160"/>
              <a:gd name="connsiteX46" fmla="*/ 5801360 w 7759700"/>
              <a:gd name="connsiteY46" fmla="*/ 6502400 h 6741160"/>
              <a:gd name="connsiteX47" fmla="*/ 4395934 w 7759700"/>
              <a:gd name="connsiteY47" fmla="*/ 6470452 h 6741160"/>
              <a:gd name="connsiteX48" fmla="*/ 4912837 w 7759700"/>
              <a:gd name="connsiteY48" fmla="*/ 4621389 h 6741160"/>
              <a:gd name="connsiteX49" fmla="*/ 4064122 w 7759700"/>
              <a:gd name="connsiteY49" fmla="*/ 3744779 h 6741160"/>
              <a:gd name="connsiteX50" fmla="*/ 3515360 w 7759700"/>
              <a:gd name="connsiteY50" fmla="*/ 4226560 h 6741160"/>
              <a:gd name="connsiteX51" fmla="*/ 2824480 w 7759700"/>
              <a:gd name="connsiteY51" fmla="*/ 4165600 h 6741160"/>
              <a:gd name="connsiteX52" fmla="*/ 2001520 w 7759700"/>
              <a:gd name="connsiteY52" fmla="*/ 4196080 h 6741160"/>
              <a:gd name="connsiteX53" fmla="*/ 1524000 w 7759700"/>
              <a:gd name="connsiteY53" fmla="*/ 4348480 h 6741160"/>
              <a:gd name="connsiteX54" fmla="*/ 1209040 w 7759700"/>
              <a:gd name="connsiteY54" fmla="*/ 4663440 h 6741160"/>
              <a:gd name="connsiteX55" fmla="*/ 1087120 w 7759700"/>
              <a:gd name="connsiteY55" fmla="*/ 5090160 h 6741160"/>
              <a:gd name="connsiteX56" fmla="*/ 101600 w 7759700"/>
              <a:gd name="connsiteY56" fmla="*/ 5120640 h 6741160"/>
              <a:gd name="connsiteX57" fmla="*/ 0 w 7759700"/>
              <a:gd name="connsiteY57" fmla="*/ 5059680 h 6741160"/>
              <a:gd name="connsiteX58" fmla="*/ 335280 w 7759700"/>
              <a:gd name="connsiteY5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63920 w 7759700"/>
              <a:gd name="connsiteY5" fmla="*/ 1544320 h 6741160"/>
              <a:gd name="connsiteX6" fmla="*/ 6035040 w 7759700"/>
              <a:gd name="connsiteY6" fmla="*/ 1727200 h 6741160"/>
              <a:gd name="connsiteX7" fmla="*/ 6075680 w 7759700"/>
              <a:gd name="connsiteY7" fmla="*/ 2123440 h 6741160"/>
              <a:gd name="connsiteX8" fmla="*/ 6065520 w 7759700"/>
              <a:gd name="connsiteY8" fmla="*/ 2367280 h 6741160"/>
              <a:gd name="connsiteX9" fmla="*/ 5953760 w 7759700"/>
              <a:gd name="connsiteY9" fmla="*/ 2611120 h 6741160"/>
              <a:gd name="connsiteX10" fmla="*/ 5781040 w 7759700"/>
              <a:gd name="connsiteY10" fmla="*/ 2844800 h 6741160"/>
              <a:gd name="connsiteX11" fmla="*/ 5608320 w 7759700"/>
              <a:gd name="connsiteY11" fmla="*/ 3098800 h 6741160"/>
              <a:gd name="connsiteX12" fmla="*/ 5527040 w 7759700"/>
              <a:gd name="connsiteY12" fmla="*/ 3312160 h 6741160"/>
              <a:gd name="connsiteX13" fmla="*/ 5506720 w 7759700"/>
              <a:gd name="connsiteY13" fmla="*/ 3657600 h 6741160"/>
              <a:gd name="connsiteX14" fmla="*/ 5537200 w 7759700"/>
              <a:gd name="connsiteY14" fmla="*/ 3881120 h 6741160"/>
              <a:gd name="connsiteX15" fmla="*/ 5628640 w 7759700"/>
              <a:gd name="connsiteY15" fmla="*/ 4155440 h 6741160"/>
              <a:gd name="connsiteX16" fmla="*/ 5720080 w 7759700"/>
              <a:gd name="connsiteY16" fmla="*/ 4389120 h 6741160"/>
              <a:gd name="connsiteX17" fmla="*/ 5831840 w 7759700"/>
              <a:gd name="connsiteY17" fmla="*/ 4521200 h 6741160"/>
              <a:gd name="connsiteX18" fmla="*/ 6014720 w 7759700"/>
              <a:gd name="connsiteY18" fmla="*/ 4683760 h 6741160"/>
              <a:gd name="connsiteX19" fmla="*/ 6177280 w 7759700"/>
              <a:gd name="connsiteY19" fmla="*/ 4734560 h 6741160"/>
              <a:gd name="connsiteX20" fmla="*/ 6360160 w 7759700"/>
              <a:gd name="connsiteY20" fmla="*/ 4785360 h 6741160"/>
              <a:gd name="connsiteX21" fmla="*/ 6532880 w 7759700"/>
              <a:gd name="connsiteY21" fmla="*/ 4785360 h 6741160"/>
              <a:gd name="connsiteX22" fmla="*/ 6685280 w 7759700"/>
              <a:gd name="connsiteY22" fmla="*/ 4815840 h 6741160"/>
              <a:gd name="connsiteX23" fmla="*/ 6827520 w 7759700"/>
              <a:gd name="connsiteY23" fmla="*/ 4846320 h 6741160"/>
              <a:gd name="connsiteX24" fmla="*/ 6888480 w 7759700"/>
              <a:gd name="connsiteY24" fmla="*/ 4917440 h 6741160"/>
              <a:gd name="connsiteX25" fmla="*/ 6939280 w 7759700"/>
              <a:gd name="connsiteY25" fmla="*/ 5008880 h 6741160"/>
              <a:gd name="connsiteX26" fmla="*/ 6939280 w 7759700"/>
              <a:gd name="connsiteY26" fmla="*/ 5171440 h 6741160"/>
              <a:gd name="connsiteX27" fmla="*/ 6939280 w 7759700"/>
              <a:gd name="connsiteY27" fmla="*/ 5283200 h 6741160"/>
              <a:gd name="connsiteX28" fmla="*/ 6939280 w 7759700"/>
              <a:gd name="connsiteY28" fmla="*/ 5425440 h 6741160"/>
              <a:gd name="connsiteX29" fmla="*/ 6918960 w 7759700"/>
              <a:gd name="connsiteY29" fmla="*/ 5618480 h 6741160"/>
              <a:gd name="connsiteX30" fmla="*/ 6868160 w 7759700"/>
              <a:gd name="connsiteY30" fmla="*/ 5709920 h 6741160"/>
              <a:gd name="connsiteX31" fmla="*/ 6878320 w 7759700"/>
              <a:gd name="connsiteY31" fmla="*/ 5811520 h 6741160"/>
              <a:gd name="connsiteX32" fmla="*/ 6898640 w 7759700"/>
              <a:gd name="connsiteY32" fmla="*/ 6024880 h 6741160"/>
              <a:gd name="connsiteX33" fmla="*/ 6929120 w 7759700"/>
              <a:gd name="connsiteY33" fmla="*/ 6075680 h 6741160"/>
              <a:gd name="connsiteX34" fmla="*/ 7051040 w 7759700"/>
              <a:gd name="connsiteY34" fmla="*/ 6176010 h 6741160"/>
              <a:gd name="connsiteX35" fmla="*/ 7119620 w 7759700"/>
              <a:gd name="connsiteY35" fmla="*/ 6189980 h 6741160"/>
              <a:gd name="connsiteX36" fmla="*/ 7211060 w 7759700"/>
              <a:gd name="connsiteY36" fmla="*/ 6181090 h 6741160"/>
              <a:gd name="connsiteX37" fmla="*/ 7278370 w 7759700"/>
              <a:gd name="connsiteY37" fmla="*/ 6083300 h 6741160"/>
              <a:gd name="connsiteX38" fmla="*/ 7420610 w 7759700"/>
              <a:gd name="connsiteY38" fmla="*/ 5956300 h 6741160"/>
              <a:gd name="connsiteX39" fmla="*/ 7512050 w 7759700"/>
              <a:gd name="connsiteY39" fmla="*/ 5951220 h 6741160"/>
              <a:gd name="connsiteX40" fmla="*/ 7538720 w 7759700"/>
              <a:gd name="connsiteY40" fmla="*/ 6042660 h 6741160"/>
              <a:gd name="connsiteX41" fmla="*/ 7630160 w 7759700"/>
              <a:gd name="connsiteY41" fmla="*/ 6189980 h 6741160"/>
              <a:gd name="connsiteX42" fmla="*/ 7620000 w 7759700"/>
              <a:gd name="connsiteY42" fmla="*/ 6319520 h 6741160"/>
              <a:gd name="connsiteX43" fmla="*/ 7759700 w 7759700"/>
              <a:gd name="connsiteY43" fmla="*/ 6741160 h 6741160"/>
              <a:gd name="connsiteX44" fmla="*/ 6973570 w 7759700"/>
              <a:gd name="connsiteY44" fmla="*/ 6525260 h 6741160"/>
              <a:gd name="connsiteX45" fmla="*/ 5801360 w 7759700"/>
              <a:gd name="connsiteY45" fmla="*/ 6502400 h 6741160"/>
              <a:gd name="connsiteX46" fmla="*/ 4395934 w 7759700"/>
              <a:gd name="connsiteY46" fmla="*/ 6470452 h 6741160"/>
              <a:gd name="connsiteX47" fmla="*/ 4912837 w 7759700"/>
              <a:gd name="connsiteY47" fmla="*/ 4621389 h 6741160"/>
              <a:gd name="connsiteX48" fmla="*/ 4064122 w 7759700"/>
              <a:gd name="connsiteY48" fmla="*/ 3744779 h 6741160"/>
              <a:gd name="connsiteX49" fmla="*/ 3515360 w 7759700"/>
              <a:gd name="connsiteY49" fmla="*/ 4226560 h 6741160"/>
              <a:gd name="connsiteX50" fmla="*/ 2824480 w 7759700"/>
              <a:gd name="connsiteY50" fmla="*/ 4165600 h 6741160"/>
              <a:gd name="connsiteX51" fmla="*/ 2001520 w 7759700"/>
              <a:gd name="connsiteY51" fmla="*/ 4196080 h 6741160"/>
              <a:gd name="connsiteX52" fmla="*/ 1524000 w 7759700"/>
              <a:gd name="connsiteY52" fmla="*/ 4348480 h 6741160"/>
              <a:gd name="connsiteX53" fmla="*/ 1209040 w 7759700"/>
              <a:gd name="connsiteY53" fmla="*/ 4663440 h 6741160"/>
              <a:gd name="connsiteX54" fmla="*/ 1087120 w 7759700"/>
              <a:gd name="connsiteY54" fmla="*/ 5090160 h 6741160"/>
              <a:gd name="connsiteX55" fmla="*/ 101600 w 7759700"/>
              <a:gd name="connsiteY55" fmla="*/ 5120640 h 6741160"/>
              <a:gd name="connsiteX56" fmla="*/ 0 w 7759700"/>
              <a:gd name="connsiteY56" fmla="*/ 5059680 h 6741160"/>
              <a:gd name="connsiteX57" fmla="*/ 335280 w 7759700"/>
              <a:gd name="connsiteY5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35040 w 7759700"/>
              <a:gd name="connsiteY5" fmla="*/ 1727200 h 6741160"/>
              <a:gd name="connsiteX6" fmla="*/ 6075680 w 7759700"/>
              <a:gd name="connsiteY6" fmla="*/ 2123440 h 6741160"/>
              <a:gd name="connsiteX7" fmla="*/ 6065520 w 7759700"/>
              <a:gd name="connsiteY7" fmla="*/ 2367280 h 6741160"/>
              <a:gd name="connsiteX8" fmla="*/ 5953760 w 7759700"/>
              <a:gd name="connsiteY8" fmla="*/ 2611120 h 6741160"/>
              <a:gd name="connsiteX9" fmla="*/ 5781040 w 7759700"/>
              <a:gd name="connsiteY9" fmla="*/ 2844800 h 6741160"/>
              <a:gd name="connsiteX10" fmla="*/ 5608320 w 7759700"/>
              <a:gd name="connsiteY10" fmla="*/ 3098800 h 6741160"/>
              <a:gd name="connsiteX11" fmla="*/ 5527040 w 7759700"/>
              <a:gd name="connsiteY11" fmla="*/ 3312160 h 6741160"/>
              <a:gd name="connsiteX12" fmla="*/ 5506720 w 7759700"/>
              <a:gd name="connsiteY12" fmla="*/ 3657600 h 6741160"/>
              <a:gd name="connsiteX13" fmla="*/ 5537200 w 7759700"/>
              <a:gd name="connsiteY13" fmla="*/ 3881120 h 6741160"/>
              <a:gd name="connsiteX14" fmla="*/ 5628640 w 7759700"/>
              <a:gd name="connsiteY14" fmla="*/ 4155440 h 6741160"/>
              <a:gd name="connsiteX15" fmla="*/ 5720080 w 7759700"/>
              <a:gd name="connsiteY15" fmla="*/ 4389120 h 6741160"/>
              <a:gd name="connsiteX16" fmla="*/ 5831840 w 7759700"/>
              <a:gd name="connsiteY16" fmla="*/ 4521200 h 6741160"/>
              <a:gd name="connsiteX17" fmla="*/ 6014720 w 7759700"/>
              <a:gd name="connsiteY17" fmla="*/ 4683760 h 6741160"/>
              <a:gd name="connsiteX18" fmla="*/ 6177280 w 7759700"/>
              <a:gd name="connsiteY18" fmla="*/ 4734560 h 6741160"/>
              <a:gd name="connsiteX19" fmla="*/ 6360160 w 7759700"/>
              <a:gd name="connsiteY19" fmla="*/ 4785360 h 6741160"/>
              <a:gd name="connsiteX20" fmla="*/ 6532880 w 7759700"/>
              <a:gd name="connsiteY20" fmla="*/ 4785360 h 6741160"/>
              <a:gd name="connsiteX21" fmla="*/ 6685280 w 7759700"/>
              <a:gd name="connsiteY21" fmla="*/ 4815840 h 6741160"/>
              <a:gd name="connsiteX22" fmla="*/ 6827520 w 7759700"/>
              <a:gd name="connsiteY22" fmla="*/ 4846320 h 6741160"/>
              <a:gd name="connsiteX23" fmla="*/ 6888480 w 7759700"/>
              <a:gd name="connsiteY23" fmla="*/ 4917440 h 6741160"/>
              <a:gd name="connsiteX24" fmla="*/ 6939280 w 7759700"/>
              <a:gd name="connsiteY24" fmla="*/ 5008880 h 6741160"/>
              <a:gd name="connsiteX25" fmla="*/ 6939280 w 7759700"/>
              <a:gd name="connsiteY25" fmla="*/ 5171440 h 6741160"/>
              <a:gd name="connsiteX26" fmla="*/ 6939280 w 7759700"/>
              <a:gd name="connsiteY26" fmla="*/ 5283200 h 6741160"/>
              <a:gd name="connsiteX27" fmla="*/ 6939280 w 7759700"/>
              <a:gd name="connsiteY27" fmla="*/ 5425440 h 6741160"/>
              <a:gd name="connsiteX28" fmla="*/ 6918960 w 7759700"/>
              <a:gd name="connsiteY28" fmla="*/ 5618480 h 6741160"/>
              <a:gd name="connsiteX29" fmla="*/ 6868160 w 7759700"/>
              <a:gd name="connsiteY29" fmla="*/ 5709920 h 6741160"/>
              <a:gd name="connsiteX30" fmla="*/ 6878320 w 7759700"/>
              <a:gd name="connsiteY30" fmla="*/ 5811520 h 6741160"/>
              <a:gd name="connsiteX31" fmla="*/ 6898640 w 7759700"/>
              <a:gd name="connsiteY31" fmla="*/ 6024880 h 6741160"/>
              <a:gd name="connsiteX32" fmla="*/ 6929120 w 7759700"/>
              <a:gd name="connsiteY32" fmla="*/ 6075680 h 6741160"/>
              <a:gd name="connsiteX33" fmla="*/ 7051040 w 7759700"/>
              <a:gd name="connsiteY33" fmla="*/ 6176010 h 6741160"/>
              <a:gd name="connsiteX34" fmla="*/ 7119620 w 7759700"/>
              <a:gd name="connsiteY34" fmla="*/ 6189980 h 6741160"/>
              <a:gd name="connsiteX35" fmla="*/ 7211060 w 7759700"/>
              <a:gd name="connsiteY35" fmla="*/ 6181090 h 6741160"/>
              <a:gd name="connsiteX36" fmla="*/ 7278370 w 7759700"/>
              <a:gd name="connsiteY36" fmla="*/ 6083300 h 6741160"/>
              <a:gd name="connsiteX37" fmla="*/ 7420610 w 7759700"/>
              <a:gd name="connsiteY37" fmla="*/ 5956300 h 6741160"/>
              <a:gd name="connsiteX38" fmla="*/ 7512050 w 7759700"/>
              <a:gd name="connsiteY38" fmla="*/ 5951220 h 6741160"/>
              <a:gd name="connsiteX39" fmla="*/ 7538720 w 7759700"/>
              <a:gd name="connsiteY39" fmla="*/ 6042660 h 6741160"/>
              <a:gd name="connsiteX40" fmla="*/ 7630160 w 7759700"/>
              <a:gd name="connsiteY40" fmla="*/ 6189980 h 6741160"/>
              <a:gd name="connsiteX41" fmla="*/ 7620000 w 7759700"/>
              <a:gd name="connsiteY41" fmla="*/ 6319520 h 6741160"/>
              <a:gd name="connsiteX42" fmla="*/ 7759700 w 7759700"/>
              <a:gd name="connsiteY42" fmla="*/ 6741160 h 6741160"/>
              <a:gd name="connsiteX43" fmla="*/ 6973570 w 7759700"/>
              <a:gd name="connsiteY43" fmla="*/ 6525260 h 6741160"/>
              <a:gd name="connsiteX44" fmla="*/ 5801360 w 7759700"/>
              <a:gd name="connsiteY44" fmla="*/ 6502400 h 6741160"/>
              <a:gd name="connsiteX45" fmla="*/ 4395934 w 7759700"/>
              <a:gd name="connsiteY45" fmla="*/ 6470452 h 6741160"/>
              <a:gd name="connsiteX46" fmla="*/ 4912837 w 7759700"/>
              <a:gd name="connsiteY46" fmla="*/ 4621389 h 6741160"/>
              <a:gd name="connsiteX47" fmla="*/ 4064122 w 7759700"/>
              <a:gd name="connsiteY47" fmla="*/ 3744779 h 6741160"/>
              <a:gd name="connsiteX48" fmla="*/ 3515360 w 7759700"/>
              <a:gd name="connsiteY48" fmla="*/ 4226560 h 6741160"/>
              <a:gd name="connsiteX49" fmla="*/ 2824480 w 7759700"/>
              <a:gd name="connsiteY49" fmla="*/ 4165600 h 6741160"/>
              <a:gd name="connsiteX50" fmla="*/ 2001520 w 7759700"/>
              <a:gd name="connsiteY50" fmla="*/ 4196080 h 6741160"/>
              <a:gd name="connsiteX51" fmla="*/ 1524000 w 7759700"/>
              <a:gd name="connsiteY51" fmla="*/ 4348480 h 6741160"/>
              <a:gd name="connsiteX52" fmla="*/ 1209040 w 7759700"/>
              <a:gd name="connsiteY52" fmla="*/ 4663440 h 6741160"/>
              <a:gd name="connsiteX53" fmla="*/ 1087120 w 7759700"/>
              <a:gd name="connsiteY53" fmla="*/ 5090160 h 6741160"/>
              <a:gd name="connsiteX54" fmla="*/ 101600 w 7759700"/>
              <a:gd name="connsiteY54" fmla="*/ 5120640 h 6741160"/>
              <a:gd name="connsiteX55" fmla="*/ 0 w 7759700"/>
              <a:gd name="connsiteY55" fmla="*/ 5059680 h 6741160"/>
              <a:gd name="connsiteX56" fmla="*/ 335280 w 7759700"/>
              <a:gd name="connsiteY5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75680 w 7759700"/>
              <a:gd name="connsiteY5" fmla="*/ 2123440 h 6741160"/>
              <a:gd name="connsiteX6" fmla="*/ 6065520 w 7759700"/>
              <a:gd name="connsiteY6" fmla="*/ 2367280 h 6741160"/>
              <a:gd name="connsiteX7" fmla="*/ 5953760 w 7759700"/>
              <a:gd name="connsiteY7" fmla="*/ 2611120 h 6741160"/>
              <a:gd name="connsiteX8" fmla="*/ 5781040 w 7759700"/>
              <a:gd name="connsiteY8" fmla="*/ 2844800 h 6741160"/>
              <a:gd name="connsiteX9" fmla="*/ 5608320 w 7759700"/>
              <a:gd name="connsiteY9" fmla="*/ 3098800 h 6741160"/>
              <a:gd name="connsiteX10" fmla="*/ 5527040 w 7759700"/>
              <a:gd name="connsiteY10" fmla="*/ 3312160 h 6741160"/>
              <a:gd name="connsiteX11" fmla="*/ 5506720 w 7759700"/>
              <a:gd name="connsiteY11" fmla="*/ 3657600 h 6741160"/>
              <a:gd name="connsiteX12" fmla="*/ 5537200 w 7759700"/>
              <a:gd name="connsiteY12" fmla="*/ 3881120 h 6741160"/>
              <a:gd name="connsiteX13" fmla="*/ 5628640 w 7759700"/>
              <a:gd name="connsiteY13" fmla="*/ 4155440 h 6741160"/>
              <a:gd name="connsiteX14" fmla="*/ 5720080 w 7759700"/>
              <a:gd name="connsiteY14" fmla="*/ 4389120 h 6741160"/>
              <a:gd name="connsiteX15" fmla="*/ 5831840 w 7759700"/>
              <a:gd name="connsiteY15" fmla="*/ 4521200 h 6741160"/>
              <a:gd name="connsiteX16" fmla="*/ 6014720 w 7759700"/>
              <a:gd name="connsiteY16" fmla="*/ 4683760 h 6741160"/>
              <a:gd name="connsiteX17" fmla="*/ 6177280 w 7759700"/>
              <a:gd name="connsiteY17" fmla="*/ 4734560 h 6741160"/>
              <a:gd name="connsiteX18" fmla="*/ 6360160 w 7759700"/>
              <a:gd name="connsiteY18" fmla="*/ 4785360 h 6741160"/>
              <a:gd name="connsiteX19" fmla="*/ 6532880 w 7759700"/>
              <a:gd name="connsiteY19" fmla="*/ 4785360 h 6741160"/>
              <a:gd name="connsiteX20" fmla="*/ 6685280 w 7759700"/>
              <a:gd name="connsiteY20" fmla="*/ 4815840 h 6741160"/>
              <a:gd name="connsiteX21" fmla="*/ 6827520 w 7759700"/>
              <a:gd name="connsiteY21" fmla="*/ 4846320 h 6741160"/>
              <a:gd name="connsiteX22" fmla="*/ 6888480 w 7759700"/>
              <a:gd name="connsiteY22" fmla="*/ 4917440 h 6741160"/>
              <a:gd name="connsiteX23" fmla="*/ 6939280 w 7759700"/>
              <a:gd name="connsiteY23" fmla="*/ 5008880 h 6741160"/>
              <a:gd name="connsiteX24" fmla="*/ 6939280 w 7759700"/>
              <a:gd name="connsiteY24" fmla="*/ 5171440 h 6741160"/>
              <a:gd name="connsiteX25" fmla="*/ 6939280 w 7759700"/>
              <a:gd name="connsiteY25" fmla="*/ 5283200 h 6741160"/>
              <a:gd name="connsiteX26" fmla="*/ 6939280 w 7759700"/>
              <a:gd name="connsiteY26" fmla="*/ 5425440 h 6741160"/>
              <a:gd name="connsiteX27" fmla="*/ 6918960 w 7759700"/>
              <a:gd name="connsiteY27" fmla="*/ 5618480 h 6741160"/>
              <a:gd name="connsiteX28" fmla="*/ 6868160 w 7759700"/>
              <a:gd name="connsiteY28" fmla="*/ 5709920 h 6741160"/>
              <a:gd name="connsiteX29" fmla="*/ 6878320 w 7759700"/>
              <a:gd name="connsiteY29" fmla="*/ 5811520 h 6741160"/>
              <a:gd name="connsiteX30" fmla="*/ 6898640 w 7759700"/>
              <a:gd name="connsiteY30" fmla="*/ 6024880 h 6741160"/>
              <a:gd name="connsiteX31" fmla="*/ 6929120 w 7759700"/>
              <a:gd name="connsiteY31" fmla="*/ 6075680 h 6741160"/>
              <a:gd name="connsiteX32" fmla="*/ 7051040 w 7759700"/>
              <a:gd name="connsiteY32" fmla="*/ 6176010 h 6741160"/>
              <a:gd name="connsiteX33" fmla="*/ 7119620 w 7759700"/>
              <a:gd name="connsiteY33" fmla="*/ 6189980 h 6741160"/>
              <a:gd name="connsiteX34" fmla="*/ 7211060 w 7759700"/>
              <a:gd name="connsiteY34" fmla="*/ 6181090 h 6741160"/>
              <a:gd name="connsiteX35" fmla="*/ 7278370 w 7759700"/>
              <a:gd name="connsiteY35" fmla="*/ 6083300 h 6741160"/>
              <a:gd name="connsiteX36" fmla="*/ 7420610 w 7759700"/>
              <a:gd name="connsiteY36" fmla="*/ 5956300 h 6741160"/>
              <a:gd name="connsiteX37" fmla="*/ 7512050 w 7759700"/>
              <a:gd name="connsiteY37" fmla="*/ 5951220 h 6741160"/>
              <a:gd name="connsiteX38" fmla="*/ 7538720 w 7759700"/>
              <a:gd name="connsiteY38" fmla="*/ 6042660 h 6741160"/>
              <a:gd name="connsiteX39" fmla="*/ 7630160 w 7759700"/>
              <a:gd name="connsiteY39" fmla="*/ 6189980 h 6741160"/>
              <a:gd name="connsiteX40" fmla="*/ 7620000 w 7759700"/>
              <a:gd name="connsiteY40" fmla="*/ 6319520 h 6741160"/>
              <a:gd name="connsiteX41" fmla="*/ 7759700 w 7759700"/>
              <a:gd name="connsiteY41" fmla="*/ 6741160 h 6741160"/>
              <a:gd name="connsiteX42" fmla="*/ 6973570 w 7759700"/>
              <a:gd name="connsiteY42" fmla="*/ 6525260 h 6741160"/>
              <a:gd name="connsiteX43" fmla="*/ 5801360 w 7759700"/>
              <a:gd name="connsiteY43" fmla="*/ 6502400 h 6741160"/>
              <a:gd name="connsiteX44" fmla="*/ 4395934 w 7759700"/>
              <a:gd name="connsiteY44" fmla="*/ 6470452 h 6741160"/>
              <a:gd name="connsiteX45" fmla="*/ 4912837 w 7759700"/>
              <a:gd name="connsiteY45" fmla="*/ 4621389 h 6741160"/>
              <a:gd name="connsiteX46" fmla="*/ 4064122 w 7759700"/>
              <a:gd name="connsiteY46" fmla="*/ 3744779 h 6741160"/>
              <a:gd name="connsiteX47" fmla="*/ 3515360 w 7759700"/>
              <a:gd name="connsiteY47" fmla="*/ 4226560 h 6741160"/>
              <a:gd name="connsiteX48" fmla="*/ 2824480 w 7759700"/>
              <a:gd name="connsiteY48" fmla="*/ 4165600 h 6741160"/>
              <a:gd name="connsiteX49" fmla="*/ 2001520 w 7759700"/>
              <a:gd name="connsiteY49" fmla="*/ 4196080 h 6741160"/>
              <a:gd name="connsiteX50" fmla="*/ 1524000 w 7759700"/>
              <a:gd name="connsiteY50" fmla="*/ 4348480 h 6741160"/>
              <a:gd name="connsiteX51" fmla="*/ 1209040 w 7759700"/>
              <a:gd name="connsiteY51" fmla="*/ 4663440 h 6741160"/>
              <a:gd name="connsiteX52" fmla="*/ 1087120 w 7759700"/>
              <a:gd name="connsiteY52" fmla="*/ 5090160 h 6741160"/>
              <a:gd name="connsiteX53" fmla="*/ 101600 w 7759700"/>
              <a:gd name="connsiteY53" fmla="*/ 5120640 h 6741160"/>
              <a:gd name="connsiteX54" fmla="*/ 0 w 7759700"/>
              <a:gd name="connsiteY54" fmla="*/ 5059680 h 6741160"/>
              <a:gd name="connsiteX55" fmla="*/ 335280 w 7759700"/>
              <a:gd name="connsiteY5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6065520 w 7759700"/>
              <a:gd name="connsiteY5" fmla="*/ 2367280 h 6741160"/>
              <a:gd name="connsiteX6" fmla="*/ 5953760 w 7759700"/>
              <a:gd name="connsiteY6" fmla="*/ 2611120 h 6741160"/>
              <a:gd name="connsiteX7" fmla="*/ 5781040 w 7759700"/>
              <a:gd name="connsiteY7" fmla="*/ 2844800 h 6741160"/>
              <a:gd name="connsiteX8" fmla="*/ 5608320 w 7759700"/>
              <a:gd name="connsiteY8" fmla="*/ 3098800 h 6741160"/>
              <a:gd name="connsiteX9" fmla="*/ 5527040 w 7759700"/>
              <a:gd name="connsiteY9" fmla="*/ 3312160 h 6741160"/>
              <a:gd name="connsiteX10" fmla="*/ 5506720 w 7759700"/>
              <a:gd name="connsiteY10" fmla="*/ 3657600 h 6741160"/>
              <a:gd name="connsiteX11" fmla="*/ 5537200 w 7759700"/>
              <a:gd name="connsiteY11" fmla="*/ 3881120 h 6741160"/>
              <a:gd name="connsiteX12" fmla="*/ 5628640 w 7759700"/>
              <a:gd name="connsiteY12" fmla="*/ 4155440 h 6741160"/>
              <a:gd name="connsiteX13" fmla="*/ 5720080 w 7759700"/>
              <a:gd name="connsiteY13" fmla="*/ 4389120 h 6741160"/>
              <a:gd name="connsiteX14" fmla="*/ 5831840 w 7759700"/>
              <a:gd name="connsiteY14" fmla="*/ 4521200 h 6741160"/>
              <a:gd name="connsiteX15" fmla="*/ 6014720 w 7759700"/>
              <a:gd name="connsiteY15" fmla="*/ 4683760 h 6741160"/>
              <a:gd name="connsiteX16" fmla="*/ 6177280 w 7759700"/>
              <a:gd name="connsiteY16" fmla="*/ 4734560 h 6741160"/>
              <a:gd name="connsiteX17" fmla="*/ 6360160 w 7759700"/>
              <a:gd name="connsiteY17" fmla="*/ 4785360 h 6741160"/>
              <a:gd name="connsiteX18" fmla="*/ 6532880 w 7759700"/>
              <a:gd name="connsiteY18" fmla="*/ 4785360 h 6741160"/>
              <a:gd name="connsiteX19" fmla="*/ 6685280 w 7759700"/>
              <a:gd name="connsiteY19" fmla="*/ 4815840 h 6741160"/>
              <a:gd name="connsiteX20" fmla="*/ 6827520 w 7759700"/>
              <a:gd name="connsiteY20" fmla="*/ 4846320 h 6741160"/>
              <a:gd name="connsiteX21" fmla="*/ 6888480 w 7759700"/>
              <a:gd name="connsiteY21" fmla="*/ 4917440 h 6741160"/>
              <a:gd name="connsiteX22" fmla="*/ 6939280 w 7759700"/>
              <a:gd name="connsiteY22" fmla="*/ 5008880 h 6741160"/>
              <a:gd name="connsiteX23" fmla="*/ 6939280 w 7759700"/>
              <a:gd name="connsiteY23" fmla="*/ 5171440 h 6741160"/>
              <a:gd name="connsiteX24" fmla="*/ 6939280 w 7759700"/>
              <a:gd name="connsiteY24" fmla="*/ 5283200 h 6741160"/>
              <a:gd name="connsiteX25" fmla="*/ 6939280 w 7759700"/>
              <a:gd name="connsiteY25" fmla="*/ 5425440 h 6741160"/>
              <a:gd name="connsiteX26" fmla="*/ 6918960 w 7759700"/>
              <a:gd name="connsiteY26" fmla="*/ 5618480 h 6741160"/>
              <a:gd name="connsiteX27" fmla="*/ 6868160 w 7759700"/>
              <a:gd name="connsiteY27" fmla="*/ 5709920 h 6741160"/>
              <a:gd name="connsiteX28" fmla="*/ 6878320 w 7759700"/>
              <a:gd name="connsiteY28" fmla="*/ 5811520 h 6741160"/>
              <a:gd name="connsiteX29" fmla="*/ 6898640 w 7759700"/>
              <a:gd name="connsiteY29" fmla="*/ 6024880 h 6741160"/>
              <a:gd name="connsiteX30" fmla="*/ 6929120 w 7759700"/>
              <a:gd name="connsiteY30" fmla="*/ 6075680 h 6741160"/>
              <a:gd name="connsiteX31" fmla="*/ 7051040 w 7759700"/>
              <a:gd name="connsiteY31" fmla="*/ 6176010 h 6741160"/>
              <a:gd name="connsiteX32" fmla="*/ 7119620 w 7759700"/>
              <a:gd name="connsiteY32" fmla="*/ 6189980 h 6741160"/>
              <a:gd name="connsiteX33" fmla="*/ 7211060 w 7759700"/>
              <a:gd name="connsiteY33" fmla="*/ 6181090 h 6741160"/>
              <a:gd name="connsiteX34" fmla="*/ 7278370 w 7759700"/>
              <a:gd name="connsiteY34" fmla="*/ 6083300 h 6741160"/>
              <a:gd name="connsiteX35" fmla="*/ 7420610 w 7759700"/>
              <a:gd name="connsiteY35" fmla="*/ 5956300 h 6741160"/>
              <a:gd name="connsiteX36" fmla="*/ 7512050 w 7759700"/>
              <a:gd name="connsiteY36" fmla="*/ 5951220 h 6741160"/>
              <a:gd name="connsiteX37" fmla="*/ 7538720 w 7759700"/>
              <a:gd name="connsiteY37" fmla="*/ 6042660 h 6741160"/>
              <a:gd name="connsiteX38" fmla="*/ 7630160 w 7759700"/>
              <a:gd name="connsiteY38" fmla="*/ 6189980 h 6741160"/>
              <a:gd name="connsiteX39" fmla="*/ 7620000 w 7759700"/>
              <a:gd name="connsiteY39" fmla="*/ 6319520 h 6741160"/>
              <a:gd name="connsiteX40" fmla="*/ 7759700 w 7759700"/>
              <a:gd name="connsiteY40" fmla="*/ 6741160 h 6741160"/>
              <a:gd name="connsiteX41" fmla="*/ 6973570 w 7759700"/>
              <a:gd name="connsiteY41" fmla="*/ 6525260 h 6741160"/>
              <a:gd name="connsiteX42" fmla="*/ 5801360 w 7759700"/>
              <a:gd name="connsiteY42" fmla="*/ 6502400 h 6741160"/>
              <a:gd name="connsiteX43" fmla="*/ 4395934 w 7759700"/>
              <a:gd name="connsiteY43" fmla="*/ 6470452 h 6741160"/>
              <a:gd name="connsiteX44" fmla="*/ 4912837 w 7759700"/>
              <a:gd name="connsiteY44" fmla="*/ 4621389 h 6741160"/>
              <a:gd name="connsiteX45" fmla="*/ 4064122 w 7759700"/>
              <a:gd name="connsiteY45" fmla="*/ 3744779 h 6741160"/>
              <a:gd name="connsiteX46" fmla="*/ 3515360 w 7759700"/>
              <a:gd name="connsiteY46" fmla="*/ 4226560 h 6741160"/>
              <a:gd name="connsiteX47" fmla="*/ 2824480 w 7759700"/>
              <a:gd name="connsiteY47" fmla="*/ 4165600 h 6741160"/>
              <a:gd name="connsiteX48" fmla="*/ 2001520 w 7759700"/>
              <a:gd name="connsiteY48" fmla="*/ 4196080 h 6741160"/>
              <a:gd name="connsiteX49" fmla="*/ 1524000 w 7759700"/>
              <a:gd name="connsiteY49" fmla="*/ 4348480 h 6741160"/>
              <a:gd name="connsiteX50" fmla="*/ 1209040 w 7759700"/>
              <a:gd name="connsiteY50" fmla="*/ 4663440 h 6741160"/>
              <a:gd name="connsiteX51" fmla="*/ 1087120 w 7759700"/>
              <a:gd name="connsiteY51" fmla="*/ 5090160 h 6741160"/>
              <a:gd name="connsiteX52" fmla="*/ 101600 w 7759700"/>
              <a:gd name="connsiteY52" fmla="*/ 5120640 h 6741160"/>
              <a:gd name="connsiteX53" fmla="*/ 0 w 7759700"/>
              <a:gd name="connsiteY53" fmla="*/ 5059680 h 6741160"/>
              <a:gd name="connsiteX54" fmla="*/ 335280 w 7759700"/>
              <a:gd name="connsiteY5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953760 w 7759700"/>
              <a:gd name="connsiteY5" fmla="*/ 2611120 h 6741160"/>
              <a:gd name="connsiteX6" fmla="*/ 5781040 w 7759700"/>
              <a:gd name="connsiteY6" fmla="*/ 2844800 h 6741160"/>
              <a:gd name="connsiteX7" fmla="*/ 5608320 w 7759700"/>
              <a:gd name="connsiteY7" fmla="*/ 3098800 h 6741160"/>
              <a:gd name="connsiteX8" fmla="*/ 5527040 w 7759700"/>
              <a:gd name="connsiteY8" fmla="*/ 3312160 h 6741160"/>
              <a:gd name="connsiteX9" fmla="*/ 5506720 w 7759700"/>
              <a:gd name="connsiteY9" fmla="*/ 3657600 h 6741160"/>
              <a:gd name="connsiteX10" fmla="*/ 5537200 w 7759700"/>
              <a:gd name="connsiteY10" fmla="*/ 3881120 h 6741160"/>
              <a:gd name="connsiteX11" fmla="*/ 5628640 w 7759700"/>
              <a:gd name="connsiteY11" fmla="*/ 4155440 h 6741160"/>
              <a:gd name="connsiteX12" fmla="*/ 5720080 w 7759700"/>
              <a:gd name="connsiteY12" fmla="*/ 4389120 h 6741160"/>
              <a:gd name="connsiteX13" fmla="*/ 5831840 w 7759700"/>
              <a:gd name="connsiteY13" fmla="*/ 4521200 h 6741160"/>
              <a:gd name="connsiteX14" fmla="*/ 6014720 w 7759700"/>
              <a:gd name="connsiteY14" fmla="*/ 4683760 h 6741160"/>
              <a:gd name="connsiteX15" fmla="*/ 6177280 w 7759700"/>
              <a:gd name="connsiteY15" fmla="*/ 4734560 h 6741160"/>
              <a:gd name="connsiteX16" fmla="*/ 6360160 w 7759700"/>
              <a:gd name="connsiteY16" fmla="*/ 4785360 h 6741160"/>
              <a:gd name="connsiteX17" fmla="*/ 6532880 w 7759700"/>
              <a:gd name="connsiteY17" fmla="*/ 4785360 h 6741160"/>
              <a:gd name="connsiteX18" fmla="*/ 6685280 w 7759700"/>
              <a:gd name="connsiteY18" fmla="*/ 4815840 h 6741160"/>
              <a:gd name="connsiteX19" fmla="*/ 6827520 w 7759700"/>
              <a:gd name="connsiteY19" fmla="*/ 4846320 h 6741160"/>
              <a:gd name="connsiteX20" fmla="*/ 6888480 w 7759700"/>
              <a:gd name="connsiteY20" fmla="*/ 4917440 h 6741160"/>
              <a:gd name="connsiteX21" fmla="*/ 6939280 w 7759700"/>
              <a:gd name="connsiteY21" fmla="*/ 5008880 h 6741160"/>
              <a:gd name="connsiteX22" fmla="*/ 6939280 w 7759700"/>
              <a:gd name="connsiteY22" fmla="*/ 5171440 h 6741160"/>
              <a:gd name="connsiteX23" fmla="*/ 6939280 w 7759700"/>
              <a:gd name="connsiteY23" fmla="*/ 5283200 h 6741160"/>
              <a:gd name="connsiteX24" fmla="*/ 6939280 w 7759700"/>
              <a:gd name="connsiteY24" fmla="*/ 5425440 h 6741160"/>
              <a:gd name="connsiteX25" fmla="*/ 6918960 w 7759700"/>
              <a:gd name="connsiteY25" fmla="*/ 5618480 h 6741160"/>
              <a:gd name="connsiteX26" fmla="*/ 6868160 w 7759700"/>
              <a:gd name="connsiteY26" fmla="*/ 5709920 h 6741160"/>
              <a:gd name="connsiteX27" fmla="*/ 6878320 w 7759700"/>
              <a:gd name="connsiteY27" fmla="*/ 5811520 h 6741160"/>
              <a:gd name="connsiteX28" fmla="*/ 6898640 w 7759700"/>
              <a:gd name="connsiteY28" fmla="*/ 6024880 h 6741160"/>
              <a:gd name="connsiteX29" fmla="*/ 6929120 w 7759700"/>
              <a:gd name="connsiteY29" fmla="*/ 6075680 h 6741160"/>
              <a:gd name="connsiteX30" fmla="*/ 7051040 w 7759700"/>
              <a:gd name="connsiteY30" fmla="*/ 6176010 h 6741160"/>
              <a:gd name="connsiteX31" fmla="*/ 7119620 w 7759700"/>
              <a:gd name="connsiteY31" fmla="*/ 6189980 h 6741160"/>
              <a:gd name="connsiteX32" fmla="*/ 7211060 w 7759700"/>
              <a:gd name="connsiteY32" fmla="*/ 6181090 h 6741160"/>
              <a:gd name="connsiteX33" fmla="*/ 7278370 w 7759700"/>
              <a:gd name="connsiteY33" fmla="*/ 6083300 h 6741160"/>
              <a:gd name="connsiteX34" fmla="*/ 7420610 w 7759700"/>
              <a:gd name="connsiteY34" fmla="*/ 5956300 h 6741160"/>
              <a:gd name="connsiteX35" fmla="*/ 7512050 w 7759700"/>
              <a:gd name="connsiteY35" fmla="*/ 5951220 h 6741160"/>
              <a:gd name="connsiteX36" fmla="*/ 7538720 w 7759700"/>
              <a:gd name="connsiteY36" fmla="*/ 6042660 h 6741160"/>
              <a:gd name="connsiteX37" fmla="*/ 7630160 w 7759700"/>
              <a:gd name="connsiteY37" fmla="*/ 6189980 h 6741160"/>
              <a:gd name="connsiteX38" fmla="*/ 7620000 w 7759700"/>
              <a:gd name="connsiteY38" fmla="*/ 6319520 h 6741160"/>
              <a:gd name="connsiteX39" fmla="*/ 7759700 w 7759700"/>
              <a:gd name="connsiteY39" fmla="*/ 6741160 h 6741160"/>
              <a:gd name="connsiteX40" fmla="*/ 6973570 w 7759700"/>
              <a:gd name="connsiteY40" fmla="*/ 6525260 h 6741160"/>
              <a:gd name="connsiteX41" fmla="*/ 5801360 w 7759700"/>
              <a:gd name="connsiteY41" fmla="*/ 6502400 h 6741160"/>
              <a:gd name="connsiteX42" fmla="*/ 4395934 w 7759700"/>
              <a:gd name="connsiteY42" fmla="*/ 6470452 h 6741160"/>
              <a:gd name="connsiteX43" fmla="*/ 4912837 w 7759700"/>
              <a:gd name="connsiteY43" fmla="*/ 4621389 h 6741160"/>
              <a:gd name="connsiteX44" fmla="*/ 4064122 w 7759700"/>
              <a:gd name="connsiteY44" fmla="*/ 3744779 h 6741160"/>
              <a:gd name="connsiteX45" fmla="*/ 3515360 w 7759700"/>
              <a:gd name="connsiteY45" fmla="*/ 4226560 h 6741160"/>
              <a:gd name="connsiteX46" fmla="*/ 2824480 w 7759700"/>
              <a:gd name="connsiteY46" fmla="*/ 4165600 h 6741160"/>
              <a:gd name="connsiteX47" fmla="*/ 2001520 w 7759700"/>
              <a:gd name="connsiteY47" fmla="*/ 4196080 h 6741160"/>
              <a:gd name="connsiteX48" fmla="*/ 1524000 w 7759700"/>
              <a:gd name="connsiteY48" fmla="*/ 4348480 h 6741160"/>
              <a:gd name="connsiteX49" fmla="*/ 1209040 w 7759700"/>
              <a:gd name="connsiteY49" fmla="*/ 4663440 h 6741160"/>
              <a:gd name="connsiteX50" fmla="*/ 1087120 w 7759700"/>
              <a:gd name="connsiteY50" fmla="*/ 5090160 h 6741160"/>
              <a:gd name="connsiteX51" fmla="*/ 101600 w 7759700"/>
              <a:gd name="connsiteY51" fmla="*/ 5120640 h 6741160"/>
              <a:gd name="connsiteX52" fmla="*/ 0 w 7759700"/>
              <a:gd name="connsiteY52" fmla="*/ 5059680 h 6741160"/>
              <a:gd name="connsiteX53" fmla="*/ 335280 w 7759700"/>
              <a:gd name="connsiteY5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608320 w 7759700"/>
              <a:gd name="connsiteY6" fmla="*/ 3098800 h 6741160"/>
              <a:gd name="connsiteX7" fmla="*/ 5527040 w 7759700"/>
              <a:gd name="connsiteY7" fmla="*/ 3312160 h 6741160"/>
              <a:gd name="connsiteX8" fmla="*/ 5506720 w 7759700"/>
              <a:gd name="connsiteY8" fmla="*/ 3657600 h 6741160"/>
              <a:gd name="connsiteX9" fmla="*/ 5537200 w 7759700"/>
              <a:gd name="connsiteY9" fmla="*/ 3881120 h 6741160"/>
              <a:gd name="connsiteX10" fmla="*/ 5628640 w 7759700"/>
              <a:gd name="connsiteY10" fmla="*/ 4155440 h 6741160"/>
              <a:gd name="connsiteX11" fmla="*/ 5720080 w 7759700"/>
              <a:gd name="connsiteY11" fmla="*/ 4389120 h 6741160"/>
              <a:gd name="connsiteX12" fmla="*/ 5831840 w 7759700"/>
              <a:gd name="connsiteY12" fmla="*/ 4521200 h 6741160"/>
              <a:gd name="connsiteX13" fmla="*/ 6014720 w 7759700"/>
              <a:gd name="connsiteY13" fmla="*/ 4683760 h 6741160"/>
              <a:gd name="connsiteX14" fmla="*/ 6177280 w 7759700"/>
              <a:gd name="connsiteY14" fmla="*/ 4734560 h 6741160"/>
              <a:gd name="connsiteX15" fmla="*/ 6360160 w 7759700"/>
              <a:gd name="connsiteY15" fmla="*/ 4785360 h 6741160"/>
              <a:gd name="connsiteX16" fmla="*/ 6532880 w 7759700"/>
              <a:gd name="connsiteY16" fmla="*/ 4785360 h 6741160"/>
              <a:gd name="connsiteX17" fmla="*/ 6685280 w 7759700"/>
              <a:gd name="connsiteY17" fmla="*/ 4815840 h 6741160"/>
              <a:gd name="connsiteX18" fmla="*/ 6827520 w 7759700"/>
              <a:gd name="connsiteY18" fmla="*/ 4846320 h 6741160"/>
              <a:gd name="connsiteX19" fmla="*/ 6888480 w 7759700"/>
              <a:gd name="connsiteY19" fmla="*/ 4917440 h 6741160"/>
              <a:gd name="connsiteX20" fmla="*/ 6939280 w 7759700"/>
              <a:gd name="connsiteY20" fmla="*/ 5008880 h 6741160"/>
              <a:gd name="connsiteX21" fmla="*/ 6939280 w 7759700"/>
              <a:gd name="connsiteY21" fmla="*/ 5171440 h 6741160"/>
              <a:gd name="connsiteX22" fmla="*/ 6939280 w 7759700"/>
              <a:gd name="connsiteY22" fmla="*/ 5283200 h 6741160"/>
              <a:gd name="connsiteX23" fmla="*/ 6939280 w 7759700"/>
              <a:gd name="connsiteY23" fmla="*/ 5425440 h 6741160"/>
              <a:gd name="connsiteX24" fmla="*/ 6918960 w 7759700"/>
              <a:gd name="connsiteY24" fmla="*/ 5618480 h 6741160"/>
              <a:gd name="connsiteX25" fmla="*/ 6868160 w 7759700"/>
              <a:gd name="connsiteY25" fmla="*/ 5709920 h 6741160"/>
              <a:gd name="connsiteX26" fmla="*/ 6878320 w 7759700"/>
              <a:gd name="connsiteY26" fmla="*/ 5811520 h 6741160"/>
              <a:gd name="connsiteX27" fmla="*/ 6898640 w 7759700"/>
              <a:gd name="connsiteY27" fmla="*/ 6024880 h 6741160"/>
              <a:gd name="connsiteX28" fmla="*/ 6929120 w 7759700"/>
              <a:gd name="connsiteY28" fmla="*/ 6075680 h 6741160"/>
              <a:gd name="connsiteX29" fmla="*/ 7051040 w 7759700"/>
              <a:gd name="connsiteY29" fmla="*/ 6176010 h 6741160"/>
              <a:gd name="connsiteX30" fmla="*/ 7119620 w 7759700"/>
              <a:gd name="connsiteY30" fmla="*/ 6189980 h 6741160"/>
              <a:gd name="connsiteX31" fmla="*/ 7211060 w 7759700"/>
              <a:gd name="connsiteY31" fmla="*/ 6181090 h 6741160"/>
              <a:gd name="connsiteX32" fmla="*/ 7278370 w 7759700"/>
              <a:gd name="connsiteY32" fmla="*/ 6083300 h 6741160"/>
              <a:gd name="connsiteX33" fmla="*/ 7420610 w 7759700"/>
              <a:gd name="connsiteY33" fmla="*/ 5956300 h 6741160"/>
              <a:gd name="connsiteX34" fmla="*/ 7512050 w 7759700"/>
              <a:gd name="connsiteY34" fmla="*/ 5951220 h 6741160"/>
              <a:gd name="connsiteX35" fmla="*/ 7538720 w 7759700"/>
              <a:gd name="connsiteY35" fmla="*/ 6042660 h 6741160"/>
              <a:gd name="connsiteX36" fmla="*/ 7630160 w 7759700"/>
              <a:gd name="connsiteY36" fmla="*/ 6189980 h 6741160"/>
              <a:gd name="connsiteX37" fmla="*/ 7620000 w 7759700"/>
              <a:gd name="connsiteY37" fmla="*/ 6319520 h 6741160"/>
              <a:gd name="connsiteX38" fmla="*/ 7759700 w 7759700"/>
              <a:gd name="connsiteY38" fmla="*/ 6741160 h 6741160"/>
              <a:gd name="connsiteX39" fmla="*/ 6973570 w 7759700"/>
              <a:gd name="connsiteY39" fmla="*/ 6525260 h 6741160"/>
              <a:gd name="connsiteX40" fmla="*/ 5801360 w 7759700"/>
              <a:gd name="connsiteY40" fmla="*/ 6502400 h 6741160"/>
              <a:gd name="connsiteX41" fmla="*/ 4395934 w 7759700"/>
              <a:gd name="connsiteY41" fmla="*/ 6470452 h 6741160"/>
              <a:gd name="connsiteX42" fmla="*/ 4912837 w 7759700"/>
              <a:gd name="connsiteY42" fmla="*/ 4621389 h 6741160"/>
              <a:gd name="connsiteX43" fmla="*/ 4064122 w 7759700"/>
              <a:gd name="connsiteY43" fmla="*/ 3744779 h 6741160"/>
              <a:gd name="connsiteX44" fmla="*/ 3515360 w 7759700"/>
              <a:gd name="connsiteY44" fmla="*/ 4226560 h 6741160"/>
              <a:gd name="connsiteX45" fmla="*/ 2824480 w 7759700"/>
              <a:gd name="connsiteY45" fmla="*/ 4165600 h 6741160"/>
              <a:gd name="connsiteX46" fmla="*/ 2001520 w 7759700"/>
              <a:gd name="connsiteY46" fmla="*/ 4196080 h 6741160"/>
              <a:gd name="connsiteX47" fmla="*/ 1524000 w 7759700"/>
              <a:gd name="connsiteY47" fmla="*/ 4348480 h 6741160"/>
              <a:gd name="connsiteX48" fmla="*/ 1209040 w 7759700"/>
              <a:gd name="connsiteY48" fmla="*/ 4663440 h 6741160"/>
              <a:gd name="connsiteX49" fmla="*/ 1087120 w 7759700"/>
              <a:gd name="connsiteY49" fmla="*/ 5090160 h 6741160"/>
              <a:gd name="connsiteX50" fmla="*/ 101600 w 7759700"/>
              <a:gd name="connsiteY50" fmla="*/ 5120640 h 6741160"/>
              <a:gd name="connsiteX51" fmla="*/ 0 w 7759700"/>
              <a:gd name="connsiteY51" fmla="*/ 5059680 h 6741160"/>
              <a:gd name="connsiteX52" fmla="*/ 335280 w 7759700"/>
              <a:gd name="connsiteY5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27040 w 7759700"/>
              <a:gd name="connsiteY6" fmla="*/ 3312160 h 6741160"/>
              <a:gd name="connsiteX7" fmla="*/ 5506720 w 7759700"/>
              <a:gd name="connsiteY7" fmla="*/ 3657600 h 6741160"/>
              <a:gd name="connsiteX8" fmla="*/ 5537200 w 7759700"/>
              <a:gd name="connsiteY8" fmla="*/ 3881120 h 6741160"/>
              <a:gd name="connsiteX9" fmla="*/ 5628640 w 7759700"/>
              <a:gd name="connsiteY9" fmla="*/ 4155440 h 6741160"/>
              <a:gd name="connsiteX10" fmla="*/ 5720080 w 7759700"/>
              <a:gd name="connsiteY10" fmla="*/ 4389120 h 6741160"/>
              <a:gd name="connsiteX11" fmla="*/ 5831840 w 7759700"/>
              <a:gd name="connsiteY11" fmla="*/ 4521200 h 6741160"/>
              <a:gd name="connsiteX12" fmla="*/ 6014720 w 7759700"/>
              <a:gd name="connsiteY12" fmla="*/ 4683760 h 6741160"/>
              <a:gd name="connsiteX13" fmla="*/ 6177280 w 7759700"/>
              <a:gd name="connsiteY13" fmla="*/ 4734560 h 6741160"/>
              <a:gd name="connsiteX14" fmla="*/ 6360160 w 7759700"/>
              <a:gd name="connsiteY14" fmla="*/ 4785360 h 6741160"/>
              <a:gd name="connsiteX15" fmla="*/ 6532880 w 7759700"/>
              <a:gd name="connsiteY15" fmla="*/ 4785360 h 6741160"/>
              <a:gd name="connsiteX16" fmla="*/ 6685280 w 7759700"/>
              <a:gd name="connsiteY16" fmla="*/ 4815840 h 6741160"/>
              <a:gd name="connsiteX17" fmla="*/ 6827520 w 7759700"/>
              <a:gd name="connsiteY17" fmla="*/ 4846320 h 6741160"/>
              <a:gd name="connsiteX18" fmla="*/ 6888480 w 7759700"/>
              <a:gd name="connsiteY18" fmla="*/ 4917440 h 6741160"/>
              <a:gd name="connsiteX19" fmla="*/ 6939280 w 7759700"/>
              <a:gd name="connsiteY19" fmla="*/ 5008880 h 6741160"/>
              <a:gd name="connsiteX20" fmla="*/ 6939280 w 7759700"/>
              <a:gd name="connsiteY20" fmla="*/ 5171440 h 6741160"/>
              <a:gd name="connsiteX21" fmla="*/ 6939280 w 7759700"/>
              <a:gd name="connsiteY21" fmla="*/ 5283200 h 6741160"/>
              <a:gd name="connsiteX22" fmla="*/ 6939280 w 7759700"/>
              <a:gd name="connsiteY22" fmla="*/ 5425440 h 6741160"/>
              <a:gd name="connsiteX23" fmla="*/ 6918960 w 7759700"/>
              <a:gd name="connsiteY23" fmla="*/ 5618480 h 6741160"/>
              <a:gd name="connsiteX24" fmla="*/ 6868160 w 7759700"/>
              <a:gd name="connsiteY24" fmla="*/ 5709920 h 6741160"/>
              <a:gd name="connsiteX25" fmla="*/ 6878320 w 7759700"/>
              <a:gd name="connsiteY25" fmla="*/ 5811520 h 6741160"/>
              <a:gd name="connsiteX26" fmla="*/ 6898640 w 7759700"/>
              <a:gd name="connsiteY26" fmla="*/ 6024880 h 6741160"/>
              <a:gd name="connsiteX27" fmla="*/ 6929120 w 7759700"/>
              <a:gd name="connsiteY27" fmla="*/ 6075680 h 6741160"/>
              <a:gd name="connsiteX28" fmla="*/ 7051040 w 7759700"/>
              <a:gd name="connsiteY28" fmla="*/ 6176010 h 6741160"/>
              <a:gd name="connsiteX29" fmla="*/ 7119620 w 7759700"/>
              <a:gd name="connsiteY29" fmla="*/ 6189980 h 6741160"/>
              <a:gd name="connsiteX30" fmla="*/ 7211060 w 7759700"/>
              <a:gd name="connsiteY30" fmla="*/ 6181090 h 6741160"/>
              <a:gd name="connsiteX31" fmla="*/ 7278370 w 7759700"/>
              <a:gd name="connsiteY31" fmla="*/ 6083300 h 6741160"/>
              <a:gd name="connsiteX32" fmla="*/ 7420610 w 7759700"/>
              <a:gd name="connsiteY32" fmla="*/ 5956300 h 6741160"/>
              <a:gd name="connsiteX33" fmla="*/ 7512050 w 7759700"/>
              <a:gd name="connsiteY33" fmla="*/ 5951220 h 6741160"/>
              <a:gd name="connsiteX34" fmla="*/ 7538720 w 7759700"/>
              <a:gd name="connsiteY34" fmla="*/ 6042660 h 6741160"/>
              <a:gd name="connsiteX35" fmla="*/ 7630160 w 7759700"/>
              <a:gd name="connsiteY35" fmla="*/ 6189980 h 6741160"/>
              <a:gd name="connsiteX36" fmla="*/ 7620000 w 7759700"/>
              <a:gd name="connsiteY36" fmla="*/ 6319520 h 6741160"/>
              <a:gd name="connsiteX37" fmla="*/ 7759700 w 7759700"/>
              <a:gd name="connsiteY37" fmla="*/ 6741160 h 6741160"/>
              <a:gd name="connsiteX38" fmla="*/ 6973570 w 7759700"/>
              <a:gd name="connsiteY38" fmla="*/ 6525260 h 6741160"/>
              <a:gd name="connsiteX39" fmla="*/ 5801360 w 7759700"/>
              <a:gd name="connsiteY39" fmla="*/ 6502400 h 6741160"/>
              <a:gd name="connsiteX40" fmla="*/ 4395934 w 7759700"/>
              <a:gd name="connsiteY40" fmla="*/ 6470452 h 6741160"/>
              <a:gd name="connsiteX41" fmla="*/ 4912837 w 7759700"/>
              <a:gd name="connsiteY41" fmla="*/ 4621389 h 6741160"/>
              <a:gd name="connsiteX42" fmla="*/ 4064122 w 7759700"/>
              <a:gd name="connsiteY42" fmla="*/ 3744779 h 6741160"/>
              <a:gd name="connsiteX43" fmla="*/ 3515360 w 7759700"/>
              <a:gd name="connsiteY43" fmla="*/ 4226560 h 6741160"/>
              <a:gd name="connsiteX44" fmla="*/ 2824480 w 7759700"/>
              <a:gd name="connsiteY44" fmla="*/ 4165600 h 6741160"/>
              <a:gd name="connsiteX45" fmla="*/ 2001520 w 7759700"/>
              <a:gd name="connsiteY45" fmla="*/ 4196080 h 6741160"/>
              <a:gd name="connsiteX46" fmla="*/ 1524000 w 7759700"/>
              <a:gd name="connsiteY46" fmla="*/ 4348480 h 6741160"/>
              <a:gd name="connsiteX47" fmla="*/ 1209040 w 7759700"/>
              <a:gd name="connsiteY47" fmla="*/ 4663440 h 6741160"/>
              <a:gd name="connsiteX48" fmla="*/ 1087120 w 7759700"/>
              <a:gd name="connsiteY48" fmla="*/ 5090160 h 6741160"/>
              <a:gd name="connsiteX49" fmla="*/ 101600 w 7759700"/>
              <a:gd name="connsiteY49" fmla="*/ 5120640 h 6741160"/>
              <a:gd name="connsiteX50" fmla="*/ 0 w 7759700"/>
              <a:gd name="connsiteY50" fmla="*/ 5059680 h 6741160"/>
              <a:gd name="connsiteX51" fmla="*/ 335280 w 7759700"/>
              <a:gd name="connsiteY5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06720 w 7759700"/>
              <a:gd name="connsiteY6" fmla="*/ 3657600 h 6741160"/>
              <a:gd name="connsiteX7" fmla="*/ 5537200 w 7759700"/>
              <a:gd name="connsiteY7" fmla="*/ 3881120 h 6741160"/>
              <a:gd name="connsiteX8" fmla="*/ 5628640 w 7759700"/>
              <a:gd name="connsiteY8" fmla="*/ 4155440 h 6741160"/>
              <a:gd name="connsiteX9" fmla="*/ 5720080 w 7759700"/>
              <a:gd name="connsiteY9" fmla="*/ 4389120 h 6741160"/>
              <a:gd name="connsiteX10" fmla="*/ 5831840 w 7759700"/>
              <a:gd name="connsiteY10" fmla="*/ 4521200 h 6741160"/>
              <a:gd name="connsiteX11" fmla="*/ 6014720 w 7759700"/>
              <a:gd name="connsiteY11" fmla="*/ 4683760 h 6741160"/>
              <a:gd name="connsiteX12" fmla="*/ 6177280 w 7759700"/>
              <a:gd name="connsiteY12" fmla="*/ 4734560 h 6741160"/>
              <a:gd name="connsiteX13" fmla="*/ 6360160 w 7759700"/>
              <a:gd name="connsiteY13" fmla="*/ 4785360 h 6741160"/>
              <a:gd name="connsiteX14" fmla="*/ 6532880 w 7759700"/>
              <a:gd name="connsiteY14" fmla="*/ 4785360 h 6741160"/>
              <a:gd name="connsiteX15" fmla="*/ 6685280 w 7759700"/>
              <a:gd name="connsiteY15" fmla="*/ 4815840 h 6741160"/>
              <a:gd name="connsiteX16" fmla="*/ 6827520 w 7759700"/>
              <a:gd name="connsiteY16" fmla="*/ 4846320 h 6741160"/>
              <a:gd name="connsiteX17" fmla="*/ 6888480 w 7759700"/>
              <a:gd name="connsiteY17" fmla="*/ 4917440 h 6741160"/>
              <a:gd name="connsiteX18" fmla="*/ 6939280 w 7759700"/>
              <a:gd name="connsiteY18" fmla="*/ 5008880 h 6741160"/>
              <a:gd name="connsiteX19" fmla="*/ 6939280 w 7759700"/>
              <a:gd name="connsiteY19" fmla="*/ 5171440 h 6741160"/>
              <a:gd name="connsiteX20" fmla="*/ 6939280 w 7759700"/>
              <a:gd name="connsiteY20" fmla="*/ 5283200 h 6741160"/>
              <a:gd name="connsiteX21" fmla="*/ 6939280 w 7759700"/>
              <a:gd name="connsiteY21" fmla="*/ 5425440 h 6741160"/>
              <a:gd name="connsiteX22" fmla="*/ 6918960 w 7759700"/>
              <a:gd name="connsiteY22" fmla="*/ 5618480 h 6741160"/>
              <a:gd name="connsiteX23" fmla="*/ 6868160 w 7759700"/>
              <a:gd name="connsiteY23" fmla="*/ 5709920 h 6741160"/>
              <a:gd name="connsiteX24" fmla="*/ 6878320 w 7759700"/>
              <a:gd name="connsiteY24" fmla="*/ 5811520 h 6741160"/>
              <a:gd name="connsiteX25" fmla="*/ 6898640 w 7759700"/>
              <a:gd name="connsiteY25" fmla="*/ 6024880 h 6741160"/>
              <a:gd name="connsiteX26" fmla="*/ 6929120 w 7759700"/>
              <a:gd name="connsiteY26" fmla="*/ 6075680 h 6741160"/>
              <a:gd name="connsiteX27" fmla="*/ 7051040 w 7759700"/>
              <a:gd name="connsiteY27" fmla="*/ 6176010 h 6741160"/>
              <a:gd name="connsiteX28" fmla="*/ 7119620 w 7759700"/>
              <a:gd name="connsiteY28" fmla="*/ 6189980 h 6741160"/>
              <a:gd name="connsiteX29" fmla="*/ 7211060 w 7759700"/>
              <a:gd name="connsiteY29" fmla="*/ 6181090 h 6741160"/>
              <a:gd name="connsiteX30" fmla="*/ 7278370 w 7759700"/>
              <a:gd name="connsiteY30" fmla="*/ 6083300 h 6741160"/>
              <a:gd name="connsiteX31" fmla="*/ 7420610 w 7759700"/>
              <a:gd name="connsiteY31" fmla="*/ 5956300 h 6741160"/>
              <a:gd name="connsiteX32" fmla="*/ 7512050 w 7759700"/>
              <a:gd name="connsiteY32" fmla="*/ 5951220 h 6741160"/>
              <a:gd name="connsiteX33" fmla="*/ 7538720 w 7759700"/>
              <a:gd name="connsiteY33" fmla="*/ 6042660 h 6741160"/>
              <a:gd name="connsiteX34" fmla="*/ 7630160 w 7759700"/>
              <a:gd name="connsiteY34" fmla="*/ 6189980 h 6741160"/>
              <a:gd name="connsiteX35" fmla="*/ 7620000 w 7759700"/>
              <a:gd name="connsiteY35" fmla="*/ 6319520 h 6741160"/>
              <a:gd name="connsiteX36" fmla="*/ 7759700 w 7759700"/>
              <a:gd name="connsiteY36" fmla="*/ 6741160 h 6741160"/>
              <a:gd name="connsiteX37" fmla="*/ 6973570 w 7759700"/>
              <a:gd name="connsiteY37" fmla="*/ 6525260 h 6741160"/>
              <a:gd name="connsiteX38" fmla="*/ 5801360 w 7759700"/>
              <a:gd name="connsiteY38" fmla="*/ 6502400 h 6741160"/>
              <a:gd name="connsiteX39" fmla="*/ 4395934 w 7759700"/>
              <a:gd name="connsiteY39" fmla="*/ 6470452 h 6741160"/>
              <a:gd name="connsiteX40" fmla="*/ 4912837 w 7759700"/>
              <a:gd name="connsiteY40" fmla="*/ 4621389 h 6741160"/>
              <a:gd name="connsiteX41" fmla="*/ 4064122 w 7759700"/>
              <a:gd name="connsiteY41" fmla="*/ 3744779 h 6741160"/>
              <a:gd name="connsiteX42" fmla="*/ 3515360 w 7759700"/>
              <a:gd name="connsiteY42" fmla="*/ 4226560 h 6741160"/>
              <a:gd name="connsiteX43" fmla="*/ 2824480 w 7759700"/>
              <a:gd name="connsiteY43" fmla="*/ 4165600 h 6741160"/>
              <a:gd name="connsiteX44" fmla="*/ 2001520 w 7759700"/>
              <a:gd name="connsiteY44" fmla="*/ 4196080 h 6741160"/>
              <a:gd name="connsiteX45" fmla="*/ 1524000 w 7759700"/>
              <a:gd name="connsiteY45" fmla="*/ 4348480 h 6741160"/>
              <a:gd name="connsiteX46" fmla="*/ 1209040 w 7759700"/>
              <a:gd name="connsiteY46" fmla="*/ 4663440 h 6741160"/>
              <a:gd name="connsiteX47" fmla="*/ 1087120 w 7759700"/>
              <a:gd name="connsiteY47" fmla="*/ 5090160 h 6741160"/>
              <a:gd name="connsiteX48" fmla="*/ 101600 w 7759700"/>
              <a:gd name="connsiteY48" fmla="*/ 5120640 h 6741160"/>
              <a:gd name="connsiteX49" fmla="*/ 0 w 7759700"/>
              <a:gd name="connsiteY49" fmla="*/ 5059680 h 6741160"/>
              <a:gd name="connsiteX50" fmla="*/ 335280 w 7759700"/>
              <a:gd name="connsiteY5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177280 w 7759700"/>
              <a:gd name="connsiteY11" fmla="*/ 4734560 h 6741160"/>
              <a:gd name="connsiteX12" fmla="*/ 6360160 w 7759700"/>
              <a:gd name="connsiteY12" fmla="*/ 4785360 h 6741160"/>
              <a:gd name="connsiteX13" fmla="*/ 6532880 w 7759700"/>
              <a:gd name="connsiteY13" fmla="*/ 4785360 h 6741160"/>
              <a:gd name="connsiteX14" fmla="*/ 6685280 w 7759700"/>
              <a:gd name="connsiteY14" fmla="*/ 4815840 h 6741160"/>
              <a:gd name="connsiteX15" fmla="*/ 6827520 w 7759700"/>
              <a:gd name="connsiteY15" fmla="*/ 4846320 h 6741160"/>
              <a:gd name="connsiteX16" fmla="*/ 6888480 w 7759700"/>
              <a:gd name="connsiteY16" fmla="*/ 4917440 h 6741160"/>
              <a:gd name="connsiteX17" fmla="*/ 6939280 w 7759700"/>
              <a:gd name="connsiteY17" fmla="*/ 5008880 h 6741160"/>
              <a:gd name="connsiteX18" fmla="*/ 6939280 w 7759700"/>
              <a:gd name="connsiteY18" fmla="*/ 5171440 h 6741160"/>
              <a:gd name="connsiteX19" fmla="*/ 6939280 w 7759700"/>
              <a:gd name="connsiteY19" fmla="*/ 5283200 h 6741160"/>
              <a:gd name="connsiteX20" fmla="*/ 6939280 w 7759700"/>
              <a:gd name="connsiteY20" fmla="*/ 5425440 h 6741160"/>
              <a:gd name="connsiteX21" fmla="*/ 6918960 w 7759700"/>
              <a:gd name="connsiteY21" fmla="*/ 5618480 h 6741160"/>
              <a:gd name="connsiteX22" fmla="*/ 6868160 w 7759700"/>
              <a:gd name="connsiteY22" fmla="*/ 5709920 h 6741160"/>
              <a:gd name="connsiteX23" fmla="*/ 6878320 w 7759700"/>
              <a:gd name="connsiteY23" fmla="*/ 5811520 h 6741160"/>
              <a:gd name="connsiteX24" fmla="*/ 6898640 w 7759700"/>
              <a:gd name="connsiteY24" fmla="*/ 6024880 h 6741160"/>
              <a:gd name="connsiteX25" fmla="*/ 6929120 w 7759700"/>
              <a:gd name="connsiteY25" fmla="*/ 6075680 h 6741160"/>
              <a:gd name="connsiteX26" fmla="*/ 7051040 w 7759700"/>
              <a:gd name="connsiteY26" fmla="*/ 6176010 h 6741160"/>
              <a:gd name="connsiteX27" fmla="*/ 7119620 w 7759700"/>
              <a:gd name="connsiteY27" fmla="*/ 6189980 h 6741160"/>
              <a:gd name="connsiteX28" fmla="*/ 7211060 w 7759700"/>
              <a:gd name="connsiteY28" fmla="*/ 6181090 h 6741160"/>
              <a:gd name="connsiteX29" fmla="*/ 7278370 w 7759700"/>
              <a:gd name="connsiteY29" fmla="*/ 6083300 h 6741160"/>
              <a:gd name="connsiteX30" fmla="*/ 7420610 w 7759700"/>
              <a:gd name="connsiteY30" fmla="*/ 5956300 h 6741160"/>
              <a:gd name="connsiteX31" fmla="*/ 7512050 w 7759700"/>
              <a:gd name="connsiteY31" fmla="*/ 5951220 h 6741160"/>
              <a:gd name="connsiteX32" fmla="*/ 7538720 w 7759700"/>
              <a:gd name="connsiteY32" fmla="*/ 6042660 h 6741160"/>
              <a:gd name="connsiteX33" fmla="*/ 7630160 w 7759700"/>
              <a:gd name="connsiteY33" fmla="*/ 6189980 h 6741160"/>
              <a:gd name="connsiteX34" fmla="*/ 7620000 w 7759700"/>
              <a:gd name="connsiteY34" fmla="*/ 6319520 h 6741160"/>
              <a:gd name="connsiteX35" fmla="*/ 7759700 w 7759700"/>
              <a:gd name="connsiteY35" fmla="*/ 6741160 h 6741160"/>
              <a:gd name="connsiteX36" fmla="*/ 6973570 w 7759700"/>
              <a:gd name="connsiteY36" fmla="*/ 6525260 h 6741160"/>
              <a:gd name="connsiteX37" fmla="*/ 5801360 w 7759700"/>
              <a:gd name="connsiteY37" fmla="*/ 6502400 h 6741160"/>
              <a:gd name="connsiteX38" fmla="*/ 4395934 w 7759700"/>
              <a:gd name="connsiteY38" fmla="*/ 6470452 h 6741160"/>
              <a:gd name="connsiteX39" fmla="*/ 4912837 w 7759700"/>
              <a:gd name="connsiteY39" fmla="*/ 4621389 h 6741160"/>
              <a:gd name="connsiteX40" fmla="*/ 4064122 w 7759700"/>
              <a:gd name="connsiteY40" fmla="*/ 3744779 h 6741160"/>
              <a:gd name="connsiteX41" fmla="*/ 3515360 w 7759700"/>
              <a:gd name="connsiteY41" fmla="*/ 4226560 h 6741160"/>
              <a:gd name="connsiteX42" fmla="*/ 2824480 w 7759700"/>
              <a:gd name="connsiteY42" fmla="*/ 4165600 h 6741160"/>
              <a:gd name="connsiteX43" fmla="*/ 2001520 w 7759700"/>
              <a:gd name="connsiteY43" fmla="*/ 4196080 h 6741160"/>
              <a:gd name="connsiteX44" fmla="*/ 1524000 w 7759700"/>
              <a:gd name="connsiteY44" fmla="*/ 4348480 h 6741160"/>
              <a:gd name="connsiteX45" fmla="*/ 1209040 w 7759700"/>
              <a:gd name="connsiteY45" fmla="*/ 4663440 h 6741160"/>
              <a:gd name="connsiteX46" fmla="*/ 1087120 w 7759700"/>
              <a:gd name="connsiteY46" fmla="*/ 5090160 h 6741160"/>
              <a:gd name="connsiteX47" fmla="*/ 101600 w 7759700"/>
              <a:gd name="connsiteY47" fmla="*/ 5120640 h 6741160"/>
              <a:gd name="connsiteX48" fmla="*/ 0 w 7759700"/>
              <a:gd name="connsiteY48" fmla="*/ 5059680 h 6741160"/>
              <a:gd name="connsiteX49" fmla="*/ 335280 w 7759700"/>
              <a:gd name="connsiteY4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360160 w 7759700"/>
              <a:gd name="connsiteY11" fmla="*/ 4785360 h 6741160"/>
              <a:gd name="connsiteX12" fmla="*/ 6532880 w 7759700"/>
              <a:gd name="connsiteY12" fmla="*/ 4785360 h 6741160"/>
              <a:gd name="connsiteX13" fmla="*/ 6685280 w 7759700"/>
              <a:gd name="connsiteY13" fmla="*/ 4815840 h 6741160"/>
              <a:gd name="connsiteX14" fmla="*/ 6827520 w 7759700"/>
              <a:gd name="connsiteY14" fmla="*/ 4846320 h 6741160"/>
              <a:gd name="connsiteX15" fmla="*/ 6888480 w 7759700"/>
              <a:gd name="connsiteY15" fmla="*/ 4917440 h 6741160"/>
              <a:gd name="connsiteX16" fmla="*/ 6939280 w 7759700"/>
              <a:gd name="connsiteY16" fmla="*/ 5008880 h 6741160"/>
              <a:gd name="connsiteX17" fmla="*/ 6939280 w 7759700"/>
              <a:gd name="connsiteY17" fmla="*/ 5171440 h 6741160"/>
              <a:gd name="connsiteX18" fmla="*/ 6939280 w 7759700"/>
              <a:gd name="connsiteY18" fmla="*/ 5283200 h 6741160"/>
              <a:gd name="connsiteX19" fmla="*/ 6939280 w 7759700"/>
              <a:gd name="connsiteY19" fmla="*/ 5425440 h 6741160"/>
              <a:gd name="connsiteX20" fmla="*/ 6918960 w 7759700"/>
              <a:gd name="connsiteY20" fmla="*/ 5618480 h 6741160"/>
              <a:gd name="connsiteX21" fmla="*/ 6868160 w 7759700"/>
              <a:gd name="connsiteY21" fmla="*/ 5709920 h 6741160"/>
              <a:gd name="connsiteX22" fmla="*/ 6878320 w 7759700"/>
              <a:gd name="connsiteY22" fmla="*/ 5811520 h 6741160"/>
              <a:gd name="connsiteX23" fmla="*/ 6898640 w 7759700"/>
              <a:gd name="connsiteY23" fmla="*/ 6024880 h 6741160"/>
              <a:gd name="connsiteX24" fmla="*/ 6929120 w 7759700"/>
              <a:gd name="connsiteY24" fmla="*/ 6075680 h 6741160"/>
              <a:gd name="connsiteX25" fmla="*/ 7051040 w 7759700"/>
              <a:gd name="connsiteY25" fmla="*/ 6176010 h 6741160"/>
              <a:gd name="connsiteX26" fmla="*/ 7119620 w 7759700"/>
              <a:gd name="connsiteY26" fmla="*/ 6189980 h 6741160"/>
              <a:gd name="connsiteX27" fmla="*/ 7211060 w 7759700"/>
              <a:gd name="connsiteY27" fmla="*/ 6181090 h 6741160"/>
              <a:gd name="connsiteX28" fmla="*/ 7278370 w 7759700"/>
              <a:gd name="connsiteY28" fmla="*/ 6083300 h 6741160"/>
              <a:gd name="connsiteX29" fmla="*/ 7420610 w 7759700"/>
              <a:gd name="connsiteY29" fmla="*/ 5956300 h 6741160"/>
              <a:gd name="connsiteX30" fmla="*/ 7512050 w 7759700"/>
              <a:gd name="connsiteY30" fmla="*/ 5951220 h 6741160"/>
              <a:gd name="connsiteX31" fmla="*/ 7538720 w 7759700"/>
              <a:gd name="connsiteY31" fmla="*/ 6042660 h 6741160"/>
              <a:gd name="connsiteX32" fmla="*/ 7630160 w 7759700"/>
              <a:gd name="connsiteY32" fmla="*/ 6189980 h 6741160"/>
              <a:gd name="connsiteX33" fmla="*/ 7620000 w 7759700"/>
              <a:gd name="connsiteY33" fmla="*/ 6319520 h 6741160"/>
              <a:gd name="connsiteX34" fmla="*/ 7759700 w 7759700"/>
              <a:gd name="connsiteY34" fmla="*/ 6741160 h 6741160"/>
              <a:gd name="connsiteX35" fmla="*/ 6973570 w 7759700"/>
              <a:gd name="connsiteY35" fmla="*/ 6525260 h 6741160"/>
              <a:gd name="connsiteX36" fmla="*/ 5801360 w 7759700"/>
              <a:gd name="connsiteY36" fmla="*/ 6502400 h 6741160"/>
              <a:gd name="connsiteX37" fmla="*/ 4395934 w 7759700"/>
              <a:gd name="connsiteY37" fmla="*/ 6470452 h 6741160"/>
              <a:gd name="connsiteX38" fmla="*/ 4912837 w 7759700"/>
              <a:gd name="connsiteY38" fmla="*/ 4621389 h 6741160"/>
              <a:gd name="connsiteX39" fmla="*/ 4064122 w 7759700"/>
              <a:gd name="connsiteY39" fmla="*/ 3744779 h 6741160"/>
              <a:gd name="connsiteX40" fmla="*/ 3515360 w 7759700"/>
              <a:gd name="connsiteY40" fmla="*/ 4226560 h 6741160"/>
              <a:gd name="connsiteX41" fmla="*/ 2824480 w 7759700"/>
              <a:gd name="connsiteY41" fmla="*/ 4165600 h 6741160"/>
              <a:gd name="connsiteX42" fmla="*/ 2001520 w 7759700"/>
              <a:gd name="connsiteY42" fmla="*/ 4196080 h 6741160"/>
              <a:gd name="connsiteX43" fmla="*/ 1524000 w 7759700"/>
              <a:gd name="connsiteY43" fmla="*/ 4348480 h 6741160"/>
              <a:gd name="connsiteX44" fmla="*/ 1209040 w 7759700"/>
              <a:gd name="connsiteY44" fmla="*/ 4663440 h 6741160"/>
              <a:gd name="connsiteX45" fmla="*/ 1087120 w 7759700"/>
              <a:gd name="connsiteY45" fmla="*/ 5090160 h 6741160"/>
              <a:gd name="connsiteX46" fmla="*/ 101600 w 7759700"/>
              <a:gd name="connsiteY46" fmla="*/ 5120640 h 6741160"/>
              <a:gd name="connsiteX47" fmla="*/ 0 w 7759700"/>
              <a:gd name="connsiteY47" fmla="*/ 5059680 h 6741160"/>
              <a:gd name="connsiteX48" fmla="*/ 335280 w 7759700"/>
              <a:gd name="connsiteY4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532880 w 7759700"/>
              <a:gd name="connsiteY11" fmla="*/ 4785360 h 6741160"/>
              <a:gd name="connsiteX12" fmla="*/ 6685280 w 7759700"/>
              <a:gd name="connsiteY12" fmla="*/ 4815840 h 6741160"/>
              <a:gd name="connsiteX13" fmla="*/ 6827520 w 7759700"/>
              <a:gd name="connsiteY13" fmla="*/ 4846320 h 6741160"/>
              <a:gd name="connsiteX14" fmla="*/ 6888480 w 7759700"/>
              <a:gd name="connsiteY14" fmla="*/ 4917440 h 6741160"/>
              <a:gd name="connsiteX15" fmla="*/ 6939280 w 7759700"/>
              <a:gd name="connsiteY15" fmla="*/ 5008880 h 6741160"/>
              <a:gd name="connsiteX16" fmla="*/ 6939280 w 7759700"/>
              <a:gd name="connsiteY16" fmla="*/ 5171440 h 6741160"/>
              <a:gd name="connsiteX17" fmla="*/ 6939280 w 7759700"/>
              <a:gd name="connsiteY17" fmla="*/ 5283200 h 6741160"/>
              <a:gd name="connsiteX18" fmla="*/ 6939280 w 7759700"/>
              <a:gd name="connsiteY18" fmla="*/ 5425440 h 6741160"/>
              <a:gd name="connsiteX19" fmla="*/ 6918960 w 7759700"/>
              <a:gd name="connsiteY19" fmla="*/ 5618480 h 6741160"/>
              <a:gd name="connsiteX20" fmla="*/ 6868160 w 7759700"/>
              <a:gd name="connsiteY20" fmla="*/ 5709920 h 6741160"/>
              <a:gd name="connsiteX21" fmla="*/ 6878320 w 7759700"/>
              <a:gd name="connsiteY21" fmla="*/ 5811520 h 6741160"/>
              <a:gd name="connsiteX22" fmla="*/ 6898640 w 7759700"/>
              <a:gd name="connsiteY22" fmla="*/ 6024880 h 6741160"/>
              <a:gd name="connsiteX23" fmla="*/ 6929120 w 7759700"/>
              <a:gd name="connsiteY23" fmla="*/ 6075680 h 6741160"/>
              <a:gd name="connsiteX24" fmla="*/ 7051040 w 7759700"/>
              <a:gd name="connsiteY24" fmla="*/ 6176010 h 6741160"/>
              <a:gd name="connsiteX25" fmla="*/ 7119620 w 7759700"/>
              <a:gd name="connsiteY25" fmla="*/ 6189980 h 6741160"/>
              <a:gd name="connsiteX26" fmla="*/ 7211060 w 7759700"/>
              <a:gd name="connsiteY26" fmla="*/ 6181090 h 6741160"/>
              <a:gd name="connsiteX27" fmla="*/ 7278370 w 7759700"/>
              <a:gd name="connsiteY27" fmla="*/ 6083300 h 6741160"/>
              <a:gd name="connsiteX28" fmla="*/ 7420610 w 7759700"/>
              <a:gd name="connsiteY28" fmla="*/ 5956300 h 6741160"/>
              <a:gd name="connsiteX29" fmla="*/ 7512050 w 7759700"/>
              <a:gd name="connsiteY29" fmla="*/ 5951220 h 6741160"/>
              <a:gd name="connsiteX30" fmla="*/ 7538720 w 7759700"/>
              <a:gd name="connsiteY30" fmla="*/ 6042660 h 6741160"/>
              <a:gd name="connsiteX31" fmla="*/ 7630160 w 7759700"/>
              <a:gd name="connsiteY31" fmla="*/ 6189980 h 6741160"/>
              <a:gd name="connsiteX32" fmla="*/ 7620000 w 7759700"/>
              <a:gd name="connsiteY32" fmla="*/ 6319520 h 6741160"/>
              <a:gd name="connsiteX33" fmla="*/ 7759700 w 7759700"/>
              <a:gd name="connsiteY33" fmla="*/ 6741160 h 6741160"/>
              <a:gd name="connsiteX34" fmla="*/ 6973570 w 7759700"/>
              <a:gd name="connsiteY34" fmla="*/ 6525260 h 6741160"/>
              <a:gd name="connsiteX35" fmla="*/ 5801360 w 7759700"/>
              <a:gd name="connsiteY35" fmla="*/ 6502400 h 6741160"/>
              <a:gd name="connsiteX36" fmla="*/ 4395934 w 7759700"/>
              <a:gd name="connsiteY36" fmla="*/ 6470452 h 6741160"/>
              <a:gd name="connsiteX37" fmla="*/ 4912837 w 7759700"/>
              <a:gd name="connsiteY37" fmla="*/ 4621389 h 6741160"/>
              <a:gd name="connsiteX38" fmla="*/ 4064122 w 7759700"/>
              <a:gd name="connsiteY38" fmla="*/ 3744779 h 6741160"/>
              <a:gd name="connsiteX39" fmla="*/ 3515360 w 7759700"/>
              <a:gd name="connsiteY39" fmla="*/ 4226560 h 6741160"/>
              <a:gd name="connsiteX40" fmla="*/ 2824480 w 7759700"/>
              <a:gd name="connsiteY40" fmla="*/ 4165600 h 6741160"/>
              <a:gd name="connsiteX41" fmla="*/ 2001520 w 7759700"/>
              <a:gd name="connsiteY41" fmla="*/ 4196080 h 6741160"/>
              <a:gd name="connsiteX42" fmla="*/ 1524000 w 7759700"/>
              <a:gd name="connsiteY42" fmla="*/ 4348480 h 6741160"/>
              <a:gd name="connsiteX43" fmla="*/ 1209040 w 7759700"/>
              <a:gd name="connsiteY43" fmla="*/ 4663440 h 6741160"/>
              <a:gd name="connsiteX44" fmla="*/ 1087120 w 7759700"/>
              <a:gd name="connsiteY44" fmla="*/ 5090160 h 6741160"/>
              <a:gd name="connsiteX45" fmla="*/ 101600 w 7759700"/>
              <a:gd name="connsiteY45" fmla="*/ 5120640 h 6741160"/>
              <a:gd name="connsiteX46" fmla="*/ 0 w 7759700"/>
              <a:gd name="connsiteY46" fmla="*/ 5059680 h 6741160"/>
              <a:gd name="connsiteX47" fmla="*/ 335280 w 7759700"/>
              <a:gd name="connsiteY4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685280 w 7759700"/>
              <a:gd name="connsiteY11" fmla="*/ 4815840 h 6741160"/>
              <a:gd name="connsiteX12" fmla="*/ 6827520 w 7759700"/>
              <a:gd name="connsiteY12" fmla="*/ 4846320 h 6741160"/>
              <a:gd name="connsiteX13" fmla="*/ 6888480 w 7759700"/>
              <a:gd name="connsiteY13" fmla="*/ 4917440 h 6741160"/>
              <a:gd name="connsiteX14" fmla="*/ 6939280 w 7759700"/>
              <a:gd name="connsiteY14" fmla="*/ 5008880 h 6741160"/>
              <a:gd name="connsiteX15" fmla="*/ 6939280 w 7759700"/>
              <a:gd name="connsiteY15" fmla="*/ 5171440 h 6741160"/>
              <a:gd name="connsiteX16" fmla="*/ 6939280 w 7759700"/>
              <a:gd name="connsiteY16" fmla="*/ 5283200 h 6741160"/>
              <a:gd name="connsiteX17" fmla="*/ 6939280 w 7759700"/>
              <a:gd name="connsiteY17" fmla="*/ 5425440 h 6741160"/>
              <a:gd name="connsiteX18" fmla="*/ 6918960 w 7759700"/>
              <a:gd name="connsiteY18" fmla="*/ 5618480 h 6741160"/>
              <a:gd name="connsiteX19" fmla="*/ 6868160 w 7759700"/>
              <a:gd name="connsiteY19" fmla="*/ 5709920 h 6741160"/>
              <a:gd name="connsiteX20" fmla="*/ 6878320 w 7759700"/>
              <a:gd name="connsiteY20" fmla="*/ 5811520 h 6741160"/>
              <a:gd name="connsiteX21" fmla="*/ 6898640 w 7759700"/>
              <a:gd name="connsiteY21" fmla="*/ 6024880 h 6741160"/>
              <a:gd name="connsiteX22" fmla="*/ 6929120 w 7759700"/>
              <a:gd name="connsiteY22" fmla="*/ 6075680 h 6741160"/>
              <a:gd name="connsiteX23" fmla="*/ 7051040 w 7759700"/>
              <a:gd name="connsiteY23" fmla="*/ 6176010 h 6741160"/>
              <a:gd name="connsiteX24" fmla="*/ 7119620 w 7759700"/>
              <a:gd name="connsiteY24" fmla="*/ 6189980 h 6741160"/>
              <a:gd name="connsiteX25" fmla="*/ 7211060 w 7759700"/>
              <a:gd name="connsiteY25" fmla="*/ 6181090 h 6741160"/>
              <a:gd name="connsiteX26" fmla="*/ 7278370 w 7759700"/>
              <a:gd name="connsiteY26" fmla="*/ 6083300 h 6741160"/>
              <a:gd name="connsiteX27" fmla="*/ 7420610 w 7759700"/>
              <a:gd name="connsiteY27" fmla="*/ 5956300 h 6741160"/>
              <a:gd name="connsiteX28" fmla="*/ 7512050 w 7759700"/>
              <a:gd name="connsiteY28" fmla="*/ 5951220 h 6741160"/>
              <a:gd name="connsiteX29" fmla="*/ 7538720 w 7759700"/>
              <a:gd name="connsiteY29" fmla="*/ 6042660 h 6741160"/>
              <a:gd name="connsiteX30" fmla="*/ 7630160 w 7759700"/>
              <a:gd name="connsiteY30" fmla="*/ 6189980 h 6741160"/>
              <a:gd name="connsiteX31" fmla="*/ 7620000 w 7759700"/>
              <a:gd name="connsiteY31" fmla="*/ 6319520 h 6741160"/>
              <a:gd name="connsiteX32" fmla="*/ 7759700 w 7759700"/>
              <a:gd name="connsiteY32" fmla="*/ 6741160 h 6741160"/>
              <a:gd name="connsiteX33" fmla="*/ 6973570 w 7759700"/>
              <a:gd name="connsiteY33" fmla="*/ 6525260 h 6741160"/>
              <a:gd name="connsiteX34" fmla="*/ 5801360 w 7759700"/>
              <a:gd name="connsiteY34" fmla="*/ 6502400 h 6741160"/>
              <a:gd name="connsiteX35" fmla="*/ 4395934 w 7759700"/>
              <a:gd name="connsiteY35" fmla="*/ 6470452 h 6741160"/>
              <a:gd name="connsiteX36" fmla="*/ 4912837 w 7759700"/>
              <a:gd name="connsiteY36" fmla="*/ 4621389 h 6741160"/>
              <a:gd name="connsiteX37" fmla="*/ 4064122 w 7759700"/>
              <a:gd name="connsiteY37" fmla="*/ 3744779 h 6741160"/>
              <a:gd name="connsiteX38" fmla="*/ 3515360 w 7759700"/>
              <a:gd name="connsiteY38" fmla="*/ 4226560 h 6741160"/>
              <a:gd name="connsiteX39" fmla="*/ 2824480 w 7759700"/>
              <a:gd name="connsiteY39" fmla="*/ 4165600 h 6741160"/>
              <a:gd name="connsiteX40" fmla="*/ 2001520 w 7759700"/>
              <a:gd name="connsiteY40" fmla="*/ 4196080 h 6741160"/>
              <a:gd name="connsiteX41" fmla="*/ 1524000 w 7759700"/>
              <a:gd name="connsiteY41" fmla="*/ 4348480 h 6741160"/>
              <a:gd name="connsiteX42" fmla="*/ 1209040 w 7759700"/>
              <a:gd name="connsiteY42" fmla="*/ 4663440 h 6741160"/>
              <a:gd name="connsiteX43" fmla="*/ 1087120 w 7759700"/>
              <a:gd name="connsiteY43" fmla="*/ 5090160 h 6741160"/>
              <a:gd name="connsiteX44" fmla="*/ 101600 w 7759700"/>
              <a:gd name="connsiteY44" fmla="*/ 5120640 h 6741160"/>
              <a:gd name="connsiteX45" fmla="*/ 0 w 7759700"/>
              <a:gd name="connsiteY45" fmla="*/ 5059680 h 6741160"/>
              <a:gd name="connsiteX46" fmla="*/ 335280 w 7759700"/>
              <a:gd name="connsiteY4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008880 h 6741160"/>
              <a:gd name="connsiteX14" fmla="*/ 6939280 w 7759700"/>
              <a:gd name="connsiteY14" fmla="*/ 5171440 h 6741160"/>
              <a:gd name="connsiteX15" fmla="*/ 6939280 w 7759700"/>
              <a:gd name="connsiteY15" fmla="*/ 5283200 h 6741160"/>
              <a:gd name="connsiteX16" fmla="*/ 6939280 w 7759700"/>
              <a:gd name="connsiteY16" fmla="*/ 5425440 h 6741160"/>
              <a:gd name="connsiteX17" fmla="*/ 6918960 w 7759700"/>
              <a:gd name="connsiteY17" fmla="*/ 5618480 h 6741160"/>
              <a:gd name="connsiteX18" fmla="*/ 6868160 w 7759700"/>
              <a:gd name="connsiteY18" fmla="*/ 5709920 h 6741160"/>
              <a:gd name="connsiteX19" fmla="*/ 6878320 w 7759700"/>
              <a:gd name="connsiteY19" fmla="*/ 5811520 h 6741160"/>
              <a:gd name="connsiteX20" fmla="*/ 6898640 w 7759700"/>
              <a:gd name="connsiteY20" fmla="*/ 6024880 h 6741160"/>
              <a:gd name="connsiteX21" fmla="*/ 6929120 w 7759700"/>
              <a:gd name="connsiteY21" fmla="*/ 6075680 h 6741160"/>
              <a:gd name="connsiteX22" fmla="*/ 7051040 w 7759700"/>
              <a:gd name="connsiteY22" fmla="*/ 6176010 h 6741160"/>
              <a:gd name="connsiteX23" fmla="*/ 7119620 w 7759700"/>
              <a:gd name="connsiteY23" fmla="*/ 6189980 h 6741160"/>
              <a:gd name="connsiteX24" fmla="*/ 7211060 w 7759700"/>
              <a:gd name="connsiteY24" fmla="*/ 6181090 h 6741160"/>
              <a:gd name="connsiteX25" fmla="*/ 7278370 w 7759700"/>
              <a:gd name="connsiteY25" fmla="*/ 6083300 h 6741160"/>
              <a:gd name="connsiteX26" fmla="*/ 7420610 w 7759700"/>
              <a:gd name="connsiteY26" fmla="*/ 5956300 h 6741160"/>
              <a:gd name="connsiteX27" fmla="*/ 7512050 w 7759700"/>
              <a:gd name="connsiteY27" fmla="*/ 5951220 h 6741160"/>
              <a:gd name="connsiteX28" fmla="*/ 7538720 w 7759700"/>
              <a:gd name="connsiteY28" fmla="*/ 6042660 h 6741160"/>
              <a:gd name="connsiteX29" fmla="*/ 7630160 w 7759700"/>
              <a:gd name="connsiteY29" fmla="*/ 6189980 h 6741160"/>
              <a:gd name="connsiteX30" fmla="*/ 7620000 w 7759700"/>
              <a:gd name="connsiteY30" fmla="*/ 6319520 h 6741160"/>
              <a:gd name="connsiteX31" fmla="*/ 7759700 w 7759700"/>
              <a:gd name="connsiteY31" fmla="*/ 6741160 h 6741160"/>
              <a:gd name="connsiteX32" fmla="*/ 6973570 w 7759700"/>
              <a:gd name="connsiteY32" fmla="*/ 6525260 h 6741160"/>
              <a:gd name="connsiteX33" fmla="*/ 5801360 w 7759700"/>
              <a:gd name="connsiteY33" fmla="*/ 6502400 h 6741160"/>
              <a:gd name="connsiteX34" fmla="*/ 4395934 w 7759700"/>
              <a:gd name="connsiteY34" fmla="*/ 6470452 h 6741160"/>
              <a:gd name="connsiteX35" fmla="*/ 4912837 w 7759700"/>
              <a:gd name="connsiteY35" fmla="*/ 4621389 h 6741160"/>
              <a:gd name="connsiteX36" fmla="*/ 4064122 w 7759700"/>
              <a:gd name="connsiteY36" fmla="*/ 3744779 h 6741160"/>
              <a:gd name="connsiteX37" fmla="*/ 3515360 w 7759700"/>
              <a:gd name="connsiteY37" fmla="*/ 4226560 h 6741160"/>
              <a:gd name="connsiteX38" fmla="*/ 2824480 w 7759700"/>
              <a:gd name="connsiteY38" fmla="*/ 4165600 h 6741160"/>
              <a:gd name="connsiteX39" fmla="*/ 2001520 w 7759700"/>
              <a:gd name="connsiteY39" fmla="*/ 4196080 h 6741160"/>
              <a:gd name="connsiteX40" fmla="*/ 1524000 w 7759700"/>
              <a:gd name="connsiteY40" fmla="*/ 4348480 h 6741160"/>
              <a:gd name="connsiteX41" fmla="*/ 1209040 w 7759700"/>
              <a:gd name="connsiteY41" fmla="*/ 4663440 h 6741160"/>
              <a:gd name="connsiteX42" fmla="*/ 1087120 w 7759700"/>
              <a:gd name="connsiteY42" fmla="*/ 5090160 h 6741160"/>
              <a:gd name="connsiteX43" fmla="*/ 101600 w 7759700"/>
              <a:gd name="connsiteY43" fmla="*/ 5120640 h 6741160"/>
              <a:gd name="connsiteX44" fmla="*/ 0 w 7759700"/>
              <a:gd name="connsiteY44" fmla="*/ 5059680 h 6741160"/>
              <a:gd name="connsiteX45" fmla="*/ 335280 w 7759700"/>
              <a:gd name="connsiteY4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171440 h 6741160"/>
              <a:gd name="connsiteX14" fmla="*/ 6939280 w 7759700"/>
              <a:gd name="connsiteY14" fmla="*/ 5283200 h 6741160"/>
              <a:gd name="connsiteX15" fmla="*/ 6939280 w 7759700"/>
              <a:gd name="connsiteY15" fmla="*/ 5425440 h 6741160"/>
              <a:gd name="connsiteX16" fmla="*/ 6918960 w 7759700"/>
              <a:gd name="connsiteY16" fmla="*/ 5618480 h 6741160"/>
              <a:gd name="connsiteX17" fmla="*/ 6868160 w 7759700"/>
              <a:gd name="connsiteY17" fmla="*/ 5709920 h 6741160"/>
              <a:gd name="connsiteX18" fmla="*/ 6878320 w 7759700"/>
              <a:gd name="connsiteY18" fmla="*/ 5811520 h 6741160"/>
              <a:gd name="connsiteX19" fmla="*/ 6898640 w 7759700"/>
              <a:gd name="connsiteY19" fmla="*/ 6024880 h 6741160"/>
              <a:gd name="connsiteX20" fmla="*/ 6929120 w 7759700"/>
              <a:gd name="connsiteY20" fmla="*/ 6075680 h 6741160"/>
              <a:gd name="connsiteX21" fmla="*/ 7051040 w 7759700"/>
              <a:gd name="connsiteY21" fmla="*/ 6176010 h 6741160"/>
              <a:gd name="connsiteX22" fmla="*/ 7119620 w 7759700"/>
              <a:gd name="connsiteY22" fmla="*/ 6189980 h 6741160"/>
              <a:gd name="connsiteX23" fmla="*/ 7211060 w 7759700"/>
              <a:gd name="connsiteY23" fmla="*/ 6181090 h 6741160"/>
              <a:gd name="connsiteX24" fmla="*/ 7278370 w 7759700"/>
              <a:gd name="connsiteY24" fmla="*/ 6083300 h 6741160"/>
              <a:gd name="connsiteX25" fmla="*/ 7420610 w 7759700"/>
              <a:gd name="connsiteY25" fmla="*/ 5956300 h 6741160"/>
              <a:gd name="connsiteX26" fmla="*/ 7512050 w 7759700"/>
              <a:gd name="connsiteY26" fmla="*/ 5951220 h 6741160"/>
              <a:gd name="connsiteX27" fmla="*/ 7538720 w 7759700"/>
              <a:gd name="connsiteY27" fmla="*/ 6042660 h 6741160"/>
              <a:gd name="connsiteX28" fmla="*/ 7630160 w 7759700"/>
              <a:gd name="connsiteY28" fmla="*/ 6189980 h 6741160"/>
              <a:gd name="connsiteX29" fmla="*/ 7620000 w 7759700"/>
              <a:gd name="connsiteY29" fmla="*/ 6319520 h 6741160"/>
              <a:gd name="connsiteX30" fmla="*/ 7759700 w 7759700"/>
              <a:gd name="connsiteY30" fmla="*/ 6741160 h 6741160"/>
              <a:gd name="connsiteX31" fmla="*/ 6973570 w 7759700"/>
              <a:gd name="connsiteY31" fmla="*/ 6525260 h 6741160"/>
              <a:gd name="connsiteX32" fmla="*/ 5801360 w 7759700"/>
              <a:gd name="connsiteY32" fmla="*/ 6502400 h 6741160"/>
              <a:gd name="connsiteX33" fmla="*/ 4395934 w 7759700"/>
              <a:gd name="connsiteY33" fmla="*/ 6470452 h 6741160"/>
              <a:gd name="connsiteX34" fmla="*/ 4912837 w 7759700"/>
              <a:gd name="connsiteY34" fmla="*/ 4621389 h 6741160"/>
              <a:gd name="connsiteX35" fmla="*/ 4064122 w 7759700"/>
              <a:gd name="connsiteY35" fmla="*/ 3744779 h 6741160"/>
              <a:gd name="connsiteX36" fmla="*/ 3515360 w 7759700"/>
              <a:gd name="connsiteY36" fmla="*/ 4226560 h 6741160"/>
              <a:gd name="connsiteX37" fmla="*/ 2824480 w 7759700"/>
              <a:gd name="connsiteY37" fmla="*/ 4165600 h 6741160"/>
              <a:gd name="connsiteX38" fmla="*/ 2001520 w 7759700"/>
              <a:gd name="connsiteY38" fmla="*/ 4196080 h 6741160"/>
              <a:gd name="connsiteX39" fmla="*/ 1524000 w 7759700"/>
              <a:gd name="connsiteY39" fmla="*/ 4348480 h 6741160"/>
              <a:gd name="connsiteX40" fmla="*/ 1209040 w 7759700"/>
              <a:gd name="connsiteY40" fmla="*/ 4663440 h 6741160"/>
              <a:gd name="connsiteX41" fmla="*/ 1087120 w 7759700"/>
              <a:gd name="connsiteY41" fmla="*/ 5090160 h 6741160"/>
              <a:gd name="connsiteX42" fmla="*/ 101600 w 7759700"/>
              <a:gd name="connsiteY42" fmla="*/ 5120640 h 6741160"/>
              <a:gd name="connsiteX43" fmla="*/ 0 w 7759700"/>
              <a:gd name="connsiteY43" fmla="*/ 5059680 h 6741160"/>
              <a:gd name="connsiteX44" fmla="*/ 335280 w 7759700"/>
              <a:gd name="connsiteY4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39280 w 7759700"/>
              <a:gd name="connsiteY14" fmla="*/ 5425440 h 6741160"/>
              <a:gd name="connsiteX15" fmla="*/ 6918960 w 7759700"/>
              <a:gd name="connsiteY15" fmla="*/ 5618480 h 6741160"/>
              <a:gd name="connsiteX16" fmla="*/ 6868160 w 7759700"/>
              <a:gd name="connsiteY16" fmla="*/ 5709920 h 6741160"/>
              <a:gd name="connsiteX17" fmla="*/ 6878320 w 7759700"/>
              <a:gd name="connsiteY17" fmla="*/ 5811520 h 6741160"/>
              <a:gd name="connsiteX18" fmla="*/ 6898640 w 7759700"/>
              <a:gd name="connsiteY18" fmla="*/ 6024880 h 6741160"/>
              <a:gd name="connsiteX19" fmla="*/ 6929120 w 7759700"/>
              <a:gd name="connsiteY19" fmla="*/ 6075680 h 6741160"/>
              <a:gd name="connsiteX20" fmla="*/ 7051040 w 7759700"/>
              <a:gd name="connsiteY20" fmla="*/ 6176010 h 6741160"/>
              <a:gd name="connsiteX21" fmla="*/ 7119620 w 7759700"/>
              <a:gd name="connsiteY21" fmla="*/ 6189980 h 6741160"/>
              <a:gd name="connsiteX22" fmla="*/ 7211060 w 7759700"/>
              <a:gd name="connsiteY22" fmla="*/ 6181090 h 6741160"/>
              <a:gd name="connsiteX23" fmla="*/ 7278370 w 7759700"/>
              <a:gd name="connsiteY23" fmla="*/ 6083300 h 6741160"/>
              <a:gd name="connsiteX24" fmla="*/ 7420610 w 7759700"/>
              <a:gd name="connsiteY24" fmla="*/ 5956300 h 6741160"/>
              <a:gd name="connsiteX25" fmla="*/ 7512050 w 7759700"/>
              <a:gd name="connsiteY25" fmla="*/ 5951220 h 6741160"/>
              <a:gd name="connsiteX26" fmla="*/ 7538720 w 7759700"/>
              <a:gd name="connsiteY26" fmla="*/ 6042660 h 6741160"/>
              <a:gd name="connsiteX27" fmla="*/ 7630160 w 7759700"/>
              <a:gd name="connsiteY27" fmla="*/ 6189980 h 6741160"/>
              <a:gd name="connsiteX28" fmla="*/ 7620000 w 7759700"/>
              <a:gd name="connsiteY28" fmla="*/ 6319520 h 6741160"/>
              <a:gd name="connsiteX29" fmla="*/ 7759700 w 7759700"/>
              <a:gd name="connsiteY29" fmla="*/ 6741160 h 6741160"/>
              <a:gd name="connsiteX30" fmla="*/ 6973570 w 7759700"/>
              <a:gd name="connsiteY30" fmla="*/ 6525260 h 6741160"/>
              <a:gd name="connsiteX31" fmla="*/ 5801360 w 7759700"/>
              <a:gd name="connsiteY31" fmla="*/ 6502400 h 6741160"/>
              <a:gd name="connsiteX32" fmla="*/ 4395934 w 7759700"/>
              <a:gd name="connsiteY32" fmla="*/ 6470452 h 6741160"/>
              <a:gd name="connsiteX33" fmla="*/ 4912837 w 7759700"/>
              <a:gd name="connsiteY33" fmla="*/ 4621389 h 6741160"/>
              <a:gd name="connsiteX34" fmla="*/ 4064122 w 7759700"/>
              <a:gd name="connsiteY34" fmla="*/ 3744779 h 6741160"/>
              <a:gd name="connsiteX35" fmla="*/ 3515360 w 7759700"/>
              <a:gd name="connsiteY35" fmla="*/ 4226560 h 6741160"/>
              <a:gd name="connsiteX36" fmla="*/ 2824480 w 7759700"/>
              <a:gd name="connsiteY36" fmla="*/ 4165600 h 6741160"/>
              <a:gd name="connsiteX37" fmla="*/ 2001520 w 7759700"/>
              <a:gd name="connsiteY37" fmla="*/ 4196080 h 6741160"/>
              <a:gd name="connsiteX38" fmla="*/ 1524000 w 7759700"/>
              <a:gd name="connsiteY38" fmla="*/ 4348480 h 6741160"/>
              <a:gd name="connsiteX39" fmla="*/ 1209040 w 7759700"/>
              <a:gd name="connsiteY39" fmla="*/ 4663440 h 6741160"/>
              <a:gd name="connsiteX40" fmla="*/ 1087120 w 7759700"/>
              <a:gd name="connsiteY40" fmla="*/ 5090160 h 6741160"/>
              <a:gd name="connsiteX41" fmla="*/ 101600 w 7759700"/>
              <a:gd name="connsiteY41" fmla="*/ 5120640 h 6741160"/>
              <a:gd name="connsiteX42" fmla="*/ 0 w 7759700"/>
              <a:gd name="connsiteY42" fmla="*/ 5059680 h 6741160"/>
              <a:gd name="connsiteX43" fmla="*/ 335280 w 7759700"/>
              <a:gd name="connsiteY4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68160 w 7759700"/>
              <a:gd name="connsiteY15" fmla="*/ 5709920 h 6741160"/>
              <a:gd name="connsiteX16" fmla="*/ 6878320 w 7759700"/>
              <a:gd name="connsiteY16" fmla="*/ 5811520 h 6741160"/>
              <a:gd name="connsiteX17" fmla="*/ 6898640 w 7759700"/>
              <a:gd name="connsiteY17" fmla="*/ 6024880 h 6741160"/>
              <a:gd name="connsiteX18" fmla="*/ 6929120 w 7759700"/>
              <a:gd name="connsiteY18" fmla="*/ 6075680 h 6741160"/>
              <a:gd name="connsiteX19" fmla="*/ 7051040 w 7759700"/>
              <a:gd name="connsiteY19" fmla="*/ 6176010 h 6741160"/>
              <a:gd name="connsiteX20" fmla="*/ 7119620 w 7759700"/>
              <a:gd name="connsiteY20" fmla="*/ 6189980 h 6741160"/>
              <a:gd name="connsiteX21" fmla="*/ 7211060 w 7759700"/>
              <a:gd name="connsiteY21" fmla="*/ 6181090 h 6741160"/>
              <a:gd name="connsiteX22" fmla="*/ 7278370 w 7759700"/>
              <a:gd name="connsiteY22" fmla="*/ 6083300 h 6741160"/>
              <a:gd name="connsiteX23" fmla="*/ 7420610 w 7759700"/>
              <a:gd name="connsiteY23" fmla="*/ 5956300 h 6741160"/>
              <a:gd name="connsiteX24" fmla="*/ 7512050 w 7759700"/>
              <a:gd name="connsiteY24" fmla="*/ 5951220 h 6741160"/>
              <a:gd name="connsiteX25" fmla="*/ 7538720 w 7759700"/>
              <a:gd name="connsiteY25" fmla="*/ 6042660 h 6741160"/>
              <a:gd name="connsiteX26" fmla="*/ 7630160 w 7759700"/>
              <a:gd name="connsiteY26" fmla="*/ 6189980 h 6741160"/>
              <a:gd name="connsiteX27" fmla="*/ 7620000 w 7759700"/>
              <a:gd name="connsiteY27" fmla="*/ 6319520 h 6741160"/>
              <a:gd name="connsiteX28" fmla="*/ 7759700 w 7759700"/>
              <a:gd name="connsiteY28" fmla="*/ 6741160 h 6741160"/>
              <a:gd name="connsiteX29" fmla="*/ 6973570 w 7759700"/>
              <a:gd name="connsiteY29" fmla="*/ 6525260 h 6741160"/>
              <a:gd name="connsiteX30" fmla="*/ 5801360 w 7759700"/>
              <a:gd name="connsiteY30" fmla="*/ 6502400 h 6741160"/>
              <a:gd name="connsiteX31" fmla="*/ 4395934 w 7759700"/>
              <a:gd name="connsiteY31" fmla="*/ 6470452 h 6741160"/>
              <a:gd name="connsiteX32" fmla="*/ 4912837 w 7759700"/>
              <a:gd name="connsiteY32" fmla="*/ 4621389 h 6741160"/>
              <a:gd name="connsiteX33" fmla="*/ 4064122 w 7759700"/>
              <a:gd name="connsiteY33" fmla="*/ 3744779 h 6741160"/>
              <a:gd name="connsiteX34" fmla="*/ 3515360 w 7759700"/>
              <a:gd name="connsiteY34" fmla="*/ 4226560 h 6741160"/>
              <a:gd name="connsiteX35" fmla="*/ 2824480 w 7759700"/>
              <a:gd name="connsiteY35" fmla="*/ 4165600 h 6741160"/>
              <a:gd name="connsiteX36" fmla="*/ 2001520 w 7759700"/>
              <a:gd name="connsiteY36" fmla="*/ 4196080 h 6741160"/>
              <a:gd name="connsiteX37" fmla="*/ 1524000 w 7759700"/>
              <a:gd name="connsiteY37" fmla="*/ 4348480 h 6741160"/>
              <a:gd name="connsiteX38" fmla="*/ 1209040 w 7759700"/>
              <a:gd name="connsiteY38" fmla="*/ 4663440 h 6741160"/>
              <a:gd name="connsiteX39" fmla="*/ 1087120 w 7759700"/>
              <a:gd name="connsiteY39" fmla="*/ 5090160 h 6741160"/>
              <a:gd name="connsiteX40" fmla="*/ 101600 w 7759700"/>
              <a:gd name="connsiteY40" fmla="*/ 5120640 h 6741160"/>
              <a:gd name="connsiteX41" fmla="*/ 0 w 7759700"/>
              <a:gd name="connsiteY41" fmla="*/ 5059680 h 6741160"/>
              <a:gd name="connsiteX42" fmla="*/ 335280 w 7759700"/>
              <a:gd name="connsiteY4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78320 w 7759700"/>
              <a:gd name="connsiteY15" fmla="*/ 5811520 h 6741160"/>
              <a:gd name="connsiteX16" fmla="*/ 6898640 w 7759700"/>
              <a:gd name="connsiteY16" fmla="*/ 6024880 h 6741160"/>
              <a:gd name="connsiteX17" fmla="*/ 6929120 w 7759700"/>
              <a:gd name="connsiteY17" fmla="*/ 6075680 h 6741160"/>
              <a:gd name="connsiteX18" fmla="*/ 7051040 w 7759700"/>
              <a:gd name="connsiteY18" fmla="*/ 6176010 h 6741160"/>
              <a:gd name="connsiteX19" fmla="*/ 7119620 w 7759700"/>
              <a:gd name="connsiteY19" fmla="*/ 6189980 h 6741160"/>
              <a:gd name="connsiteX20" fmla="*/ 7211060 w 7759700"/>
              <a:gd name="connsiteY20" fmla="*/ 6181090 h 6741160"/>
              <a:gd name="connsiteX21" fmla="*/ 7278370 w 7759700"/>
              <a:gd name="connsiteY21" fmla="*/ 6083300 h 6741160"/>
              <a:gd name="connsiteX22" fmla="*/ 7420610 w 7759700"/>
              <a:gd name="connsiteY22" fmla="*/ 5956300 h 6741160"/>
              <a:gd name="connsiteX23" fmla="*/ 7512050 w 7759700"/>
              <a:gd name="connsiteY23" fmla="*/ 5951220 h 6741160"/>
              <a:gd name="connsiteX24" fmla="*/ 7538720 w 7759700"/>
              <a:gd name="connsiteY24" fmla="*/ 6042660 h 6741160"/>
              <a:gd name="connsiteX25" fmla="*/ 7630160 w 7759700"/>
              <a:gd name="connsiteY25" fmla="*/ 6189980 h 6741160"/>
              <a:gd name="connsiteX26" fmla="*/ 7620000 w 7759700"/>
              <a:gd name="connsiteY26" fmla="*/ 6319520 h 6741160"/>
              <a:gd name="connsiteX27" fmla="*/ 7759700 w 7759700"/>
              <a:gd name="connsiteY27" fmla="*/ 6741160 h 6741160"/>
              <a:gd name="connsiteX28" fmla="*/ 6973570 w 7759700"/>
              <a:gd name="connsiteY28" fmla="*/ 6525260 h 6741160"/>
              <a:gd name="connsiteX29" fmla="*/ 5801360 w 7759700"/>
              <a:gd name="connsiteY29" fmla="*/ 6502400 h 6741160"/>
              <a:gd name="connsiteX30" fmla="*/ 4395934 w 7759700"/>
              <a:gd name="connsiteY30" fmla="*/ 6470452 h 6741160"/>
              <a:gd name="connsiteX31" fmla="*/ 4912837 w 7759700"/>
              <a:gd name="connsiteY31" fmla="*/ 4621389 h 6741160"/>
              <a:gd name="connsiteX32" fmla="*/ 4064122 w 7759700"/>
              <a:gd name="connsiteY32" fmla="*/ 3744779 h 6741160"/>
              <a:gd name="connsiteX33" fmla="*/ 3515360 w 7759700"/>
              <a:gd name="connsiteY33" fmla="*/ 4226560 h 6741160"/>
              <a:gd name="connsiteX34" fmla="*/ 2824480 w 7759700"/>
              <a:gd name="connsiteY34" fmla="*/ 4165600 h 6741160"/>
              <a:gd name="connsiteX35" fmla="*/ 2001520 w 7759700"/>
              <a:gd name="connsiteY35" fmla="*/ 4196080 h 6741160"/>
              <a:gd name="connsiteX36" fmla="*/ 1524000 w 7759700"/>
              <a:gd name="connsiteY36" fmla="*/ 4348480 h 6741160"/>
              <a:gd name="connsiteX37" fmla="*/ 1209040 w 7759700"/>
              <a:gd name="connsiteY37" fmla="*/ 4663440 h 6741160"/>
              <a:gd name="connsiteX38" fmla="*/ 1087120 w 7759700"/>
              <a:gd name="connsiteY38" fmla="*/ 5090160 h 6741160"/>
              <a:gd name="connsiteX39" fmla="*/ 101600 w 7759700"/>
              <a:gd name="connsiteY39" fmla="*/ 5120640 h 6741160"/>
              <a:gd name="connsiteX40" fmla="*/ 0 w 7759700"/>
              <a:gd name="connsiteY40" fmla="*/ 5059680 h 6741160"/>
              <a:gd name="connsiteX41" fmla="*/ 335280 w 7759700"/>
              <a:gd name="connsiteY4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051040 w 7759700"/>
              <a:gd name="connsiteY17" fmla="*/ 6176010 h 6741160"/>
              <a:gd name="connsiteX18" fmla="*/ 7119620 w 7759700"/>
              <a:gd name="connsiteY18" fmla="*/ 6189980 h 6741160"/>
              <a:gd name="connsiteX19" fmla="*/ 7211060 w 7759700"/>
              <a:gd name="connsiteY19" fmla="*/ 6181090 h 6741160"/>
              <a:gd name="connsiteX20" fmla="*/ 7278370 w 7759700"/>
              <a:gd name="connsiteY20" fmla="*/ 6083300 h 6741160"/>
              <a:gd name="connsiteX21" fmla="*/ 7420610 w 7759700"/>
              <a:gd name="connsiteY21" fmla="*/ 5956300 h 6741160"/>
              <a:gd name="connsiteX22" fmla="*/ 7512050 w 7759700"/>
              <a:gd name="connsiteY22" fmla="*/ 5951220 h 6741160"/>
              <a:gd name="connsiteX23" fmla="*/ 7538720 w 7759700"/>
              <a:gd name="connsiteY23" fmla="*/ 6042660 h 6741160"/>
              <a:gd name="connsiteX24" fmla="*/ 7630160 w 7759700"/>
              <a:gd name="connsiteY24" fmla="*/ 6189980 h 6741160"/>
              <a:gd name="connsiteX25" fmla="*/ 7620000 w 7759700"/>
              <a:gd name="connsiteY25" fmla="*/ 6319520 h 6741160"/>
              <a:gd name="connsiteX26" fmla="*/ 7759700 w 7759700"/>
              <a:gd name="connsiteY26" fmla="*/ 6741160 h 6741160"/>
              <a:gd name="connsiteX27" fmla="*/ 6973570 w 7759700"/>
              <a:gd name="connsiteY27" fmla="*/ 6525260 h 6741160"/>
              <a:gd name="connsiteX28" fmla="*/ 5801360 w 7759700"/>
              <a:gd name="connsiteY28" fmla="*/ 6502400 h 6741160"/>
              <a:gd name="connsiteX29" fmla="*/ 4395934 w 7759700"/>
              <a:gd name="connsiteY29" fmla="*/ 6470452 h 6741160"/>
              <a:gd name="connsiteX30" fmla="*/ 4912837 w 7759700"/>
              <a:gd name="connsiteY30" fmla="*/ 4621389 h 6741160"/>
              <a:gd name="connsiteX31" fmla="*/ 4064122 w 7759700"/>
              <a:gd name="connsiteY31" fmla="*/ 3744779 h 6741160"/>
              <a:gd name="connsiteX32" fmla="*/ 3515360 w 7759700"/>
              <a:gd name="connsiteY32" fmla="*/ 4226560 h 6741160"/>
              <a:gd name="connsiteX33" fmla="*/ 2824480 w 7759700"/>
              <a:gd name="connsiteY33" fmla="*/ 4165600 h 6741160"/>
              <a:gd name="connsiteX34" fmla="*/ 2001520 w 7759700"/>
              <a:gd name="connsiteY34" fmla="*/ 4196080 h 6741160"/>
              <a:gd name="connsiteX35" fmla="*/ 1524000 w 7759700"/>
              <a:gd name="connsiteY35" fmla="*/ 4348480 h 6741160"/>
              <a:gd name="connsiteX36" fmla="*/ 1209040 w 7759700"/>
              <a:gd name="connsiteY36" fmla="*/ 4663440 h 6741160"/>
              <a:gd name="connsiteX37" fmla="*/ 1087120 w 7759700"/>
              <a:gd name="connsiteY37" fmla="*/ 5090160 h 6741160"/>
              <a:gd name="connsiteX38" fmla="*/ 101600 w 7759700"/>
              <a:gd name="connsiteY38" fmla="*/ 5120640 h 6741160"/>
              <a:gd name="connsiteX39" fmla="*/ 0 w 7759700"/>
              <a:gd name="connsiteY39" fmla="*/ 5059680 h 6741160"/>
              <a:gd name="connsiteX40" fmla="*/ 335280 w 7759700"/>
              <a:gd name="connsiteY4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278370 w 7759700"/>
              <a:gd name="connsiteY19" fmla="*/ 6083300 h 6741160"/>
              <a:gd name="connsiteX20" fmla="*/ 7420610 w 7759700"/>
              <a:gd name="connsiteY20" fmla="*/ 5956300 h 6741160"/>
              <a:gd name="connsiteX21" fmla="*/ 7512050 w 7759700"/>
              <a:gd name="connsiteY21" fmla="*/ 5951220 h 6741160"/>
              <a:gd name="connsiteX22" fmla="*/ 7538720 w 7759700"/>
              <a:gd name="connsiteY22" fmla="*/ 6042660 h 6741160"/>
              <a:gd name="connsiteX23" fmla="*/ 7630160 w 7759700"/>
              <a:gd name="connsiteY23" fmla="*/ 6189980 h 6741160"/>
              <a:gd name="connsiteX24" fmla="*/ 7620000 w 7759700"/>
              <a:gd name="connsiteY24" fmla="*/ 6319520 h 6741160"/>
              <a:gd name="connsiteX25" fmla="*/ 7759700 w 7759700"/>
              <a:gd name="connsiteY25" fmla="*/ 6741160 h 6741160"/>
              <a:gd name="connsiteX26" fmla="*/ 6973570 w 7759700"/>
              <a:gd name="connsiteY26" fmla="*/ 6525260 h 6741160"/>
              <a:gd name="connsiteX27" fmla="*/ 5801360 w 7759700"/>
              <a:gd name="connsiteY27" fmla="*/ 6502400 h 6741160"/>
              <a:gd name="connsiteX28" fmla="*/ 4395934 w 7759700"/>
              <a:gd name="connsiteY28" fmla="*/ 6470452 h 6741160"/>
              <a:gd name="connsiteX29" fmla="*/ 4912837 w 7759700"/>
              <a:gd name="connsiteY29" fmla="*/ 4621389 h 6741160"/>
              <a:gd name="connsiteX30" fmla="*/ 4064122 w 7759700"/>
              <a:gd name="connsiteY30" fmla="*/ 3744779 h 6741160"/>
              <a:gd name="connsiteX31" fmla="*/ 3515360 w 7759700"/>
              <a:gd name="connsiteY31" fmla="*/ 4226560 h 6741160"/>
              <a:gd name="connsiteX32" fmla="*/ 2824480 w 7759700"/>
              <a:gd name="connsiteY32" fmla="*/ 4165600 h 6741160"/>
              <a:gd name="connsiteX33" fmla="*/ 2001520 w 7759700"/>
              <a:gd name="connsiteY33" fmla="*/ 4196080 h 6741160"/>
              <a:gd name="connsiteX34" fmla="*/ 1524000 w 7759700"/>
              <a:gd name="connsiteY34" fmla="*/ 4348480 h 6741160"/>
              <a:gd name="connsiteX35" fmla="*/ 1209040 w 7759700"/>
              <a:gd name="connsiteY35" fmla="*/ 4663440 h 6741160"/>
              <a:gd name="connsiteX36" fmla="*/ 1087120 w 7759700"/>
              <a:gd name="connsiteY36" fmla="*/ 5090160 h 6741160"/>
              <a:gd name="connsiteX37" fmla="*/ 101600 w 7759700"/>
              <a:gd name="connsiteY37" fmla="*/ 5120640 h 6741160"/>
              <a:gd name="connsiteX38" fmla="*/ 0 w 7759700"/>
              <a:gd name="connsiteY38" fmla="*/ 5059680 h 6741160"/>
              <a:gd name="connsiteX39" fmla="*/ 335280 w 7759700"/>
              <a:gd name="connsiteY3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211060 w 7759700"/>
              <a:gd name="connsiteY18" fmla="*/ 6181090 h 6741160"/>
              <a:gd name="connsiteX19" fmla="*/ 7420610 w 7759700"/>
              <a:gd name="connsiteY19" fmla="*/ 5956300 h 6741160"/>
              <a:gd name="connsiteX20" fmla="*/ 7512050 w 7759700"/>
              <a:gd name="connsiteY20" fmla="*/ 5951220 h 6741160"/>
              <a:gd name="connsiteX21" fmla="*/ 7538720 w 7759700"/>
              <a:gd name="connsiteY21" fmla="*/ 6042660 h 6741160"/>
              <a:gd name="connsiteX22" fmla="*/ 7630160 w 7759700"/>
              <a:gd name="connsiteY22" fmla="*/ 6189980 h 6741160"/>
              <a:gd name="connsiteX23" fmla="*/ 7620000 w 7759700"/>
              <a:gd name="connsiteY23" fmla="*/ 6319520 h 6741160"/>
              <a:gd name="connsiteX24" fmla="*/ 7759700 w 7759700"/>
              <a:gd name="connsiteY24" fmla="*/ 6741160 h 6741160"/>
              <a:gd name="connsiteX25" fmla="*/ 6973570 w 7759700"/>
              <a:gd name="connsiteY25" fmla="*/ 6525260 h 6741160"/>
              <a:gd name="connsiteX26" fmla="*/ 5801360 w 7759700"/>
              <a:gd name="connsiteY26" fmla="*/ 6502400 h 6741160"/>
              <a:gd name="connsiteX27" fmla="*/ 4395934 w 7759700"/>
              <a:gd name="connsiteY27" fmla="*/ 6470452 h 6741160"/>
              <a:gd name="connsiteX28" fmla="*/ 4912837 w 7759700"/>
              <a:gd name="connsiteY28" fmla="*/ 4621389 h 6741160"/>
              <a:gd name="connsiteX29" fmla="*/ 4064122 w 7759700"/>
              <a:gd name="connsiteY29" fmla="*/ 3744779 h 6741160"/>
              <a:gd name="connsiteX30" fmla="*/ 3515360 w 7759700"/>
              <a:gd name="connsiteY30" fmla="*/ 4226560 h 6741160"/>
              <a:gd name="connsiteX31" fmla="*/ 2824480 w 7759700"/>
              <a:gd name="connsiteY31" fmla="*/ 4165600 h 6741160"/>
              <a:gd name="connsiteX32" fmla="*/ 2001520 w 7759700"/>
              <a:gd name="connsiteY32" fmla="*/ 4196080 h 6741160"/>
              <a:gd name="connsiteX33" fmla="*/ 1524000 w 7759700"/>
              <a:gd name="connsiteY33" fmla="*/ 4348480 h 6741160"/>
              <a:gd name="connsiteX34" fmla="*/ 1209040 w 7759700"/>
              <a:gd name="connsiteY34" fmla="*/ 4663440 h 6741160"/>
              <a:gd name="connsiteX35" fmla="*/ 1087120 w 7759700"/>
              <a:gd name="connsiteY35" fmla="*/ 5090160 h 6741160"/>
              <a:gd name="connsiteX36" fmla="*/ 101600 w 7759700"/>
              <a:gd name="connsiteY36" fmla="*/ 5120640 h 6741160"/>
              <a:gd name="connsiteX37" fmla="*/ 0 w 7759700"/>
              <a:gd name="connsiteY37" fmla="*/ 5059680 h 6741160"/>
              <a:gd name="connsiteX38" fmla="*/ 335280 w 7759700"/>
              <a:gd name="connsiteY3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119620 w 7759700"/>
              <a:gd name="connsiteY17" fmla="*/ 6189980 h 6741160"/>
              <a:gd name="connsiteX18" fmla="*/ 7420610 w 7759700"/>
              <a:gd name="connsiteY18" fmla="*/ 5956300 h 6741160"/>
              <a:gd name="connsiteX19" fmla="*/ 7512050 w 7759700"/>
              <a:gd name="connsiteY19" fmla="*/ 5951220 h 6741160"/>
              <a:gd name="connsiteX20" fmla="*/ 7538720 w 7759700"/>
              <a:gd name="connsiteY20" fmla="*/ 6042660 h 6741160"/>
              <a:gd name="connsiteX21" fmla="*/ 7630160 w 7759700"/>
              <a:gd name="connsiteY21" fmla="*/ 6189980 h 6741160"/>
              <a:gd name="connsiteX22" fmla="*/ 7620000 w 7759700"/>
              <a:gd name="connsiteY22" fmla="*/ 6319520 h 6741160"/>
              <a:gd name="connsiteX23" fmla="*/ 7759700 w 7759700"/>
              <a:gd name="connsiteY23" fmla="*/ 6741160 h 6741160"/>
              <a:gd name="connsiteX24" fmla="*/ 6973570 w 7759700"/>
              <a:gd name="connsiteY24" fmla="*/ 6525260 h 6741160"/>
              <a:gd name="connsiteX25" fmla="*/ 5801360 w 7759700"/>
              <a:gd name="connsiteY25" fmla="*/ 6502400 h 6741160"/>
              <a:gd name="connsiteX26" fmla="*/ 4395934 w 7759700"/>
              <a:gd name="connsiteY26" fmla="*/ 6470452 h 6741160"/>
              <a:gd name="connsiteX27" fmla="*/ 4912837 w 7759700"/>
              <a:gd name="connsiteY27" fmla="*/ 4621389 h 6741160"/>
              <a:gd name="connsiteX28" fmla="*/ 4064122 w 7759700"/>
              <a:gd name="connsiteY28" fmla="*/ 3744779 h 6741160"/>
              <a:gd name="connsiteX29" fmla="*/ 3515360 w 7759700"/>
              <a:gd name="connsiteY29" fmla="*/ 4226560 h 6741160"/>
              <a:gd name="connsiteX30" fmla="*/ 2824480 w 7759700"/>
              <a:gd name="connsiteY30" fmla="*/ 4165600 h 6741160"/>
              <a:gd name="connsiteX31" fmla="*/ 2001520 w 7759700"/>
              <a:gd name="connsiteY31" fmla="*/ 4196080 h 6741160"/>
              <a:gd name="connsiteX32" fmla="*/ 1524000 w 7759700"/>
              <a:gd name="connsiteY32" fmla="*/ 4348480 h 6741160"/>
              <a:gd name="connsiteX33" fmla="*/ 1209040 w 7759700"/>
              <a:gd name="connsiteY33" fmla="*/ 4663440 h 6741160"/>
              <a:gd name="connsiteX34" fmla="*/ 1087120 w 7759700"/>
              <a:gd name="connsiteY34" fmla="*/ 5090160 h 6741160"/>
              <a:gd name="connsiteX35" fmla="*/ 101600 w 7759700"/>
              <a:gd name="connsiteY35" fmla="*/ 5120640 h 6741160"/>
              <a:gd name="connsiteX36" fmla="*/ 0 w 7759700"/>
              <a:gd name="connsiteY36" fmla="*/ 5059680 h 6741160"/>
              <a:gd name="connsiteX37" fmla="*/ 335280 w 7759700"/>
              <a:gd name="connsiteY3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420610 w 7759700"/>
              <a:gd name="connsiteY17" fmla="*/ 5956300 h 6741160"/>
              <a:gd name="connsiteX18" fmla="*/ 7512050 w 7759700"/>
              <a:gd name="connsiteY18" fmla="*/ 5951220 h 6741160"/>
              <a:gd name="connsiteX19" fmla="*/ 7538720 w 7759700"/>
              <a:gd name="connsiteY19" fmla="*/ 6042660 h 6741160"/>
              <a:gd name="connsiteX20" fmla="*/ 7630160 w 7759700"/>
              <a:gd name="connsiteY20" fmla="*/ 6189980 h 6741160"/>
              <a:gd name="connsiteX21" fmla="*/ 7620000 w 7759700"/>
              <a:gd name="connsiteY21" fmla="*/ 6319520 h 6741160"/>
              <a:gd name="connsiteX22" fmla="*/ 7759700 w 7759700"/>
              <a:gd name="connsiteY22" fmla="*/ 6741160 h 6741160"/>
              <a:gd name="connsiteX23" fmla="*/ 6973570 w 7759700"/>
              <a:gd name="connsiteY23" fmla="*/ 6525260 h 6741160"/>
              <a:gd name="connsiteX24" fmla="*/ 5801360 w 7759700"/>
              <a:gd name="connsiteY24" fmla="*/ 6502400 h 6741160"/>
              <a:gd name="connsiteX25" fmla="*/ 4395934 w 7759700"/>
              <a:gd name="connsiteY25" fmla="*/ 6470452 h 6741160"/>
              <a:gd name="connsiteX26" fmla="*/ 4912837 w 7759700"/>
              <a:gd name="connsiteY26" fmla="*/ 4621389 h 6741160"/>
              <a:gd name="connsiteX27" fmla="*/ 4064122 w 7759700"/>
              <a:gd name="connsiteY27" fmla="*/ 3744779 h 6741160"/>
              <a:gd name="connsiteX28" fmla="*/ 3515360 w 7759700"/>
              <a:gd name="connsiteY28" fmla="*/ 4226560 h 6741160"/>
              <a:gd name="connsiteX29" fmla="*/ 2824480 w 7759700"/>
              <a:gd name="connsiteY29" fmla="*/ 4165600 h 6741160"/>
              <a:gd name="connsiteX30" fmla="*/ 2001520 w 7759700"/>
              <a:gd name="connsiteY30" fmla="*/ 4196080 h 6741160"/>
              <a:gd name="connsiteX31" fmla="*/ 1524000 w 7759700"/>
              <a:gd name="connsiteY31" fmla="*/ 4348480 h 6741160"/>
              <a:gd name="connsiteX32" fmla="*/ 1209040 w 7759700"/>
              <a:gd name="connsiteY32" fmla="*/ 4663440 h 6741160"/>
              <a:gd name="connsiteX33" fmla="*/ 1087120 w 7759700"/>
              <a:gd name="connsiteY33" fmla="*/ 5090160 h 6741160"/>
              <a:gd name="connsiteX34" fmla="*/ 101600 w 7759700"/>
              <a:gd name="connsiteY34" fmla="*/ 5120640 h 6741160"/>
              <a:gd name="connsiteX35" fmla="*/ 0 w 7759700"/>
              <a:gd name="connsiteY35" fmla="*/ 5059680 h 6741160"/>
              <a:gd name="connsiteX36" fmla="*/ 335280 w 7759700"/>
              <a:gd name="connsiteY3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538720 w 7759700"/>
              <a:gd name="connsiteY18" fmla="*/ 6042660 h 6741160"/>
              <a:gd name="connsiteX19" fmla="*/ 7630160 w 7759700"/>
              <a:gd name="connsiteY19" fmla="*/ 6189980 h 6741160"/>
              <a:gd name="connsiteX20" fmla="*/ 7620000 w 7759700"/>
              <a:gd name="connsiteY20" fmla="*/ 6319520 h 6741160"/>
              <a:gd name="connsiteX21" fmla="*/ 7759700 w 7759700"/>
              <a:gd name="connsiteY21" fmla="*/ 6741160 h 6741160"/>
              <a:gd name="connsiteX22" fmla="*/ 6973570 w 7759700"/>
              <a:gd name="connsiteY22" fmla="*/ 6525260 h 6741160"/>
              <a:gd name="connsiteX23" fmla="*/ 5801360 w 7759700"/>
              <a:gd name="connsiteY23" fmla="*/ 6502400 h 6741160"/>
              <a:gd name="connsiteX24" fmla="*/ 4395934 w 7759700"/>
              <a:gd name="connsiteY24" fmla="*/ 6470452 h 6741160"/>
              <a:gd name="connsiteX25" fmla="*/ 4912837 w 7759700"/>
              <a:gd name="connsiteY25" fmla="*/ 4621389 h 6741160"/>
              <a:gd name="connsiteX26" fmla="*/ 4064122 w 7759700"/>
              <a:gd name="connsiteY26" fmla="*/ 3744779 h 6741160"/>
              <a:gd name="connsiteX27" fmla="*/ 3515360 w 7759700"/>
              <a:gd name="connsiteY27" fmla="*/ 4226560 h 6741160"/>
              <a:gd name="connsiteX28" fmla="*/ 2824480 w 7759700"/>
              <a:gd name="connsiteY28" fmla="*/ 4165600 h 6741160"/>
              <a:gd name="connsiteX29" fmla="*/ 2001520 w 7759700"/>
              <a:gd name="connsiteY29" fmla="*/ 4196080 h 6741160"/>
              <a:gd name="connsiteX30" fmla="*/ 1524000 w 7759700"/>
              <a:gd name="connsiteY30" fmla="*/ 4348480 h 6741160"/>
              <a:gd name="connsiteX31" fmla="*/ 1209040 w 7759700"/>
              <a:gd name="connsiteY31" fmla="*/ 4663440 h 6741160"/>
              <a:gd name="connsiteX32" fmla="*/ 1087120 w 7759700"/>
              <a:gd name="connsiteY32" fmla="*/ 5090160 h 6741160"/>
              <a:gd name="connsiteX33" fmla="*/ 101600 w 7759700"/>
              <a:gd name="connsiteY33" fmla="*/ 5120640 h 6741160"/>
              <a:gd name="connsiteX34" fmla="*/ 0 w 7759700"/>
              <a:gd name="connsiteY34" fmla="*/ 5059680 h 6741160"/>
              <a:gd name="connsiteX35" fmla="*/ 335280 w 7759700"/>
              <a:gd name="connsiteY3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30160 w 7759700"/>
              <a:gd name="connsiteY18" fmla="*/ 6189980 h 6741160"/>
              <a:gd name="connsiteX19" fmla="*/ 7620000 w 7759700"/>
              <a:gd name="connsiteY19" fmla="*/ 6319520 h 6741160"/>
              <a:gd name="connsiteX20" fmla="*/ 7759700 w 7759700"/>
              <a:gd name="connsiteY20" fmla="*/ 6741160 h 6741160"/>
              <a:gd name="connsiteX21" fmla="*/ 6973570 w 7759700"/>
              <a:gd name="connsiteY21" fmla="*/ 6525260 h 6741160"/>
              <a:gd name="connsiteX22" fmla="*/ 5801360 w 7759700"/>
              <a:gd name="connsiteY22" fmla="*/ 6502400 h 6741160"/>
              <a:gd name="connsiteX23" fmla="*/ 4395934 w 7759700"/>
              <a:gd name="connsiteY23" fmla="*/ 6470452 h 6741160"/>
              <a:gd name="connsiteX24" fmla="*/ 4912837 w 7759700"/>
              <a:gd name="connsiteY24" fmla="*/ 4621389 h 6741160"/>
              <a:gd name="connsiteX25" fmla="*/ 4064122 w 7759700"/>
              <a:gd name="connsiteY25" fmla="*/ 3744779 h 6741160"/>
              <a:gd name="connsiteX26" fmla="*/ 3515360 w 7759700"/>
              <a:gd name="connsiteY26" fmla="*/ 4226560 h 6741160"/>
              <a:gd name="connsiteX27" fmla="*/ 2824480 w 7759700"/>
              <a:gd name="connsiteY27" fmla="*/ 4165600 h 6741160"/>
              <a:gd name="connsiteX28" fmla="*/ 2001520 w 7759700"/>
              <a:gd name="connsiteY28" fmla="*/ 4196080 h 6741160"/>
              <a:gd name="connsiteX29" fmla="*/ 1524000 w 7759700"/>
              <a:gd name="connsiteY29" fmla="*/ 4348480 h 6741160"/>
              <a:gd name="connsiteX30" fmla="*/ 1209040 w 7759700"/>
              <a:gd name="connsiteY30" fmla="*/ 4663440 h 6741160"/>
              <a:gd name="connsiteX31" fmla="*/ 1087120 w 7759700"/>
              <a:gd name="connsiteY31" fmla="*/ 5090160 h 6741160"/>
              <a:gd name="connsiteX32" fmla="*/ 101600 w 7759700"/>
              <a:gd name="connsiteY32" fmla="*/ 5120640 h 6741160"/>
              <a:gd name="connsiteX33" fmla="*/ 0 w 7759700"/>
              <a:gd name="connsiteY33" fmla="*/ 5059680 h 6741160"/>
              <a:gd name="connsiteX34" fmla="*/ 335280 w 7759700"/>
              <a:gd name="connsiteY3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512050 w 7759700"/>
              <a:gd name="connsiteY17" fmla="*/ 5951220 h 6741160"/>
              <a:gd name="connsiteX18" fmla="*/ 7620000 w 7759700"/>
              <a:gd name="connsiteY18" fmla="*/ 6319520 h 6741160"/>
              <a:gd name="connsiteX19" fmla="*/ 7759700 w 7759700"/>
              <a:gd name="connsiteY19" fmla="*/ 6741160 h 6741160"/>
              <a:gd name="connsiteX20" fmla="*/ 6973570 w 7759700"/>
              <a:gd name="connsiteY20" fmla="*/ 6525260 h 6741160"/>
              <a:gd name="connsiteX21" fmla="*/ 5801360 w 7759700"/>
              <a:gd name="connsiteY21" fmla="*/ 6502400 h 6741160"/>
              <a:gd name="connsiteX22" fmla="*/ 4395934 w 7759700"/>
              <a:gd name="connsiteY22" fmla="*/ 6470452 h 6741160"/>
              <a:gd name="connsiteX23" fmla="*/ 4912837 w 7759700"/>
              <a:gd name="connsiteY23" fmla="*/ 4621389 h 6741160"/>
              <a:gd name="connsiteX24" fmla="*/ 4064122 w 7759700"/>
              <a:gd name="connsiteY24" fmla="*/ 3744779 h 6741160"/>
              <a:gd name="connsiteX25" fmla="*/ 3515360 w 7759700"/>
              <a:gd name="connsiteY25" fmla="*/ 4226560 h 6741160"/>
              <a:gd name="connsiteX26" fmla="*/ 2824480 w 7759700"/>
              <a:gd name="connsiteY26" fmla="*/ 4165600 h 6741160"/>
              <a:gd name="connsiteX27" fmla="*/ 2001520 w 7759700"/>
              <a:gd name="connsiteY27" fmla="*/ 4196080 h 6741160"/>
              <a:gd name="connsiteX28" fmla="*/ 1524000 w 7759700"/>
              <a:gd name="connsiteY28" fmla="*/ 4348480 h 6741160"/>
              <a:gd name="connsiteX29" fmla="*/ 1209040 w 7759700"/>
              <a:gd name="connsiteY29" fmla="*/ 4663440 h 6741160"/>
              <a:gd name="connsiteX30" fmla="*/ 1087120 w 7759700"/>
              <a:gd name="connsiteY30" fmla="*/ 5090160 h 6741160"/>
              <a:gd name="connsiteX31" fmla="*/ 101600 w 7759700"/>
              <a:gd name="connsiteY31" fmla="*/ 5120640 h 6741160"/>
              <a:gd name="connsiteX32" fmla="*/ 0 w 7759700"/>
              <a:gd name="connsiteY32" fmla="*/ 5059680 h 6741160"/>
              <a:gd name="connsiteX33" fmla="*/ 335280 w 7759700"/>
              <a:gd name="connsiteY3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620000 w 7759700"/>
              <a:gd name="connsiteY17" fmla="*/ 6319520 h 6741160"/>
              <a:gd name="connsiteX18" fmla="*/ 7759700 w 7759700"/>
              <a:gd name="connsiteY18" fmla="*/ 6741160 h 6741160"/>
              <a:gd name="connsiteX19" fmla="*/ 6973570 w 7759700"/>
              <a:gd name="connsiteY19" fmla="*/ 6525260 h 6741160"/>
              <a:gd name="connsiteX20" fmla="*/ 5801360 w 7759700"/>
              <a:gd name="connsiteY20" fmla="*/ 6502400 h 6741160"/>
              <a:gd name="connsiteX21" fmla="*/ 4395934 w 7759700"/>
              <a:gd name="connsiteY21" fmla="*/ 6470452 h 6741160"/>
              <a:gd name="connsiteX22" fmla="*/ 4912837 w 7759700"/>
              <a:gd name="connsiteY22" fmla="*/ 4621389 h 6741160"/>
              <a:gd name="connsiteX23" fmla="*/ 4064122 w 7759700"/>
              <a:gd name="connsiteY23" fmla="*/ 3744779 h 6741160"/>
              <a:gd name="connsiteX24" fmla="*/ 3515360 w 7759700"/>
              <a:gd name="connsiteY24" fmla="*/ 4226560 h 6741160"/>
              <a:gd name="connsiteX25" fmla="*/ 2824480 w 7759700"/>
              <a:gd name="connsiteY25" fmla="*/ 4165600 h 6741160"/>
              <a:gd name="connsiteX26" fmla="*/ 2001520 w 7759700"/>
              <a:gd name="connsiteY26" fmla="*/ 4196080 h 6741160"/>
              <a:gd name="connsiteX27" fmla="*/ 1524000 w 7759700"/>
              <a:gd name="connsiteY27" fmla="*/ 4348480 h 6741160"/>
              <a:gd name="connsiteX28" fmla="*/ 1209040 w 7759700"/>
              <a:gd name="connsiteY28" fmla="*/ 4663440 h 6741160"/>
              <a:gd name="connsiteX29" fmla="*/ 1087120 w 7759700"/>
              <a:gd name="connsiteY29" fmla="*/ 5090160 h 6741160"/>
              <a:gd name="connsiteX30" fmla="*/ 101600 w 7759700"/>
              <a:gd name="connsiteY30" fmla="*/ 5120640 h 6741160"/>
              <a:gd name="connsiteX31" fmla="*/ 0 w 7759700"/>
              <a:gd name="connsiteY31" fmla="*/ 5059680 h 6741160"/>
              <a:gd name="connsiteX32" fmla="*/ 335280 w 7759700"/>
              <a:gd name="connsiteY3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6929120 w 7759700"/>
              <a:gd name="connsiteY16" fmla="*/ 6075680 h 6741160"/>
              <a:gd name="connsiteX17" fmla="*/ 7759700 w 7759700"/>
              <a:gd name="connsiteY17" fmla="*/ 6741160 h 6741160"/>
              <a:gd name="connsiteX18" fmla="*/ 6973570 w 7759700"/>
              <a:gd name="connsiteY18" fmla="*/ 6525260 h 6741160"/>
              <a:gd name="connsiteX19" fmla="*/ 5801360 w 7759700"/>
              <a:gd name="connsiteY19" fmla="*/ 6502400 h 6741160"/>
              <a:gd name="connsiteX20" fmla="*/ 4395934 w 7759700"/>
              <a:gd name="connsiteY20" fmla="*/ 6470452 h 6741160"/>
              <a:gd name="connsiteX21" fmla="*/ 4912837 w 7759700"/>
              <a:gd name="connsiteY21" fmla="*/ 4621389 h 6741160"/>
              <a:gd name="connsiteX22" fmla="*/ 4064122 w 7759700"/>
              <a:gd name="connsiteY22" fmla="*/ 3744779 h 6741160"/>
              <a:gd name="connsiteX23" fmla="*/ 3515360 w 7759700"/>
              <a:gd name="connsiteY23" fmla="*/ 4226560 h 6741160"/>
              <a:gd name="connsiteX24" fmla="*/ 2824480 w 7759700"/>
              <a:gd name="connsiteY24" fmla="*/ 4165600 h 6741160"/>
              <a:gd name="connsiteX25" fmla="*/ 2001520 w 7759700"/>
              <a:gd name="connsiteY25" fmla="*/ 4196080 h 6741160"/>
              <a:gd name="connsiteX26" fmla="*/ 1524000 w 7759700"/>
              <a:gd name="connsiteY26" fmla="*/ 4348480 h 6741160"/>
              <a:gd name="connsiteX27" fmla="*/ 1209040 w 7759700"/>
              <a:gd name="connsiteY27" fmla="*/ 4663440 h 6741160"/>
              <a:gd name="connsiteX28" fmla="*/ 1087120 w 7759700"/>
              <a:gd name="connsiteY28" fmla="*/ 5090160 h 6741160"/>
              <a:gd name="connsiteX29" fmla="*/ 101600 w 7759700"/>
              <a:gd name="connsiteY29" fmla="*/ 5120640 h 6741160"/>
              <a:gd name="connsiteX30" fmla="*/ 0 w 7759700"/>
              <a:gd name="connsiteY30" fmla="*/ 5059680 h 6741160"/>
              <a:gd name="connsiteX31" fmla="*/ 335280 w 7759700"/>
              <a:gd name="connsiteY3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6898640 w 7759700"/>
              <a:gd name="connsiteY15" fmla="*/ 6024880 h 6741160"/>
              <a:gd name="connsiteX16" fmla="*/ 7759700 w 7759700"/>
              <a:gd name="connsiteY16" fmla="*/ 6741160 h 6741160"/>
              <a:gd name="connsiteX17" fmla="*/ 6973570 w 7759700"/>
              <a:gd name="connsiteY17" fmla="*/ 6525260 h 6741160"/>
              <a:gd name="connsiteX18" fmla="*/ 5801360 w 7759700"/>
              <a:gd name="connsiteY18" fmla="*/ 6502400 h 6741160"/>
              <a:gd name="connsiteX19" fmla="*/ 4395934 w 7759700"/>
              <a:gd name="connsiteY19" fmla="*/ 6470452 h 6741160"/>
              <a:gd name="connsiteX20" fmla="*/ 4912837 w 7759700"/>
              <a:gd name="connsiteY20" fmla="*/ 4621389 h 6741160"/>
              <a:gd name="connsiteX21" fmla="*/ 4064122 w 7759700"/>
              <a:gd name="connsiteY21" fmla="*/ 3744779 h 6741160"/>
              <a:gd name="connsiteX22" fmla="*/ 3515360 w 7759700"/>
              <a:gd name="connsiteY22" fmla="*/ 4226560 h 6741160"/>
              <a:gd name="connsiteX23" fmla="*/ 2824480 w 7759700"/>
              <a:gd name="connsiteY23" fmla="*/ 4165600 h 6741160"/>
              <a:gd name="connsiteX24" fmla="*/ 2001520 w 7759700"/>
              <a:gd name="connsiteY24" fmla="*/ 4196080 h 6741160"/>
              <a:gd name="connsiteX25" fmla="*/ 1524000 w 7759700"/>
              <a:gd name="connsiteY25" fmla="*/ 4348480 h 6741160"/>
              <a:gd name="connsiteX26" fmla="*/ 1209040 w 7759700"/>
              <a:gd name="connsiteY26" fmla="*/ 4663440 h 6741160"/>
              <a:gd name="connsiteX27" fmla="*/ 1087120 w 7759700"/>
              <a:gd name="connsiteY27" fmla="*/ 5090160 h 6741160"/>
              <a:gd name="connsiteX28" fmla="*/ 101600 w 7759700"/>
              <a:gd name="connsiteY28" fmla="*/ 5120640 h 6741160"/>
              <a:gd name="connsiteX29" fmla="*/ 0 w 7759700"/>
              <a:gd name="connsiteY29" fmla="*/ 5059680 h 6741160"/>
              <a:gd name="connsiteX30" fmla="*/ 335280 w 7759700"/>
              <a:gd name="connsiteY3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6918960 w 7759700"/>
              <a:gd name="connsiteY14" fmla="*/ 5618480 h 6741160"/>
              <a:gd name="connsiteX15" fmla="*/ 7759700 w 7759700"/>
              <a:gd name="connsiteY15" fmla="*/ 6741160 h 6741160"/>
              <a:gd name="connsiteX16" fmla="*/ 6973570 w 7759700"/>
              <a:gd name="connsiteY16" fmla="*/ 6525260 h 6741160"/>
              <a:gd name="connsiteX17" fmla="*/ 5801360 w 7759700"/>
              <a:gd name="connsiteY17" fmla="*/ 6502400 h 6741160"/>
              <a:gd name="connsiteX18" fmla="*/ 4395934 w 7759700"/>
              <a:gd name="connsiteY18" fmla="*/ 6470452 h 6741160"/>
              <a:gd name="connsiteX19" fmla="*/ 4912837 w 7759700"/>
              <a:gd name="connsiteY19" fmla="*/ 4621389 h 6741160"/>
              <a:gd name="connsiteX20" fmla="*/ 4064122 w 7759700"/>
              <a:gd name="connsiteY20" fmla="*/ 3744779 h 6741160"/>
              <a:gd name="connsiteX21" fmla="*/ 3515360 w 7759700"/>
              <a:gd name="connsiteY21" fmla="*/ 4226560 h 6741160"/>
              <a:gd name="connsiteX22" fmla="*/ 2824480 w 7759700"/>
              <a:gd name="connsiteY22" fmla="*/ 4165600 h 6741160"/>
              <a:gd name="connsiteX23" fmla="*/ 2001520 w 7759700"/>
              <a:gd name="connsiteY23" fmla="*/ 4196080 h 6741160"/>
              <a:gd name="connsiteX24" fmla="*/ 1524000 w 7759700"/>
              <a:gd name="connsiteY24" fmla="*/ 4348480 h 6741160"/>
              <a:gd name="connsiteX25" fmla="*/ 1209040 w 7759700"/>
              <a:gd name="connsiteY25" fmla="*/ 4663440 h 6741160"/>
              <a:gd name="connsiteX26" fmla="*/ 1087120 w 7759700"/>
              <a:gd name="connsiteY26" fmla="*/ 5090160 h 6741160"/>
              <a:gd name="connsiteX27" fmla="*/ 101600 w 7759700"/>
              <a:gd name="connsiteY27" fmla="*/ 5120640 h 6741160"/>
              <a:gd name="connsiteX28" fmla="*/ 0 w 7759700"/>
              <a:gd name="connsiteY28" fmla="*/ 5059680 h 6741160"/>
              <a:gd name="connsiteX29" fmla="*/ 335280 w 7759700"/>
              <a:gd name="connsiteY29"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6939280 w 7759700"/>
              <a:gd name="connsiteY13" fmla="*/ 5283200 h 6741160"/>
              <a:gd name="connsiteX14" fmla="*/ 7759700 w 7759700"/>
              <a:gd name="connsiteY14" fmla="*/ 6741160 h 6741160"/>
              <a:gd name="connsiteX15" fmla="*/ 6973570 w 7759700"/>
              <a:gd name="connsiteY15" fmla="*/ 6525260 h 6741160"/>
              <a:gd name="connsiteX16" fmla="*/ 5801360 w 7759700"/>
              <a:gd name="connsiteY16" fmla="*/ 6502400 h 6741160"/>
              <a:gd name="connsiteX17" fmla="*/ 4395934 w 7759700"/>
              <a:gd name="connsiteY17" fmla="*/ 6470452 h 6741160"/>
              <a:gd name="connsiteX18" fmla="*/ 4912837 w 7759700"/>
              <a:gd name="connsiteY18" fmla="*/ 4621389 h 6741160"/>
              <a:gd name="connsiteX19" fmla="*/ 4064122 w 7759700"/>
              <a:gd name="connsiteY19" fmla="*/ 3744779 h 6741160"/>
              <a:gd name="connsiteX20" fmla="*/ 3515360 w 7759700"/>
              <a:gd name="connsiteY20" fmla="*/ 4226560 h 6741160"/>
              <a:gd name="connsiteX21" fmla="*/ 2824480 w 7759700"/>
              <a:gd name="connsiteY21" fmla="*/ 4165600 h 6741160"/>
              <a:gd name="connsiteX22" fmla="*/ 2001520 w 7759700"/>
              <a:gd name="connsiteY22" fmla="*/ 4196080 h 6741160"/>
              <a:gd name="connsiteX23" fmla="*/ 1524000 w 7759700"/>
              <a:gd name="connsiteY23" fmla="*/ 4348480 h 6741160"/>
              <a:gd name="connsiteX24" fmla="*/ 1209040 w 7759700"/>
              <a:gd name="connsiteY24" fmla="*/ 4663440 h 6741160"/>
              <a:gd name="connsiteX25" fmla="*/ 1087120 w 7759700"/>
              <a:gd name="connsiteY25" fmla="*/ 5090160 h 6741160"/>
              <a:gd name="connsiteX26" fmla="*/ 101600 w 7759700"/>
              <a:gd name="connsiteY26" fmla="*/ 5120640 h 6741160"/>
              <a:gd name="connsiteX27" fmla="*/ 0 w 7759700"/>
              <a:gd name="connsiteY27" fmla="*/ 5059680 h 6741160"/>
              <a:gd name="connsiteX28" fmla="*/ 335280 w 7759700"/>
              <a:gd name="connsiteY28"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6888480 w 7759700"/>
              <a:gd name="connsiteY12" fmla="*/ 4917440 h 6741160"/>
              <a:gd name="connsiteX13" fmla="*/ 7759700 w 7759700"/>
              <a:gd name="connsiteY13" fmla="*/ 6741160 h 6741160"/>
              <a:gd name="connsiteX14" fmla="*/ 6973570 w 7759700"/>
              <a:gd name="connsiteY14" fmla="*/ 6525260 h 6741160"/>
              <a:gd name="connsiteX15" fmla="*/ 5801360 w 7759700"/>
              <a:gd name="connsiteY15" fmla="*/ 6502400 h 6741160"/>
              <a:gd name="connsiteX16" fmla="*/ 4395934 w 7759700"/>
              <a:gd name="connsiteY16" fmla="*/ 6470452 h 6741160"/>
              <a:gd name="connsiteX17" fmla="*/ 4912837 w 7759700"/>
              <a:gd name="connsiteY17" fmla="*/ 4621389 h 6741160"/>
              <a:gd name="connsiteX18" fmla="*/ 4064122 w 7759700"/>
              <a:gd name="connsiteY18" fmla="*/ 3744779 h 6741160"/>
              <a:gd name="connsiteX19" fmla="*/ 3515360 w 7759700"/>
              <a:gd name="connsiteY19" fmla="*/ 4226560 h 6741160"/>
              <a:gd name="connsiteX20" fmla="*/ 2824480 w 7759700"/>
              <a:gd name="connsiteY20" fmla="*/ 4165600 h 6741160"/>
              <a:gd name="connsiteX21" fmla="*/ 2001520 w 7759700"/>
              <a:gd name="connsiteY21" fmla="*/ 4196080 h 6741160"/>
              <a:gd name="connsiteX22" fmla="*/ 1524000 w 7759700"/>
              <a:gd name="connsiteY22" fmla="*/ 4348480 h 6741160"/>
              <a:gd name="connsiteX23" fmla="*/ 1209040 w 7759700"/>
              <a:gd name="connsiteY23" fmla="*/ 4663440 h 6741160"/>
              <a:gd name="connsiteX24" fmla="*/ 1087120 w 7759700"/>
              <a:gd name="connsiteY24" fmla="*/ 5090160 h 6741160"/>
              <a:gd name="connsiteX25" fmla="*/ 101600 w 7759700"/>
              <a:gd name="connsiteY25" fmla="*/ 5120640 h 6741160"/>
              <a:gd name="connsiteX26" fmla="*/ 0 w 7759700"/>
              <a:gd name="connsiteY26" fmla="*/ 5059680 h 6741160"/>
              <a:gd name="connsiteX27" fmla="*/ 335280 w 7759700"/>
              <a:gd name="connsiteY27"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6827520 w 7759700"/>
              <a:gd name="connsiteY11" fmla="*/ 4846320 h 6741160"/>
              <a:gd name="connsiteX12" fmla="*/ 7759700 w 7759700"/>
              <a:gd name="connsiteY12" fmla="*/ 6741160 h 6741160"/>
              <a:gd name="connsiteX13" fmla="*/ 6973570 w 7759700"/>
              <a:gd name="connsiteY13" fmla="*/ 6525260 h 6741160"/>
              <a:gd name="connsiteX14" fmla="*/ 5801360 w 7759700"/>
              <a:gd name="connsiteY14" fmla="*/ 6502400 h 6741160"/>
              <a:gd name="connsiteX15" fmla="*/ 4395934 w 7759700"/>
              <a:gd name="connsiteY15" fmla="*/ 6470452 h 6741160"/>
              <a:gd name="connsiteX16" fmla="*/ 4912837 w 7759700"/>
              <a:gd name="connsiteY16" fmla="*/ 4621389 h 6741160"/>
              <a:gd name="connsiteX17" fmla="*/ 4064122 w 7759700"/>
              <a:gd name="connsiteY17" fmla="*/ 3744779 h 6741160"/>
              <a:gd name="connsiteX18" fmla="*/ 3515360 w 7759700"/>
              <a:gd name="connsiteY18" fmla="*/ 4226560 h 6741160"/>
              <a:gd name="connsiteX19" fmla="*/ 2824480 w 7759700"/>
              <a:gd name="connsiteY19" fmla="*/ 4165600 h 6741160"/>
              <a:gd name="connsiteX20" fmla="*/ 2001520 w 7759700"/>
              <a:gd name="connsiteY20" fmla="*/ 4196080 h 6741160"/>
              <a:gd name="connsiteX21" fmla="*/ 1524000 w 7759700"/>
              <a:gd name="connsiteY21" fmla="*/ 4348480 h 6741160"/>
              <a:gd name="connsiteX22" fmla="*/ 1209040 w 7759700"/>
              <a:gd name="connsiteY22" fmla="*/ 4663440 h 6741160"/>
              <a:gd name="connsiteX23" fmla="*/ 1087120 w 7759700"/>
              <a:gd name="connsiteY23" fmla="*/ 5090160 h 6741160"/>
              <a:gd name="connsiteX24" fmla="*/ 101600 w 7759700"/>
              <a:gd name="connsiteY24" fmla="*/ 5120640 h 6741160"/>
              <a:gd name="connsiteX25" fmla="*/ 0 w 7759700"/>
              <a:gd name="connsiteY25" fmla="*/ 5059680 h 6741160"/>
              <a:gd name="connsiteX26" fmla="*/ 335280 w 7759700"/>
              <a:gd name="connsiteY26"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6014720 w 7759700"/>
              <a:gd name="connsiteY10" fmla="*/ 4683760 h 6741160"/>
              <a:gd name="connsiteX11" fmla="*/ 7759700 w 7759700"/>
              <a:gd name="connsiteY11" fmla="*/ 6741160 h 6741160"/>
              <a:gd name="connsiteX12" fmla="*/ 6973570 w 7759700"/>
              <a:gd name="connsiteY12" fmla="*/ 6525260 h 6741160"/>
              <a:gd name="connsiteX13" fmla="*/ 5801360 w 7759700"/>
              <a:gd name="connsiteY13" fmla="*/ 6502400 h 6741160"/>
              <a:gd name="connsiteX14" fmla="*/ 4395934 w 7759700"/>
              <a:gd name="connsiteY14" fmla="*/ 6470452 h 6741160"/>
              <a:gd name="connsiteX15" fmla="*/ 4912837 w 7759700"/>
              <a:gd name="connsiteY15" fmla="*/ 4621389 h 6741160"/>
              <a:gd name="connsiteX16" fmla="*/ 4064122 w 7759700"/>
              <a:gd name="connsiteY16" fmla="*/ 3744779 h 6741160"/>
              <a:gd name="connsiteX17" fmla="*/ 3515360 w 7759700"/>
              <a:gd name="connsiteY17" fmla="*/ 4226560 h 6741160"/>
              <a:gd name="connsiteX18" fmla="*/ 2824480 w 7759700"/>
              <a:gd name="connsiteY18" fmla="*/ 4165600 h 6741160"/>
              <a:gd name="connsiteX19" fmla="*/ 2001520 w 7759700"/>
              <a:gd name="connsiteY19" fmla="*/ 4196080 h 6741160"/>
              <a:gd name="connsiteX20" fmla="*/ 1524000 w 7759700"/>
              <a:gd name="connsiteY20" fmla="*/ 4348480 h 6741160"/>
              <a:gd name="connsiteX21" fmla="*/ 1209040 w 7759700"/>
              <a:gd name="connsiteY21" fmla="*/ 4663440 h 6741160"/>
              <a:gd name="connsiteX22" fmla="*/ 1087120 w 7759700"/>
              <a:gd name="connsiteY22" fmla="*/ 5090160 h 6741160"/>
              <a:gd name="connsiteX23" fmla="*/ 101600 w 7759700"/>
              <a:gd name="connsiteY23" fmla="*/ 5120640 h 6741160"/>
              <a:gd name="connsiteX24" fmla="*/ 0 w 7759700"/>
              <a:gd name="connsiteY24" fmla="*/ 5059680 h 6741160"/>
              <a:gd name="connsiteX25" fmla="*/ 335280 w 7759700"/>
              <a:gd name="connsiteY25"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628640 w 7759700"/>
              <a:gd name="connsiteY7" fmla="*/ 4155440 h 6741160"/>
              <a:gd name="connsiteX8" fmla="*/ 5720080 w 7759700"/>
              <a:gd name="connsiteY8" fmla="*/ 4389120 h 6741160"/>
              <a:gd name="connsiteX9" fmla="*/ 5831840 w 7759700"/>
              <a:gd name="connsiteY9" fmla="*/ 4521200 h 6741160"/>
              <a:gd name="connsiteX10" fmla="*/ 7759700 w 7759700"/>
              <a:gd name="connsiteY10" fmla="*/ 6741160 h 6741160"/>
              <a:gd name="connsiteX11" fmla="*/ 6973570 w 7759700"/>
              <a:gd name="connsiteY11" fmla="*/ 6525260 h 6741160"/>
              <a:gd name="connsiteX12" fmla="*/ 5801360 w 7759700"/>
              <a:gd name="connsiteY12" fmla="*/ 6502400 h 6741160"/>
              <a:gd name="connsiteX13" fmla="*/ 4395934 w 7759700"/>
              <a:gd name="connsiteY13" fmla="*/ 6470452 h 6741160"/>
              <a:gd name="connsiteX14" fmla="*/ 4912837 w 7759700"/>
              <a:gd name="connsiteY14" fmla="*/ 4621389 h 6741160"/>
              <a:gd name="connsiteX15" fmla="*/ 4064122 w 7759700"/>
              <a:gd name="connsiteY15" fmla="*/ 3744779 h 6741160"/>
              <a:gd name="connsiteX16" fmla="*/ 3515360 w 7759700"/>
              <a:gd name="connsiteY16" fmla="*/ 4226560 h 6741160"/>
              <a:gd name="connsiteX17" fmla="*/ 2824480 w 7759700"/>
              <a:gd name="connsiteY17" fmla="*/ 4165600 h 6741160"/>
              <a:gd name="connsiteX18" fmla="*/ 2001520 w 7759700"/>
              <a:gd name="connsiteY18" fmla="*/ 4196080 h 6741160"/>
              <a:gd name="connsiteX19" fmla="*/ 1524000 w 7759700"/>
              <a:gd name="connsiteY19" fmla="*/ 4348480 h 6741160"/>
              <a:gd name="connsiteX20" fmla="*/ 1209040 w 7759700"/>
              <a:gd name="connsiteY20" fmla="*/ 4663440 h 6741160"/>
              <a:gd name="connsiteX21" fmla="*/ 1087120 w 7759700"/>
              <a:gd name="connsiteY21" fmla="*/ 5090160 h 6741160"/>
              <a:gd name="connsiteX22" fmla="*/ 101600 w 7759700"/>
              <a:gd name="connsiteY22" fmla="*/ 5120640 h 6741160"/>
              <a:gd name="connsiteX23" fmla="*/ 0 w 7759700"/>
              <a:gd name="connsiteY23" fmla="*/ 5059680 h 6741160"/>
              <a:gd name="connsiteX24" fmla="*/ 335280 w 7759700"/>
              <a:gd name="connsiteY24"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5831840 w 7759700"/>
              <a:gd name="connsiteY8" fmla="*/ 4521200 h 6741160"/>
              <a:gd name="connsiteX9" fmla="*/ 7759700 w 7759700"/>
              <a:gd name="connsiteY9" fmla="*/ 6741160 h 6741160"/>
              <a:gd name="connsiteX10" fmla="*/ 6973570 w 7759700"/>
              <a:gd name="connsiteY10" fmla="*/ 6525260 h 6741160"/>
              <a:gd name="connsiteX11" fmla="*/ 5801360 w 7759700"/>
              <a:gd name="connsiteY11" fmla="*/ 6502400 h 6741160"/>
              <a:gd name="connsiteX12" fmla="*/ 4395934 w 7759700"/>
              <a:gd name="connsiteY12" fmla="*/ 6470452 h 6741160"/>
              <a:gd name="connsiteX13" fmla="*/ 4912837 w 7759700"/>
              <a:gd name="connsiteY13" fmla="*/ 4621389 h 6741160"/>
              <a:gd name="connsiteX14" fmla="*/ 4064122 w 7759700"/>
              <a:gd name="connsiteY14" fmla="*/ 3744779 h 6741160"/>
              <a:gd name="connsiteX15" fmla="*/ 3515360 w 7759700"/>
              <a:gd name="connsiteY15" fmla="*/ 4226560 h 6741160"/>
              <a:gd name="connsiteX16" fmla="*/ 2824480 w 7759700"/>
              <a:gd name="connsiteY16" fmla="*/ 4165600 h 6741160"/>
              <a:gd name="connsiteX17" fmla="*/ 2001520 w 7759700"/>
              <a:gd name="connsiteY17" fmla="*/ 4196080 h 6741160"/>
              <a:gd name="connsiteX18" fmla="*/ 1524000 w 7759700"/>
              <a:gd name="connsiteY18" fmla="*/ 4348480 h 6741160"/>
              <a:gd name="connsiteX19" fmla="*/ 1209040 w 7759700"/>
              <a:gd name="connsiteY19" fmla="*/ 4663440 h 6741160"/>
              <a:gd name="connsiteX20" fmla="*/ 1087120 w 7759700"/>
              <a:gd name="connsiteY20" fmla="*/ 5090160 h 6741160"/>
              <a:gd name="connsiteX21" fmla="*/ 101600 w 7759700"/>
              <a:gd name="connsiteY21" fmla="*/ 5120640 h 6741160"/>
              <a:gd name="connsiteX22" fmla="*/ 0 w 7759700"/>
              <a:gd name="connsiteY22" fmla="*/ 5059680 h 6741160"/>
              <a:gd name="connsiteX23" fmla="*/ 335280 w 7759700"/>
              <a:gd name="connsiteY23"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5720080 w 7759700"/>
              <a:gd name="connsiteY7" fmla="*/ 4389120 h 6741160"/>
              <a:gd name="connsiteX8" fmla="*/ 7759700 w 7759700"/>
              <a:gd name="connsiteY8" fmla="*/ 6741160 h 6741160"/>
              <a:gd name="connsiteX9" fmla="*/ 6973570 w 7759700"/>
              <a:gd name="connsiteY9" fmla="*/ 6525260 h 6741160"/>
              <a:gd name="connsiteX10" fmla="*/ 5801360 w 7759700"/>
              <a:gd name="connsiteY10" fmla="*/ 6502400 h 6741160"/>
              <a:gd name="connsiteX11" fmla="*/ 4395934 w 7759700"/>
              <a:gd name="connsiteY11" fmla="*/ 6470452 h 6741160"/>
              <a:gd name="connsiteX12" fmla="*/ 4912837 w 7759700"/>
              <a:gd name="connsiteY12" fmla="*/ 4621389 h 6741160"/>
              <a:gd name="connsiteX13" fmla="*/ 4064122 w 7759700"/>
              <a:gd name="connsiteY13" fmla="*/ 3744779 h 6741160"/>
              <a:gd name="connsiteX14" fmla="*/ 3515360 w 7759700"/>
              <a:gd name="connsiteY14" fmla="*/ 4226560 h 6741160"/>
              <a:gd name="connsiteX15" fmla="*/ 2824480 w 7759700"/>
              <a:gd name="connsiteY15" fmla="*/ 4165600 h 6741160"/>
              <a:gd name="connsiteX16" fmla="*/ 2001520 w 7759700"/>
              <a:gd name="connsiteY16" fmla="*/ 4196080 h 6741160"/>
              <a:gd name="connsiteX17" fmla="*/ 1524000 w 7759700"/>
              <a:gd name="connsiteY17" fmla="*/ 4348480 h 6741160"/>
              <a:gd name="connsiteX18" fmla="*/ 1209040 w 7759700"/>
              <a:gd name="connsiteY18" fmla="*/ 4663440 h 6741160"/>
              <a:gd name="connsiteX19" fmla="*/ 1087120 w 7759700"/>
              <a:gd name="connsiteY19" fmla="*/ 5090160 h 6741160"/>
              <a:gd name="connsiteX20" fmla="*/ 101600 w 7759700"/>
              <a:gd name="connsiteY20" fmla="*/ 5120640 h 6741160"/>
              <a:gd name="connsiteX21" fmla="*/ 0 w 7759700"/>
              <a:gd name="connsiteY21" fmla="*/ 5059680 h 6741160"/>
              <a:gd name="connsiteX22" fmla="*/ 335280 w 7759700"/>
              <a:gd name="connsiteY22"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5537200 w 7759700"/>
              <a:gd name="connsiteY6" fmla="*/ 3881120 h 6741160"/>
              <a:gd name="connsiteX7" fmla="*/ 7759700 w 7759700"/>
              <a:gd name="connsiteY7" fmla="*/ 6741160 h 6741160"/>
              <a:gd name="connsiteX8" fmla="*/ 6973570 w 7759700"/>
              <a:gd name="connsiteY8" fmla="*/ 6525260 h 6741160"/>
              <a:gd name="connsiteX9" fmla="*/ 5801360 w 7759700"/>
              <a:gd name="connsiteY9" fmla="*/ 6502400 h 6741160"/>
              <a:gd name="connsiteX10" fmla="*/ 4395934 w 7759700"/>
              <a:gd name="connsiteY10" fmla="*/ 6470452 h 6741160"/>
              <a:gd name="connsiteX11" fmla="*/ 4912837 w 7759700"/>
              <a:gd name="connsiteY11" fmla="*/ 4621389 h 6741160"/>
              <a:gd name="connsiteX12" fmla="*/ 4064122 w 7759700"/>
              <a:gd name="connsiteY12" fmla="*/ 3744779 h 6741160"/>
              <a:gd name="connsiteX13" fmla="*/ 3515360 w 7759700"/>
              <a:gd name="connsiteY13" fmla="*/ 4226560 h 6741160"/>
              <a:gd name="connsiteX14" fmla="*/ 2824480 w 7759700"/>
              <a:gd name="connsiteY14" fmla="*/ 4165600 h 6741160"/>
              <a:gd name="connsiteX15" fmla="*/ 2001520 w 7759700"/>
              <a:gd name="connsiteY15" fmla="*/ 4196080 h 6741160"/>
              <a:gd name="connsiteX16" fmla="*/ 1524000 w 7759700"/>
              <a:gd name="connsiteY16" fmla="*/ 4348480 h 6741160"/>
              <a:gd name="connsiteX17" fmla="*/ 1209040 w 7759700"/>
              <a:gd name="connsiteY17" fmla="*/ 4663440 h 6741160"/>
              <a:gd name="connsiteX18" fmla="*/ 1087120 w 7759700"/>
              <a:gd name="connsiteY18" fmla="*/ 5090160 h 6741160"/>
              <a:gd name="connsiteX19" fmla="*/ 101600 w 7759700"/>
              <a:gd name="connsiteY19" fmla="*/ 5120640 h 6741160"/>
              <a:gd name="connsiteX20" fmla="*/ 0 w 7759700"/>
              <a:gd name="connsiteY20" fmla="*/ 5059680 h 6741160"/>
              <a:gd name="connsiteX21" fmla="*/ 335280 w 7759700"/>
              <a:gd name="connsiteY21"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5781040 w 7759700"/>
              <a:gd name="connsiteY5" fmla="*/ 2844800 h 6741160"/>
              <a:gd name="connsiteX6" fmla="*/ 7759700 w 7759700"/>
              <a:gd name="connsiteY6" fmla="*/ 6741160 h 6741160"/>
              <a:gd name="connsiteX7" fmla="*/ 6973570 w 7759700"/>
              <a:gd name="connsiteY7" fmla="*/ 6525260 h 6741160"/>
              <a:gd name="connsiteX8" fmla="*/ 5801360 w 7759700"/>
              <a:gd name="connsiteY8" fmla="*/ 6502400 h 6741160"/>
              <a:gd name="connsiteX9" fmla="*/ 4395934 w 7759700"/>
              <a:gd name="connsiteY9" fmla="*/ 6470452 h 6741160"/>
              <a:gd name="connsiteX10" fmla="*/ 4912837 w 7759700"/>
              <a:gd name="connsiteY10" fmla="*/ 4621389 h 6741160"/>
              <a:gd name="connsiteX11" fmla="*/ 4064122 w 7759700"/>
              <a:gd name="connsiteY11" fmla="*/ 3744779 h 6741160"/>
              <a:gd name="connsiteX12" fmla="*/ 3515360 w 7759700"/>
              <a:gd name="connsiteY12" fmla="*/ 4226560 h 6741160"/>
              <a:gd name="connsiteX13" fmla="*/ 2824480 w 7759700"/>
              <a:gd name="connsiteY13" fmla="*/ 4165600 h 6741160"/>
              <a:gd name="connsiteX14" fmla="*/ 2001520 w 7759700"/>
              <a:gd name="connsiteY14" fmla="*/ 4196080 h 6741160"/>
              <a:gd name="connsiteX15" fmla="*/ 1524000 w 7759700"/>
              <a:gd name="connsiteY15" fmla="*/ 4348480 h 6741160"/>
              <a:gd name="connsiteX16" fmla="*/ 1209040 w 7759700"/>
              <a:gd name="connsiteY16" fmla="*/ 4663440 h 6741160"/>
              <a:gd name="connsiteX17" fmla="*/ 1087120 w 7759700"/>
              <a:gd name="connsiteY17" fmla="*/ 5090160 h 6741160"/>
              <a:gd name="connsiteX18" fmla="*/ 101600 w 7759700"/>
              <a:gd name="connsiteY18" fmla="*/ 5120640 h 6741160"/>
              <a:gd name="connsiteX19" fmla="*/ 0 w 7759700"/>
              <a:gd name="connsiteY19" fmla="*/ 5059680 h 6741160"/>
              <a:gd name="connsiteX20" fmla="*/ 335280 w 7759700"/>
              <a:gd name="connsiteY20" fmla="*/ 4724400 h 6741160"/>
              <a:gd name="connsiteX0" fmla="*/ 335280 w 7759700"/>
              <a:gd name="connsiteY0" fmla="*/ 4724400 h 6741160"/>
              <a:gd name="connsiteX1" fmla="*/ 1683192 w 7759700"/>
              <a:gd name="connsiteY1" fmla="*/ 2814163 h 6741160"/>
              <a:gd name="connsiteX2" fmla="*/ 2854960 w 7759700"/>
              <a:gd name="connsiteY2" fmla="*/ 1076960 h 6741160"/>
              <a:gd name="connsiteX3" fmla="*/ 3830320 w 7759700"/>
              <a:gd name="connsiteY3" fmla="*/ 426720 h 6741160"/>
              <a:gd name="connsiteX4" fmla="*/ 3860800 w 7759700"/>
              <a:gd name="connsiteY4" fmla="*/ 0 h 6741160"/>
              <a:gd name="connsiteX5" fmla="*/ 7759700 w 7759700"/>
              <a:gd name="connsiteY5" fmla="*/ 6741160 h 6741160"/>
              <a:gd name="connsiteX6" fmla="*/ 6973570 w 7759700"/>
              <a:gd name="connsiteY6" fmla="*/ 6525260 h 6741160"/>
              <a:gd name="connsiteX7" fmla="*/ 5801360 w 7759700"/>
              <a:gd name="connsiteY7" fmla="*/ 6502400 h 6741160"/>
              <a:gd name="connsiteX8" fmla="*/ 4395934 w 7759700"/>
              <a:gd name="connsiteY8" fmla="*/ 6470452 h 6741160"/>
              <a:gd name="connsiteX9" fmla="*/ 4912837 w 7759700"/>
              <a:gd name="connsiteY9" fmla="*/ 4621389 h 6741160"/>
              <a:gd name="connsiteX10" fmla="*/ 4064122 w 7759700"/>
              <a:gd name="connsiteY10" fmla="*/ 3744779 h 6741160"/>
              <a:gd name="connsiteX11" fmla="*/ 3515360 w 7759700"/>
              <a:gd name="connsiteY11" fmla="*/ 4226560 h 6741160"/>
              <a:gd name="connsiteX12" fmla="*/ 2824480 w 7759700"/>
              <a:gd name="connsiteY12" fmla="*/ 4165600 h 6741160"/>
              <a:gd name="connsiteX13" fmla="*/ 2001520 w 7759700"/>
              <a:gd name="connsiteY13" fmla="*/ 4196080 h 6741160"/>
              <a:gd name="connsiteX14" fmla="*/ 1524000 w 7759700"/>
              <a:gd name="connsiteY14" fmla="*/ 4348480 h 6741160"/>
              <a:gd name="connsiteX15" fmla="*/ 1209040 w 7759700"/>
              <a:gd name="connsiteY15" fmla="*/ 4663440 h 6741160"/>
              <a:gd name="connsiteX16" fmla="*/ 1087120 w 7759700"/>
              <a:gd name="connsiteY16" fmla="*/ 5090160 h 6741160"/>
              <a:gd name="connsiteX17" fmla="*/ 101600 w 7759700"/>
              <a:gd name="connsiteY17" fmla="*/ 5120640 h 6741160"/>
              <a:gd name="connsiteX18" fmla="*/ 0 w 7759700"/>
              <a:gd name="connsiteY18" fmla="*/ 5059680 h 6741160"/>
              <a:gd name="connsiteX19" fmla="*/ 335280 w 7759700"/>
              <a:gd name="connsiteY19" fmla="*/ 4724400 h 6741160"/>
              <a:gd name="connsiteX0" fmla="*/ 335280 w 6973569"/>
              <a:gd name="connsiteY0" fmla="*/ 4724400 h 6525259"/>
              <a:gd name="connsiteX1" fmla="*/ 1683192 w 6973569"/>
              <a:gd name="connsiteY1" fmla="*/ 2814163 h 6525259"/>
              <a:gd name="connsiteX2" fmla="*/ 2854960 w 6973569"/>
              <a:gd name="connsiteY2" fmla="*/ 1076960 h 6525259"/>
              <a:gd name="connsiteX3" fmla="*/ 3830320 w 6973569"/>
              <a:gd name="connsiteY3" fmla="*/ 426720 h 6525259"/>
              <a:gd name="connsiteX4" fmla="*/ 3860800 w 6973569"/>
              <a:gd name="connsiteY4" fmla="*/ 0 h 6525259"/>
              <a:gd name="connsiteX5" fmla="*/ 6973570 w 6973569"/>
              <a:gd name="connsiteY5" fmla="*/ 6525260 h 6525259"/>
              <a:gd name="connsiteX6" fmla="*/ 5801360 w 6973569"/>
              <a:gd name="connsiteY6" fmla="*/ 6502400 h 6525259"/>
              <a:gd name="connsiteX7" fmla="*/ 4395934 w 6973569"/>
              <a:gd name="connsiteY7" fmla="*/ 6470452 h 6525259"/>
              <a:gd name="connsiteX8" fmla="*/ 4912837 w 6973569"/>
              <a:gd name="connsiteY8" fmla="*/ 4621389 h 6525259"/>
              <a:gd name="connsiteX9" fmla="*/ 4064122 w 6973569"/>
              <a:gd name="connsiteY9" fmla="*/ 3744779 h 6525259"/>
              <a:gd name="connsiteX10" fmla="*/ 3515360 w 6973569"/>
              <a:gd name="connsiteY10" fmla="*/ 4226560 h 6525259"/>
              <a:gd name="connsiteX11" fmla="*/ 2824480 w 6973569"/>
              <a:gd name="connsiteY11" fmla="*/ 4165600 h 6525259"/>
              <a:gd name="connsiteX12" fmla="*/ 2001520 w 6973569"/>
              <a:gd name="connsiteY12" fmla="*/ 4196080 h 6525259"/>
              <a:gd name="connsiteX13" fmla="*/ 1524000 w 6973569"/>
              <a:gd name="connsiteY13" fmla="*/ 4348480 h 6525259"/>
              <a:gd name="connsiteX14" fmla="*/ 1209040 w 6973569"/>
              <a:gd name="connsiteY14" fmla="*/ 4663440 h 6525259"/>
              <a:gd name="connsiteX15" fmla="*/ 1087120 w 6973569"/>
              <a:gd name="connsiteY15" fmla="*/ 5090160 h 6525259"/>
              <a:gd name="connsiteX16" fmla="*/ 101600 w 6973569"/>
              <a:gd name="connsiteY16" fmla="*/ 5120640 h 6525259"/>
              <a:gd name="connsiteX17" fmla="*/ 0 w 6973569"/>
              <a:gd name="connsiteY17" fmla="*/ 5059680 h 6525259"/>
              <a:gd name="connsiteX18" fmla="*/ 335280 w 6973569"/>
              <a:gd name="connsiteY18" fmla="*/ 4724400 h 6525259"/>
              <a:gd name="connsiteX0" fmla="*/ 335280 w 5801360"/>
              <a:gd name="connsiteY0" fmla="*/ 4724400 h 6502399"/>
              <a:gd name="connsiteX1" fmla="*/ 1683192 w 5801360"/>
              <a:gd name="connsiteY1" fmla="*/ 2814163 h 6502399"/>
              <a:gd name="connsiteX2" fmla="*/ 2854960 w 5801360"/>
              <a:gd name="connsiteY2" fmla="*/ 1076960 h 6502399"/>
              <a:gd name="connsiteX3" fmla="*/ 3830320 w 5801360"/>
              <a:gd name="connsiteY3" fmla="*/ 426720 h 6502399"/>
              <a:gd name="connsiteX4" fmla="*/ 3860800 w 5801360"/>
              <a:gd name="connsiteY4" fmla="*/ 0 h 6502399"/>
              <a:gd name="connsiteX5" fmla="*/ 5801360 w 5801360"/>
              <a:gd name="connsiteY5" fmla="*/ 6502400 h 6502399"/>
              <a:gd name="connsiteX6" fmla="*/ 4395934 w 5801360"/>
              <a:gd name="connsiteY6" fmla="*/ 6470452 h 6502399"/>
              <a:gd name="connsiteX7" fmla="*/ 4912837 w 5801360"/>
              <a:gd name="connsiteY7" fmla="*/ 4621389 h 6502399"/>
              <a:gd name="connsiteX8" fmla="*/ 4064122 w 5801360"/>
              <a:gd name="connsiteY8" fmla="*/ 3744779 h 6502399"/>
              <a:gd name="connsiteX9" fmla="*/ 3515360 w 5801360"/>
              <a:gd name="connsiteY9" fmla="*/ 4226560 h 6502399"/>
              <a:gd name="connsiteX10" fmla="*/ 2824480 w 5801360"/>
              <a:gd name="connsiteY10" fmla="*/ 4165600 h 6502399"/>
              <a:gd name="connsiteX11" fmla="*/ 2001520 w 5801360"/>
              <a:gd name="connsiteY11" fmla="*/ 4196080 h 6502399"/>
              <a:gd name="connsiteX12" fmla="*/ 1524000 w 5801360"/>
              <a:gd name="connsiteY12" fmla="*/ 4348480 h 6502399"/>
              <a:gd name="connsiteX13" fmla="*/ 1209040 w 5801360"/>
              <a:gd name="connsiteY13" fmla="*/ 4663440 h 6502399"/>
              <a:gd name="connsiteX14" fmla="*/ 1087120 w 5801360"/>
              <a:gd name="connsiteY14" fmla="*/ 5090160 h 6502399"/>
              <a:gd name="connsiteX15" fmla="*/ 101600 w 5801360"/>
              <a:gd name="connsiteY15" fmla="*/ 5120640 h 6502399"/>
              <a:gd name="connsiteX16" fmla="*/ 0 w 5801360"/>
              <a:gd name="connsiteY16" fmla="*/ 5059680 h 6502399"/>
              <a:gd name="connsiteX17" fmla="*/ 335280 w 5801360"/>
              <a:gd name="connsiteY17" fmla="*/ 4724400 h 6502399"/>
              <a:gd name="connsiteX0" fmla="*/ 335280 w 4912836"/>
              <a:gd name="connsiteY0" fmla="*/ 4724400 h 6470452"/>
              <a:gd name="connsiteX1" fmla="*/ 1683192 w 4912836"/>
              <a:gd name="connsiteY1" fmla="*/ 2814163 h 6470452"/>
              <a:gd name="connsiteX2" fmla="*/ 2854960 w 4912836"/>
              <a:gd name="connsiteY2" fmla="*/ 1076960 h 6470452"/>
              <a:gd name="connsiteX3" fmla="*/ 3830320 w 4912836"/>
              <a:gd name="connsiteY3" fmla="*/ 426720 h 6470452"/>
              <a:gd name="connsiteX4" fmla="*/ 3860800 w 4912836"/>
              <a:gd name="connsiteY4" fmla="*/ 0 h 6470452"/>
              <a:gd name="connsiteX5" fmla="*/ 4395934 w 4912836"/>
              <a:gd name="connsiteY5" fmla="*/ 6470452 h 6470452"/>
              <a:gd name="connsiteX6" fmla="*/ 4912837 w 4912836"/>
              <a:gd name="connsiteY6" fmla="*/ 4621389 h 6470452"/>
              <a:gd name="connsiteX7" fmla="*/ 4064122 w 4912836"/>
              <a:gd name="connsiteY7" fmla="*/ 3744779 h 6470452"/>
              <a:gd name="connsiteX8" fmla="*/ 3515360 w 4912836"/>
              <a:gd name="connsiteY8" fmla="*/ 4226560 h 6470452"/>
              <a:gd name="connsiteX9" fmla="*/ 2824480 w 4912836"/>
              <a:gd name="connsiteY9" fmla="*/ 4165600 h 6470452"/>
              <a:gd name="connsiteX10" fmla="*/ 2001520 w 4912836"/>
              <a:gd name="connsiteY10" fmla="*/ 4196080 h 6470452"/>
              <a:gd name="connsiteX11" fmla="*/ 1524000 w 4912836"/>
              <a:gd name="connsiteY11" fmla="*/ 4348480 h 6470452"/>
              <a:gd name="connsiteX12" fmla="*/ 1209040 w 4912836"/>
              <a:gd name="connsiteY12" fmla="*/ 4663440 h 6470452"/>
              <a:gd name="connsiteX13" fmla="*/ 1087120 w 4912836"/>
              <a:gd name="connsiteY13" fmla="*/ 5090160 h 6470452"/>
              <a:gd name="connsiteX14" fmla="*/ 101600 w 4912836"/>
              <a:gd name="connsiteY14" fmla="*/ 5120640 h 6470452"/>
              <a:gd name="connsiteX15" fmla="*/ 0 w 4912836"/>
              <a:gd name="connsiteY15" fmla="*/ 5059680 h 6470452"/>
              <a:gd name="connsiteX16" fmla="*/ 335280 w 4912836"/>
              <a:gd name="connsiteY16" fmla="*/ 4724400 h 6470452"/>
              <a:gd name="connsiteX0" fmla="*/ 335280 w 4912836"/>
              <a:gd name="connsiteY0" fmla="*/ 4724400 h 5120641"/>
              <a:gd name="connsiteX1" fmla="*/ 1683192 w 4912836"/>
              <a:gd name="connsiteY1" fmla="*/ 2814163 h 5120641"/>
              <a:gd name="connsiteX2" fmla="*/ 2854960 w 4912836"/>
              <a:gd name="connsiteY2" fmla="*/ 1076960 h 5120641"/>
              <a:gd name="connsiteX3" fmla="*/ 3830320 w 4912836"/>
              <a:gd name="connsiteY3" fmla="*/ 426720 h 5120641"/>
              <a:gd name="connsiteX4" fmla="*/ 3860800 w 4912836"/>
              <a:gd name="connsiteY4" fmla="*/ 0 h 5120641"/>
              <a:gd name="connsiteX5" fmla="*/ 4912837 w 4912836"/>
              <a:gd name="connsiteY5" fmla="*/ 4621389 h 5120641"/>
              <a:gd name="connsiteX6" fmla="*/ 4064122 w 4912836"/>
              <a:gd name="connsiteY6" fmla="*/ 3744779 h 5120641"/>
              <a:gd name="connsiteX7" fmla="*/ 3515360 w 4912836"/>
              <a:gd name="connsiteY7" fmla="*/ 4226560 h 5120641"/>
              <a:gd name="connsiteX8" fmla="*/ 2824480 w 4912836"/>
              <a:gd name="connsiteY8" fmla="*/ 4165600 h 5120641"/>
              <a:gd name="connsiteX9" fmla="*/ 2001520 w 4912836"/>
              <a:gd name="connsiteY9" fmla="*/ 4196080 h 5120641"/>
              <a:gd name="connsiteX10" fmla="*/ 1524000 w 4912836"/>
              <a:gd name="connsiteY10" fmla="*/ 4348480 h 5120641"/>
              <a:gd name="connsiteX11" fmla="*/ 1209040 w 4912836"/>
              <a:gd name="connsiteY11" fmla="*/ 4663440 h 5120641"/>
              <a:gd name="connsiteX12" fmla="*/ 1087120 w 4912836"/>
              <a:gd name="connsiteY12" fmla="*/ 5090160 h 5120641"/>
              <a:gd name="connsiteX13" fmla="*/ 101600 w 4912836"/>
              <a:gd name="connsiteY13" fmla="*/ 5120640 h 5120641"/>
              <a:gd name="connsiteX14" fmla="*/ 0 w 4912836"/>
              <a:gd name="connsiteY14" fmla="*/ 5059680 h 5120641"/>
              <a:gd name="connsiteX15" fmla="*/ 335280 w 4912836"/>
              <a:gd name="connsiteY15" fmla="*/ 4724400 h 5120641"/>
              <a:gd name="connsiteX0" fmla="*/ 335280 w 4064121"/>
              <a:gd name="connsiteY0" fmla="*/ 4724400 h 5120639"/>
              <a:gd name="connsiteX1" fmla="*/ 1683192 w 4064121"/>
              <a:gd name="connsiteY1" fmla="*/ 2814163 h 5120639"/>
              <a:gd name="connsiteX2" fmla="*/ 2854960 w 4064121"/>
              <a:gd name="connsiteY2" fmla="*/ 1076960 h 5120639"/>
              <a:gd name="connsiteX3" fmla="*/ 3830320 w 4064121"/>
              <a:gd name="connsiteY3" fmla="*/ 426720 h 5120639"/>
              <a:gd name="connsiteX4" fmla="*/ 3860800 w 4064121"/>
              <a:gd name="connsiteY4" fmla="*/ 0 h 5120639"/>
              <a:gd name="connsiteX5" fmla="*/ 4064122 w 4064121"/>
              <a:gd name="connsiteY5" fmla="*/ 3744779 h 5120639"/>
              <a:gd name="connsiteX6" fmla="*/ 3515360 w 4064121"/>
              <a:gd name="connsiteY6" fmla="*/ 4226560 h 5120639"/>
              <a:gd name="connsiteX7" fmla="*/ 2824480 w 4064121"/>
              <a:gd name="connsiteY7" fmla="*/ 4165600 h 5120639"/>
              <a:gd name="connsiteX8" fmla="*/ 2001520 w 4064121"/>
              <a:gd name="connsiteY8" fmla="*/ 4196080 h 5120639"/>
              <a:gd name="connsiteX9" fmla="*/ 1524000 w 4064121"/>
              <a:gd name="connsiteY9" fmla="*/ 4348480 h 5120639"/>
              <a:gd name="connsiteX10" fmla="*/ 1209040 w 4064121"/>
              <a:gd name="connsiteY10" fmla="*/ 4663440 h 5120639"/>
              <a:gd name="connsiteX11" fmla="*/ 1087120 w 4064121"/>
              <a:gd name="connsiteY11" fmla="*/ 5090160 h 5120639"/>
              <a:gd name="connsiteX12" fmla="*/ 101600 w 4064121"/>
              <a:gd name="connsiteY12" fmla="*/ 5120640 h 5120639"/>
              <a:gd name="connsiteX13" fmla="*/ 0 w 4064121"/>
              <a:gd name="connsiteY13" fmla="*/ 5059680 h 5120639"/>
              <a:gd name="connsiteX14" fmla="*/ 335280 w 4064121"/>
              <a:gd name="connsiteY14"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3515360 w 3860801"/>
              <a:gd name="connsiteY5" fmla="*/ 4226560 h 5120641"/>
              <a:gd name="connsiteX6" fmla="*/ 2824480 w 3860801"/>
              <a:gd name="connsiteY6" fmla="*/ 4165600 h 5120641"/>
              <a:gd name="connsiteX7" fmla="*/ 2001520 w 3860801"/>
              <a:gd name="connsiteY7" fmla="*/ 4196080 h 5120641"/>
              <a:gd name="connsiteX8" fmla="*/ 1524000 w 3860801"/>
              <a:gd name="connsiteY8" fmla="*/ 4348480 h 5120641"/>
              <a:gd name="connsiteX9" fmla="*/ 1209040 w 3860801"/>
              <a:gd name="connsiteY9" fmla="*/ 4663440 h 5120641"/>
              <a:gd name="connsiteX10" fmla="*/ 1087120 w 3860801"/>
              <a:gd name="connsiteY10" fmla="*/ 5090160 h 5120641"/>
              <a:gd name="connsiteX11" fmla="*/ 101600 w 3860801"/>
              <a:gd name="connsiteY11" fmla="*/ 5120640 h 5120641"/>
              <a:gd name="connsiteX12" fmla="*/ 0 w 3860801"/>
              <a:gd name="connsiteY12" fmla="*/ 5059680 h 5120641"/>
              <a:gd name="connsiteX13" fmla="*/ 335280 w 3860801"/>
              <a:gd name="connsiteY13"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2824480 w 3860801"/>
              <a:gd name="connsiteY5" fmla="*/ 4165600 h 5120639"/>
              <a:gd name="connsiteX6" fmla="*/ 2001520 w 3860801"/>
              <a:gd name="connsiteY6" fmla="*/ 4196080 h 5120639"/>
              <a:gd name="connsiteX7" fmla="*/ 1524000 w 3860801"/>
              <a:gd name="connsiteY7" fmla="*/ 4348480 h 5120639"/>
              <a:gd name="connsiteX8" fmla="*/ 1209040 w 3860801"/>
              <a:gd name="connsiteY8" fmla="*/ 4663440 h 5120639"/>
              <a:gd name="connsiteX9" fmla="*/ 1087120 w 3860801"/>
              <a:gd name="connsiteY9" fmla="*/ 5090160 h 5120639"/>
              <a:gd name="connsiteX10" fmla="*/ 101600 w 3860801"/>
              <a:gd name="connsiteY10" fmla="*/ 5120640 h 5120639"/>
              <a:gd name="connsiteX11" fmla="*/ 0 w 3860801"/>
              <a:gd name="connsiteY11" fmla="*/ 5059680 h 5120639"/>
              <a:gd name="connsiteX12" fmla="*/ 335280 w 3860801"/>
              <a:gd name="connsiteY12" fmla="*/ 4724400 h 5120639"/>
              <a:gd name="connsiteX0" fmla="*/ 335280 w 3860801"/>
              <a:gd name="connsiteY0" fmla="*/ 4724400 h 5120641"/>
              <a:gd name="connsiteX1" fmla="*/ 1683192 w 3860801"/>
              <a:gd name="connsiteY1" fmla="*/ 2814163 h 5120641"/>
              <a:gd name="connsiteX2" fmla="*/ 2854960 w 3860801"/>
              <a:gd name="connsiteY2" fmla="*/ 1076960 h 5120641"/>
              <a:gd name="connsiteX3" fmla="*/ 3830320 w 3860801"/>
              <a:gd name="connsiteY3" fmla="*/ 426720 h 5120641"/>
              <a:gd name="connsiteX4" fmla="*/ 3860800 w 3860801"/>
              <a:gd name="connsiteY4" fmla="*/ 0 h 5120641"/>
              <a:gd name="connsiteX5" fmla="*/ 2001520 w 3860801"/>
              <a:gd name="connsiteY5" fmla="*/ 4196080 h 5120641"/>
              <a:gd name="connsiteX6" fmla="*/ 1524000 w 3860801"/>
              <a:gd name="connsiteY6" fmla="*/ 4348480 h 5120641"/>
              <a:gd name="connsiteX7" fmla="*/ 1209040 w 3860801"/>
              <a:gd name="connsiteY7" fmla="*/ 4663440 h 5120641"/>
              <a:gd name="connsiteX8" fmla="*/ 1087120 w 3860801"/>
              <a:gd name="connsiteY8" fmla="*/ 5090160 h 5120641"/>
              <a:gd name="connsiteX9" fmla="*/ 101600 w 3860801"/>
              <a:gd name="connsiteY9" fmla="*/ 5120640 h 5120641"/>
              <a:gd name="connsiteX10" fmla="*/ 0 w 3860801"/>
              <a:gd name="connsiteY10" fmla="*/ 5059680 h 5120641"/>
              <a:gd name="connsiteX11" fmla="*/ 335280 w 3860801"/>
              <a:gd name="connsiteY11" fmla="*/ 4724400 h 5120641"/>
              <a:gd name="connsiteX0" fmla="*/ 335280 w 3860801"/>
              <a:gd name="connsiteY0" fmla="*/ 4724400 h 5120639"/>
              <a:gd name="connsiteX1" fmla="*/ 1683192 w 3860801"/>
              <a:gd name="connsiteY1" fmla="*/ 2814163 h 5120639"/>
              <a:gd name="connsiteX2" fmla="*/ 2854960 w 3860801"/>
              <a:gd name="connsiteY2" fmla="*/ 1076960 h 5120639"/>
              <a:gd name="connsiteX3" fmla="*/ 3830320 w 3860801"/>
              <a:gd name="connsiteY3" fmla="*/ 426720 h 5120639"/>
              <a:gd name="connsiteX4" fmla="*/ 3860800 w 3860801"/>
              <a:gd name="connsiteY4" fmla="*/ 0 h 5120639"/>
              <a:gd name="connsiteX5" fmla="*/ 1524000 w 3860801"/>
              <a:gd name="connsiteY5" fmla="*/ 4348480 h 5120639"/>
              <a:gd name="connsiteX6" fmla="*/ 1209040 w 3860801"/>
              <a:gd name="connsiteY6" fmla="*/ 4663440 h 5120639"/>
              <a:gd name="connsiteX7" fmla="*/ 1087120 w 3860801"/>
              <a:gd name="connsiteY7" fmla="*/ 5090160 h 5120639"/>
              <a:gd name="connsiteX8" fmla="*/ 101600 w 3860801"/>
              <a:gd name="connsiteY8" fmla="*/ 5120640 h 5120639"/>
              <a:gd name="connsiteX9" fmla="*/ 0 w 3860801"/>
              <a:gd name="connsiteY9" fmla="*/ 5059680 h 5120639"/>
              <a:gd name="connsiteX10" fmla="*/ 335280 w 3860801"/>
              <a:gd name="connsiteY10" fmla="*/ 4724400 h 5120639"/>
              <a:gd name="connsiteX0" fmla="*/ 335280 w 3830319"/>
              <a:gd name="connsiteY0" fmla="*/ 4297679 h 4693920"/>
              <a:gd name="connsiteX1" fmla="*/ 1683192 w 3830319"/>
              <a:gd name="connsiteY1" fmla="*/ 2387442 h 4693920"/>
              <a:gd name="connsiteX2" fmla="*/ 2854960 w 3830319"/>
              <a:gd name="connsiteY2" fmla="*/ 650239 h 4693920"/>
              <a:gd name="connsiteX3" fmla="*/ 3830320 w 3830319"/>
              <a:gd name="connsiteY3" fmla="*/ -1 h 4693920"/>
              <a:gd name="connsiteX4" fmla="*/ 1524000 w 3830319"/>
              <a:gd name="connsiteY4" fmla="*/ 3921759 h 4693920"/>
              <a:gd name="connsiteX5" fmla="*/ 1209040 w 3830319"/>
              <a:gd name="connsiteY5" fmla="*/ 4236719 h 4693920"/>
              <a:gd name="connsiteX6" fmla="*/ 1087120 w 3830319"/>
              <a:gd name="connsiteY6" fmla="*/ 4663439 h 4693920"/>
              <a:gd name="connsiteX7" fmla="*/ 101600 w 3830319"/>
              <a:gd name="connsiteY7" fmla="*/ 4693919 h 4693920"/>
              <a:gd name="connsiteX8" fmla="*/ 0 w 3830319"/>
              <a:gd name="connsiteY8" fmla="*/ 4632959 h 4693920"/>
              <a:gd name="connsiteX9" fmla="*/ 335280 w 3830319"/>
              <a:gd name="connsiteY9" fmla="*/ 4297679 h 4693920"/>
              <a:gd name="connsiteX0" fmla="*/ 335280 w 2854959"/>
              <a:gd name="connsiteY0" fmla="*/ 3647439 h 4043678"/>
              <a:gd name="connsiteX1" fmla="*/ 1683192 w 2854959"/>
              <a:gd name="connsiteY1" fmla="*/ 1737202 h 4043678"/>
              <a:gd name="connsiteX2" fmla="*/ 2854960 w 2854959"/>
              <a:gd name="connsiteY2" fmla="*/ -1 h 4043678"/>
              <a:gd name="connsiteX3" fmla="*/ 1524000 w 2854959"/>
              <a:gd name="connsiteY3" fmla="*/ 3271519 h 4043678"/>
              <a:gd name="connsiteX4" fmla="*/ 1209040 w 2854959"/>
              <a:gd name="connsiteY4" fmla="*/ 3586479 h 4043678"/>
              <a:gd name="connsiteX5" fmla="*/ 1087120 w 2854959"/>
              <a:gd name="connsiteY5" fmla="*/ 4013199 h 4043678"/>
              <a:gd name="connsiteX6" fmla="*/ 101600 w 2854959"/>
              <a:gd name="connsiteY6" fmla="*/ 4043679 h 4043678"/>
              <a:gd name="connsiteX7" fmla="*/ 0 w 2854959"/>
              <a:gd name="connsiteY7" fmla="*/ 3982719 h 4043678"/>
              <a:gd name="connsiteX8" fmla="*/ 335280 w 2854959"/>
              <a:gd name="connsiteY8" fmla="*/ 3647439 h 4043678"/>
              <a:gd name="connsiteX0" fmla="*/ 335280 w 1683192"/>
              <a:gd name="connsiteY0" fmla="*/ 1910236 h 2306477"/>
              <a:gd name="connsiteX1" fmla="*/ 1683192 w 1683192"/>
              <a:gd name="connsiteY1" fmla="*/ -1 h 2306477"/>
              <a:gd name="connsiteX2" fmla="*/ 1524000 w 1683192"/>
              <a:gd name="connsiteY2" fmla="*/ 1534316 h 2306477"/>
              <a:gd name="connsiteX3" fmla="*/ 1209040 w 1683192"/>
              <a:gd name="connsiteY3" fmla="*/ 1849276 h 2306477"/>
              <a:gd name="connsiteX4" fmla="*/ 1087120 w 1683192"/>
              <a:gd name="connsiteY4" fmla="*/ 2275996 h 2306477"/>
              <a:gd name="connsiteX5" fmla="*/ 101600 w 1683192"/>
              <a:gd name="connsiteY5" fmla="*/ 2306476 h 2306477"/>
              <a:gd name="connsiteX6" fmla="*/ 0 w 1683192"/>
              <a:gd name="connsiteY6" fmla="*/ 2245516 h 2306477"/>
              <a:gd name="connsiteX7" fmla="*/ 335280 w 1683192"/>
              <a:gd name="connsiteY7" fmla="*/ 1910236 h 2306477"/>
              <a:gd name="connsiteX0" fmla="*/ 335280 w 1683192"/>
              <a:gd name="connsiteY0" fmla="*/ 1910238 h 2306477"/>
              <a:gd name="connsiteX1" fmla="*/ 1683192 w 1683192"/>
              <a:gd name="connsiteY1" fmla="*/ 1 h 2306477"/>
              <a:gd name="connsiteX2" fmla="*/ 1209040 w 1683192"/>
              <a:gd name="connsiteY2" fmla="*/ 1849278 h 2306477"/>
              <a:gd name="connsiteX3" fmla="*/ 1087120 w 1683192"/>
              <a:gd name="connsiteY3" fmla="*/ 2275998 h 2306477"/>
              <a:gd name="connsiteX4" fmla="*/ 101600 w 1683192"/>
              <a:gd name="connsiteY4" fmla="*/ 2306478 h 2306477"/>
              <a:gd name="connsiteX5" fmla="*/ 0 w 1683192"/>
              <a:gd name="connsiteY5" fmla="*/ 2245518 h 2306477"/>
              <a:gd name="connsiteX6" fmla="*/ 335280 w 1683192"/>
              <a:gd name="connsiteY6" fmla="*/ 1910238 h 2306477"/>
              <a:gd name="connsiteX0" fmla="*/ 335280 w 1683192"/>
              <a:gd name="connsiteY0" fmla="*/ 1910236 h 2306477"/>
              <a:gd name="connsiteX1" fmla="*/ 1683192 w 1683192"/>
              <a:gd name="connsiteY1" fmla="*/ -1 h 2306477"/>
              <a:gd name="connsiteX2" fmla="*/ 1087120 w 1683192"/>
              <a:gd name="connsiteY2" fmla="*/ 2275996 h 2306477"/>
              <a:gd name="connsiteX3" fmla="*/ 101600 w 1683192"/>
              <a:gd name="connsiteY3" fmla="*/ 2306476 h 2306477"/>
              <a:gd name="connsiteX4" fmla="*/ 0 w 1683192"/>
              <a:gd name="connsiteY4" fmla="*/ 2245516 h 2306477"/>
              <a:gd name="connsiteX5" fmla="*/ 335280 w 1683192"/>
              <a:gd name="connsiteY5" fmla="*/ 1910236 h 2306477"/>
              <a:gd name="connsiteX0" fmla="*/ 335280 w 1587270"/>
              <a:gd name="connsiteY0" fmla="*/ 1740439 h 2136678"/>
              <a:gd name="connsiteX1" fmla="*/ 1587270 w 1587270"/>
              <a:gd name="connsiteY1" fmla="*/ 0 h 2136678"/>
              <a:gd name="connsiteX2" fmla="*/ 1087120 w 1587270"/>
              <a:gd name="connsiteY2" fmla="*/ 2106199 h 2136678"/>
              <a:gd name="connsiteX3" fmla="*/ 101600 w 1587270"/>
              <a:gd name="connsiteY3" fmla="*/ 2136679 h 2136678"/>
              <a:gd name="connsiteX4" fmla="*/ 0 w 1587270"/>
              <a:gd name="connsiteY4" fmla="*/ 2075719 h 2136678"/>
              <a:gd name="connsiteX5" fmla="*/ 335280 w 1587270"/>
              <a:gd name="connsiteY5" fmla="*/ 1740439 h 2136678"/>
              <a:gd name="connsiteX0" fmla="*/ 335280 w 1548901"/>
              <a:gd name="connsiteY0" fmla="*/ 1740439 h 2136680"/>
              <a:gd name="connsiteX1" fmla="*/ 1548901 w 1548901"/>
              <a:gd name="connsiteY1" fmla="*/ 0 h 2136680"/>
              <a:gd name="connsiteX2" fmla="*/ 1087120 w 1548901"/>
              <a:gd name="connsiteY2" fmla="*/ 2106199 h 2136680"/>
              <a:gd name="connsiteX3" fmla="*/ 101600 w 1548901"/>
              <a:gd name="connsiteY3" fmla="*/ 2136679 h 2136680"/>
              <a:gd name="connsiteX4" fmla="*/ 0 w 1548901"/>
              <a:gd name="connsiteY4" fmla="*/ 2075719 h 2136680"/>
              <a:gd name="connsiteX5" fmla="*/ 335280 w 1548901"/>
              <a:gd name="connsiteY5" fmla="*/ 1740439 h 2136680"/>
              <a:gd name="connsiteX0" fmla="*/ 335280 w 1548901"/>
              <a:gd name="connsiteY0" fmla="*/ 1740439 h 2136678"/>
              <a:gd name="connsiteX1" fmla="*/ 1548901 w 1548901"/>
              <a:gd name="connsiteY1" fmla="*/ 0 h 2136678"/>
              <a:gd name="connsiteX2" fmla="*/ 1221411 w 1548901"/>
              <a:gd name="connsiteY2" fmla="*/ 2087332 h 2136678"/>
              <a:gd name="connsiteX3" fmla="*/ 101600 w 1548901"/>
              <a:gd name="connsiteY3" fmla="*/ 2136679 h 2136678"/>
              <a:gd name="connsiteX4" fmla="*/ 0 w 1548901"/>
              <a:gd name="connsiteY4" fmla="*/ 2075719 h 2136678"/>
              <a:gd name="connsiteX5" fmla="*/ 335280 w 1548901"/>
              <a:gd name="connsiteY5" fmla="*/ 1740439 h 2136678"/>
              <a:gd name="connsiteX0" fmla="*/ 527124 w 1548901"/>
              <a:gd name="connsiteY0" fmla="*/ 1646106 h 2136680"/>
              <a:gd name="connsiteX1" fmla="*/ 1548901 w 1548901"/>
              <a:gd name="connsiteY1" fmla="*/ 0 h 2136680"/>
              <a:gd name="connsiteX2" fmla="*/ 1221411 w 1548901"/>
              <a:gd name="connsiteY2" fmla="*/ 2087332 h 2136680"/>
              <a:gd name="connsiteX3" fmla="*/ 101600 w 1548901"/>
              <a:gd name="connsiteY3" fmla="*/ 2136679 h 2136680"/>
              <a:gd name="connsiteX4" fmla="*/ 0 w 1548901"/>
              <a:gd name="connsiteY4" fmla="*/ 2075719 h 2136680"/>
              <a:gd name="connsiteX5" fmla="*/ 527124 w 1548901"/>
              <a:gd name="connsiteY5" fmla="*/ 1646106 h 2136680"/>
              <a:gd name="connsiteX0" fmla="*/ 425524 w 1447301"/>
              <a:gd name="connsiteY0" fmla="*/ 1646106 h 2136678"/>
              <a:gd name="connsiteX1" fmla="*/ 1447301 w 1447301"/>
              <a:gd name="connsiteY1" fmla="*/ 0 h 2136678"/>
              <a:gd name="connsiteX2" fmla="*/ 1119811 w 1447301"/>
              <a:gd name="connsiteY2" fmla="*/ 2087332 h 2136678"/>
              <a:gd name="connsiteX3" fmla="*/ 0 w 1447301"/>
              <a:gd name="connsiteY3" fmla="*/ 2136679 h 2136678"/>
              <a:gd name="connsiteX4" fmla="*/ 128612 w 1447301"/>
              <a:gd name="connsiteY4" fmla="*/ 1887053 h 2136678"/>
              <a:gd name="connsiteX5" fmla="*/ 425524 w 1447301"/>
              <a:gd name="connsiteY5" fmla="*/ 1646106 h 2136678"/>
              <a:gd name="connsiteX0" fmla="*/ 296911 w 1318688"/>
              <a:gd name="connsiteY0" fmla="*/ 1646106 h 2087332"/>
              <a:gd name="connsiteX1" fmla="*/ 1318688 w 1318688"/>
              <a:gd name="connsiteY1" fmla="*/ 0 h 2087332"/>
              <a:gd name="connsiteX2" fmla="*/ 991198 w 1318688"/>
              <a:gd name="connsiteY2" fmla="*/ 2087332 h 2087332"/>
              <a:gd name="connsiteX3" fmla="*/ 44046 w 1318688"/>
              <a:gd name="connsiteY3" fmla="*/ 2023481 h 2087332"/>
              <a:gd name="connsiteX4" fmla="*/ -1 w 1318688"/>
              <a:gd name="connsiteY4" fmla="*/ 1887053 h 2087332"/>
              <a:gd name="connsiteX5" fmla="*/ 296911 w 1318688"/>
              <a:gd name="connsiteY5" fmla="*/ 1646106 h 2087332"/>
              <a:gd name="connsiteX0" fmla="*/ 296911 w 1318688"/>
              <a:gd name="connsiteY0" fmla="*/ 1646106 h 2759276"/>
              <a:gd name="connsiteX1" fmla="*/ 1318688 w 1318688"/>
              <a:gd name="connsiteY1" fmla="*/ 0 h 2759276"/>
              <a:gd name="connsiteX2" fmla="*/ 991198 w 1318688"/>
              <a:gd name="connsiteY2" fmla="*/ 2087332 h 2759276"/>
              <a:gd name="connsiteX3" fmla="*/ 216706 w 1318688"/>
              <a:gd name="connsiteY3" fmla="*/ 2759276 h 2759276"/>
              <a:gd name="connsiteX4" fmla="*/ -1 w 1318688"/>
              <a:gd name="connsiteY4" fmla="*/ 1887053 h 2759276"/>
              <a:gd name="connsiteX5" fmla="*/ 296911 w 1318688"/>
              <a:gd name="connsiteY5" fmla="*/ 1646106 h 2759276"/>
              <a:gd name="connsiteX0" fmla="*/ 296911 w 1318688"/>
              <a:gd name="connsiteY0" fmla="*/ 1646106 h 2759276"/>
              <a:gd name="connsiteX1" fmla="*/ 1318688 w 1318688"/>
              <a:gd name="connsiteY1" fmla="*/ 0 h 2759276"/>
              <a:gd name="connsiteX2" fmla="*/ 972014 w 1318688"/>
              <a:gd name="connsiteY2" fmla="*/ 2200531 h 2759276"/>
              <a:gd name="connsiteX3" fmla="*/ 216706 w 1318688"/>
              <a:gd name="connsiteY3" fmla="*/ 2759276 h 2759276"/>
              <a:gd name="connsiteX4" fmla="*/ -1 w 1318688"/>
              <a:gd name="connsiteY4" fmla="*/ 1887053 h 2759276"/>
              <a:gd name="connsiteX5" fmla="*/ 296911 w 1318688"/>
              <a:gd name="connsiteY5" fmla="*/ 1646106 h 2759276"/>
              <a:gd name="connsiteX0" fmla="*/ 296911 w 1318688"/>
              <a:gd name="connsiteY0" fmla="*/ 1646106 h 2200531"/>
              <a:gd name="connsiteX1" fmla="*/ 1318688 w 1318688"/>
              <a:gd name="connsiteY1" fmla="*/ 0 h 2200531"/>
              <a:gd name="connsiteX2" fmla="*/ 972014 w 1318688"/>
              <a:gd name="connsiteY2" fmla="*/ 2200531 h 2200531"/>
              <a:gd name="connsiteX3" fmla="*/ 178337 w 1318688"/>
              <a:gd name="connsiteY3" fmla="*/ 1966881 h 2200531"/>
              <a:gd name="connsiteX4" fmla="*/ -1 w 1318688"/>
              <a:gd name="connsiteY4" fmla="*/ 1887053 h 2200531"/>
              <a:gd name="connsiteX5" fmla="*/ 296911 w 1318688"/>
              <a:gd name="connsiteY5" fmla="*/ 1646106 h 2200531"/>
              <a:gd name="connsiteX0" fmla="*/ 296911 w 1318688"/>
              <a:gd name="connsiteY0" fmla="*/ 1646106 h 2200531"/>
              <a:gd name="connsiteX1" fmla="*/ 1318688 w 1318688"/>
              <a:gd name="connsiteY1" fmla="*/ 0 h 2200531"/>
              <a:gd name="connsiteX2" fmla="*/ 972014 w 1318688"/>
              <a:gd name="connsiteY2" fmla="*/ 2200531 h 2200531"/>
              <a:gd name="connsiteX3" fmla="*/ 178337 w 1318688"/>
              <a:gd name="connsiteY3" fmla="*/ 2023481 h 2200531"/>
              <a:gd name="connsiteX4" fmla="*/ -1 w 1318688"/>
              <a:gd name="connsiteY4" fmla="*/ 1887053 h 2200531"/>
              <a:gd name="connsiteX5" fmla="*/ 296911 w 1318688"/>
              <a:gd name="connsiteY5" fmla="*/ 1646106 h 2200531"/>
              <a:gd name="connsiteX0" fmla="*/ 277727 w 1299504"/>
              <a:gd name="connsiteY0" fmla="*/ 1646106 h 2200531"/>
              <a:gd name="connsiteX1" fmla="*/ 1299504 w 1299504"/>
              <a:gd name="connsiteY1" fmla="*/ 0 h 2200531"/>
              <a:gd name="connsiteX2" fmla="*/ 952830 w 1299504"/>
              <a:gd name="connsiteY2" fmla="*/ 2200531 h 2200531"/>
              <a:gd name="connsiteX3" fmla="*/ 159153 w 1299504"/>
              <a:gd name="connsiteY3" fmla="*/ 2023481 h 2200531"/>
              <a:gd name="connsiteX4" fmla="*/ 0 w 1299504"/>
              <a:gd name="connsiteY4" fmla="*/ 1943653 h 2200531"/>
              <a:gd name="connsiteX5" fmla="*/ 277727 w 1299504"/>
              <a:gd name="connsiteY5" fmla="*/ 1646106 h 220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504" h="2200531">
                <a:moveTo>
                  <a:pt x="277727" y="1646106"/>
                </a:moveTo>
                <a:lnTo>
                  <a:pt x="1299504" y="0"/>
                </a:lnTo>
                <a:lnTo>
                  <a:pt x="952830" y="2200531"/>
                </a:lnTo>
                <a:lnTo>
                  <a:pt x="159153" y="2023481"/>
                </a:lnTo>
                <a:lnTo>
                  <a:pt x="0" y="1943653"/>
                </a:lnTo>
                <a:lnTo>
                  <a:pt x="277727" y="1646106"/>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0" name="Freeform: Shape 49">
            <a:extLst>
              <a:ext uri="{FF2B5EF4-FFF2-40B4-BE49-F238E27FC236}">
                <a16:creationId xmlns:a16="http://schemas.microsoft.com/office/drawing/2014/main" id="{22057DDF-F883-4094-B1E3-EEA937F52AC3}"/>
              </a:ext>
            </a:extLst>
          </p:cNvPr>
          <p:cNvSpPr>
            <a:spLocks noChangeAspect="1"/>
          </p:cNvSpPr>
          <p:nvPr/>
        </p:nvSpPr>
        <p:spPr>
          <a:xfrm>
            <a:off x="2045977" y="3201790"/>
            <a:ext cx="2994515" cy="3538537"/>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297680 w 7759700"/>
              <a:gd name="connsiteY53" fmla="*/ 6217920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663440 w 7759700"/>
              <a:gd name="connsiteY54" fmla="*/ 5618480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527892 w 7759700"/>
              <a:gd name="connsiteY53" fmla="*/ 5934921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38920 w 7759700"/>
              <a:gd name="connsiteY53" fmla="*/ 5368925 h 6791960"/>
              <a:gd name="connsiteX54" fmla="*/ 4759362 w 7759700"/>
              <a:gd name="connsiteY54" fmla="*/ 4901551 h 6791960"/>
              <a:gd name="connsiteX55" fmla="*/ 4682624 w 7759700"/>
              <a:gd name="connsiteY55" fmla="*/ 4313725 h 6791960"/>
              <a:gd name="connsiteX56" fmla="*/ 4064122 w 7759700"/>
              <a:gd name="connsiteY56" fmla="*/ 3795579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759362 w 7759700"/>
              <a:gd name="connsiteY53" fmla="*/ 4901551 h 6791960"/>
              <a:gd name="connsiteX54" fmla="*/ 4682624 w 7759700"/>
              <a:gd name="connsiteY54" fmla="*/ 4313725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682624 w 7759700"/>
              <a:gd name="connsiteY53" fmla="*/ 4313725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395934 w 7759700"/>
              <a:gd name="connsiteY52" fmla="*/ 6521252 h 6791960"/>
              <a:gd name="connsiteX53" fmla="*/ 4912837 w 7759700"/>
              <a:gd name="connsiteY53" fmla="*/ 4672189 h 6791960"/>
              <a:gd name="connsiteX54" fmla="*/ 4064122 w 7759700"/>
              <a:gd name="connsiteY54" fmla="*/ 3795579 h 6791960"/>
              <a:gd name="connsiteX55" fmla="*/ 3515360 w 7759700"/>
              <a:gd name="connsiteY55" fmla="*/ 4277360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855852 w 7759700"/>
              <a:gd name="connsiteY1" fmla="*/ 2563098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3515360 w 7759700"/>
              <a:gd name="connsiteY56" fmla="*/ 4277360 h 6791960"/>
              <a:gd name="connsiteX57" fmla="*/ 2824480 w 7759700"/>
              <a:gd name="connsiteY57" fmla="*/ 4216400 h 6791960"/>
              <a:gd name="connsiteX58" fmla="*/ 2001520 w 7759700"/>
              <a:gd name="connsiteY58" fmla="*/ 4246880 h 6791960"/>
              <a:gd name="connsiteX59" fmla="*/ 1524000 w 7759700"/>
              <a:gd name="connsiteY59" fmla="*/ 4399280 h 6791960"/>
              <a:gd name="connsiteX60" fmla="*/ 1209040 w 7759700"/>
              <a:gd name="connsiteY60" fmla="*/ 4714240 h 6791960"/>
              <a:gd name="connsiteX61" fmla="*/ 1087120 w 7759700"/>
              <a:gd name="connsiteY61" fmla="*/ 5140960 h 6791960"/>
              <a:gd name="connsiteX62" fmla="*/ 101600 w 7759700"/>
              <a:gd name="connsiteY62" fmla="*/ 5171440 h 6791960"/>
              <a:gd name="connsiteX63" fmla="*/ 0 w 7759700"/>
              <a:gd name="connsiteY63" fmla="*/ 5110480 h 6791960"/>
              <a:gd name="connsiteX64" fmla="*/ 335280 w 7759700"/>
              <a:gd name="connsiteY64"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824480 w 7759700"/>
              <a:gd name="connsiteY56" fmla="*/ 4216400 h 6791960"/>
              <a:gd name="connsiteX57" fmla="*/ 2001520 w 7759700"/>
              <a:gd name="connsiteY57" fmla="*/ 4246880 h 6791960"/>
              <a:gd name="connsiteX58" fmla="*/ 1524000 w 7759700"/>
              <a:gd name="connsiteY58" fmla="*/ 4399280 h 6791960"/>
              <a:gd name="connsiteX59" fmla="*/ 1209040 w 7759700"/>
              <a:gd name="connsiteY59" fmla="*/ 4714240 h 6791960"/>
              <a:gd name="connsiteX60" fmla="*/ 1087120 w 7759700"/>
              <a:gd name="connsiteY60" fmla="*/ 5140960 h 6791960"/>
              <a:gd name="connsiteX61" fmla="*/ 101600 w 7759700"/>
              <a:gd name="connsiteY61" fmla="*/ 5171440 h 6791960"/>
              <a:gd name="connsiteX62" fmla="*/ 0 w 7759700"/>
              <a:gd name="connsiteY62" fmla="*/ 5110480 h 6791960"/>
              <a:gd name="connsiteX63" fmla="*/ 335280 w 7759700"/>
              <a:gd name="connsiteY63"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4064122 w 7759700"/>
              <a:gd name="connsiteY55" fmla="*/ 3795579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335280 w 7759700"/>
              <a:gd name="connsiteY0" fmla="*/ 4775200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335280 w 7759700"/>
              <a:gd name="connsiteY62" fmla="*/ 4775200 h 6791960"/>
              <a:gd name="connsiteX0" fmla="*/ 1294500 w 7759700"/>
              <a:gd name="connsiteY0" fmla="*/ 5303463 h 6791960"/>
              <a:gd name="connsiteX1" fmla="*/ 1683192 w 7759700"/>
              <a:gd name="connsiteY1" fmla="*/ 2864963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12599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101600 w 7759700"/>
              <a:gd name="connsiteY60" fmla="*/ 5171440 h 6791960"/>
              <a:gd name="connsiteX61" fmla="*/ 0 w 7759700"/>
              <a:gd name="connsiteY61" fmla="*/ 5110480 h 6791960"/>
              <a:gd name="connsiteX62" fmla="*/ 1294500 w 7759700"/>
              <a:gd name="connsiteY62" fmla="*/ 5303463 h 6791960"/>
              <a:gd name="connsiteX0" fmla="*/ 1294500 w 7759700"/>
              <a:gd name="connsiteY0" fmla="*/ 5303463 h 6791960"/>
              <a:gd name="connsiteX1" fmla="*/ 1894220 w 7759700"/>
              <a:gd name="connsiteY1" fmla="*/ 2544232 h 6791960"/>
              <a:gd name="connsiteX2" fmla="*/ 2854960 w 7759700"/>
              <a:gd name="connsiteY2" fmla="*/ 1127760 h 6791960"/>
              <a:gd name="connsiteX3" fmla="*/ 3830320 w 7759700"/>
              <a:gd name="connsiteY3" fmla="*/ 477520 h 6791960"/>
              <a:gd name="connsiteX4" fmla="*/ 3860800 w 7759700"/>
              <a:gd name="connsiteY4" fmla="*/ 50800 h 6791960"/>
              <a:gd name="connsiteX5" fmla="*/ 6289040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395934 w 7759700"/>
              <a:gd name="connsiteY53" fmla="*/ 6521252 h 6791960"/>
              <a:gd name="connsiteX54" fmla="*/ 4912837 w 7759700"/>
              <a:gd name="connsiteY54" fmla="*/ 4672189 h 6791960"/>
              <a:gd name="connsiteX55" fmla="*/ 1589337 w 7759700"/>
              <a:gd name="connsiteY55" fmla="*/ 4078577 h 6791960"/>
              <a:gd name="connsiteX56" fmla="*/ 2001520 w 7759700"/>
              <a:gd name="connsiteY56" fmla="*/ 4246880 h 6791960"/>
              <a:gd name="connsiteX57" fmla="*/ 1524000 w 7759700"/>
              <a:gd name="connsiteY57" fmla="*/ 4399280 h 6791960"/>
              <a:gd name="connsiteX58" fmla="*/ 1209040 w 7759700"/>
              <a:gd name="connsiteY58" fmla="*/ 4714240 h 6791960"/>
              <a:gd name="connsiteX59" fmla="*/ 1087120 w 7759700"/>
              <a:gd name="connsiteY59" fmla="*/ 5140960 h 6791960"/>
              <a:gd name="connsiteX60" fmla="*/ 0 w 7759700"/>
              <a:gd name="connsiteY60" fmla="*/ 5110480 h 6791960"/>
              <a:gd name="connsiteX61" fmla="*/ 1294500 w 7759700"/>
              <a:gd name="connsiteY61" fmla="*/ 5303463 h 6791960"/>
              <a:gd name="connsiteX0" fmla="*/ 207379 w 6672579"/>
              <a:gd name="connsiteY0" fmla="*/ 5303463 h 6791960"/>
              <a:gd name="connsiteX1" fmla="*/ 807099 w 6672579"/>
              <a:gd name="connsiteY1" fmla="*/ 2544232 h 6791960"/>
              <a:gd name="connsiteX2" fmla="*/ 1767839 w 6672579"/>
              <a:gd name="connsiteY2" fmla="*/ 1127760 h 6791960"/>
              <a:gd name="connsiteX3" fmla="*/ 2743199 w 6672579"/>
              <a:gd name="connsiteY3" fmla="*/ 477520 h 6791960"/>
              <a:gd name="connsiteX4" fmla="*/ 2773679 w 6672579"/>
              <a:gd name="connsiteY4" fmla="*/ 50800 h 6791960"/>
              <a:gd name="connsiteX5" fmla="*/ 5201919 w 6672579"/>
              <a:gd name="connsiteY5" fmla="*/ 0 h 6791960"/>
              <a:gd name="connsiteX6" fmla="*/ 5110479 w 6672579"/>
              <a:gd name="connsiteY6" fmla="*/ 264160 h 6791960"/>
              <a:gd name="connsiteX7" fmla="*/ 4907279 w 6672579"/>
              <a:gd name="connsiteY7" fmla="*/ 447040 h 6791960"/>
              <a:gd name="connsiteX8" fmla="*/ 4744719 w 6672579"/>
              <a:gd name="connsiteY8" fmla="*/ 660400 h 6791960"/>
              <a:gd name="connsiteX9" fmla="*/ 4612639 w 6672579"/>
              <a:gd name="connsiteY9" fmla="*/ 944880 h 6791960"/>
              <a:gd name="connsiteX10" fmla="*/ 4551679 w 6672579"/>
              <a:gd name="connsiteY10" fmla="*/ 1188720 h 6791960"/>
              <a:gd name="connsiteX11" fmla="*/ 4622799 w 6672579"/>
              <a:gd name="connsiteY11" fmla="*/ 1463040 h 6791960"/>
              <a:gd name="connsiteX12" fmla="*/ 4876799 w 6672579"/>
              <a:gd name="connsiteY12" fmla="*/ 1595120 h 6791960"/>
              <a:gd name="connsiteX13" fmla="*/ 4947919 w 6672579"/>
              <a:gd name="connsiteY13" fmla="*/ 1778000 h 6791960"/>
              <a:gd name="connsiteX14" fmla="*/ 4988559 w 6672579"/>
              <a:gd name="connsiteY14" fmla="*/ 2174240 h 6791960"/>
              <a:gd name="connsiteX15" fmla="*/ 4978399 w 6672579"/>
              <a:gd name="connsiteY15" fmla="*/ 2418080 h 6791960"/>
              <a:gd name="connsiteX16" fmla="*/ 4866639 w 6672579"/>
              <a:gd name="connsiteY16" fmla="*/ 2661920 h 6791960"/>
              <a:gd name="connsiteX17" fmla="*/ 4693919 w 6672579"/>
              <a:gd name="connsiteY17" fmla="*/ 2895600 h 6791960"/>
              <a:gd name="connsiteX18" fmla="*/ 4521199 w 6672579"/>
              <a:gd name="connsiteY18" fmla="*/ 3149600 h 6791960"/>
              <a:gd name="connsiteX19" fmla="*/ 4439919 w 6672579"/>
              <a:gd name="connsiteY19" fmla="*/ 3362960 h 6791960"/>
              <a:gd name="connsiteX20" fmla="*/ 4419599 w 6672579"/>
              <a:gd name="connsiteY20" fmla="*/ 3708400 h 6791960"/>
              <a:gd name="connsiteX21" fmla="*/ 4450079 w 6672579"/>
              <a:gd name="connsiteY21" fmla="*/ 3931920 h 6791960"/>
              <a:gd name="connsiteX22" fmla="*/ 4541519 w 6672579"/>
              <a:gd name="connsiteY22" fmla="*/ 4206240 h 6791960"/>
              <a:gd name="connsiteX23" fmla="*/ 4632959 w 6672579"/>
              <a:gd name="connsiteY23" fmla="*/ 4439920 h 6791960"/>
              <a:gd name="connsiteX24" fmla="*/ 4744719 w 6672579"/>
              <a:gd name="connsiteY24" fmla="*/ 4572000 h 6791960"/>
              <a:gd name="connsiteX25" fmla="*/ 4927599 w 6672579"/>
              <a:gd name="connsiteY25" fmla="*/ 4734560 h 6791960"/>
              <a:gd name="connsiteX26" fmla="*/ 5090159 w 6672579"/>
              <a:gd name="connsiteY26" fmla="*/ 4785360 h 6791960"/>
              <a:gd name="connsiteX27" fmla="*/ 5273039 w 6672579"/>
              <a:gd name="connsiteY27" fmla="*/ 4836160 h 6791960"/>
              <a:gd name="connsiteX28" fmla="*/ 5445759 w 6672579"/>
              <a:gd name="connsiteY28" fmla="*/ 4836160 h 6791960"/>
              <a:gd name="connsiteX29" fmla="*/ 5598159 w 6672579"/>
              <a:gd name="connsiteY29" fmla="*/ 4866640 h 6791960"/>
              <a:gd name="connsiteX30" fmla="*/ 5740399 w 6672579"/>
              <a:gd name="connsiteY30" fmla="*/ 4897120 h 6791960"/>
              <a:gd name="connsiteX31" fmla="*/ 5801359 w 6672579"/>
              <a:gd name="connsiteY31" fmla="*/ 4968240 h 6791960"/>
              <a:gd name="connsiteX32" fmla="*/ 5852159 w 6672579"/>
              <a:gd name="connsiteY32" fmla="*/ 5059680 h 6791960"/>
              <a:gd name="connsiteX33" fmla="*/ 5852159 w 6672579"/>
              <a:gd name="connsiteY33" fmla="*/ 5222240 h 6791960"/>
              <a:gd name="connsiteX34" fmla="*/ 5852159 w 6672579"/>
              <a:gd name="connsiteY34" fmla="*/ 5334000 h 6791960"/>
              <a:gd name="connsiteX35" fmla="*/ 5852159 w 6672579"/>
              <a:gd name="connsiteY35" fmla="*/ 5476240 h 6791960"/>
              <a:gd name="connsiteX36" fmla="*/ 5831839 w 6672579"/>
              <a:gd name="connsiteY36" fmla="*/ 5669280 h 6791960"/>
              <a:gd name="connsiteX37" fmla="*/ 5781039 w 6672579"/>
              <a:gd name="connsiteY37" fmla="*/ 5760720 h 6791960"/>
              <a:gd name="connsiteX38" fmla="*/ 5791199 w 6672579"/>
              <a:gd name="connsiteY38" fmla="*/ 5862320 h 6791960"/>
              <a:gd name="connsiteX39" fmla="*/ 5811519 w 6672579"/>
              <a:gd name="connsiteY39" fmla="*/ 6075680 h 6791960"/>
              <a:gd name="connsiteX40" fmla="*/ 5841999 w 6672579"/>
              <a:gd name="connsiteY40" fmla="*/ 6126480 h 6791960"/>
              <a:gd name="connsiteX41" fmla="*/ 5963919 w 6672579"/>
              <a:gd name="connsiteY41" fmla="*/ 6226810 h 6791960"/>
              <a:gd name="connsiteX42" fmla="*/ 6032499 w 6672579"/>
              <a:gd name="connsiteY42" fmla="*/ 6240780 h 6791960"/>
              <a:gd name="connsiteX43" fmla="*/ 6123939 w 6672579"/>
              <a:gd name="connsiteY43" fmla="*/ 6231890 h 6791960"/>
              <a:gd name="connsiteX44" fmla="*/ 6191249 w 6672579"/>
              <a:gd name="connsiteY44" fmla="*/ 6134100 h 6791960"/>
              <a:gd name="connsiteX45" fmla="*/ 6333489 w 6672579"/>
              <a:gd name="connsiteY45" fmla="*/ 6007100 h 6791960"/>
              <a:gd name="connsiteX46" fmla="*/ 6424929 w 6672579"/>
              <a:gd name="connsiteY46" fmla="*/ 6002020 h 6791960"/>
              <a:gd name="connsiteX47" fmla="*/ 6451599 w 6672579"/>
              <a:gd name="connsiteY47" fmla="*/ 6093460 h 6791960"/>
              <a:gd name="connsiteX48" fmla="*/ 6543039 w 6672579"/>
              <a:gd name="connsiteY48" fmla="*/ 6240780 h 6791960"/>
              <a:gd name="connsiteX49" fmla="*/ 6532879 w 6672579"/>
              <a:gd name="connsiteY49" fmla="*/ 6370320 h 6791960"/>
              <a:gd name="connsiteX50" fmla="*/ 6672579 w 6672579"/>
              <a:gd name="connsiteY50" fmla="*/ 6791960 h 6791960"/>
              <a:gd name="connsiteX51" fmla="*/ 5886449 w 6672579"/>
              <a:gd name="connsiteY51" fmla="*/ 6576060 h 6791960"/>
              <a:gd name="connsiteX52" fmla="*/ 4714239 w 6672579"/>
              <a:gd name="connsiteY52" fmla="*/ 6553200 h 6791960"/>
              <a:gd name="connsiteX53" fmla="*/ 3308813 w 6672579"/>
              <a:gd name="connsiteY53" fmla="*/ 6521252 h 6791960"/>
              <a:gd name="connsiteX54" fmla="*/ 3825716 w 6672579"/>
              <a:gd name="connsiteY54" fmla="*/ 4672189 h 6791960"/>
              <a:gd name="connsiteX55" fmla="*/ 502216 w 6672579"/>
              <a:gd name="connsiteY55" fmla="*/ 4078577 h 6791960"/>
              <a:gd name="connsiteX56" fmla="*/ 914399 w 6672579"/>
              <a:gd name="connsiteY56" fmla="*/ 4246880 h 6791960"/>
              <a:gd name="connsiteX57" fmla="*/ 436879 w 6672579"/>
              <a:gd name="connsiteY57" fmla="*/ 4399280 h 6791960"/>
              <a:gd name="connsiteX58" fmla="*/ 121919 w 6672579"/>
              <a:gd name="connsiteY58" fmla="*/ 4714240 h 6791960"/>
              <a:gd name="connsiteX59" fmla="*/ -1 w 6672579"/>
              <a:gd name="connsiteY59" fmla="*/ 5140960 h 6791960"/>
              <a:gd name="connsiteX60" fmla="*/ 207379 w 6672579"/>
              <a:gd name="connsiteY60" fmla="*/ 5303463 h 6791960"/>
              <a:gd name="connsiteX0" fmla="*/ 85459 w 6550659"/>
              <a:gd name="connsiteY0" fmla="*/ 5303463 h 6791960"/>
              <a:gd name="connsiteX1" fmla="*/ 685179 w 6550659"/>
              <a:gd name="connsiteY1" fmla="*/ 2544232 h 6791960"/>
              <a:gd name="connsiteX2" fmla="*/ 1645919 w 6550659"/>
              <a:gd name="connsiteY2" fmla="*/ 1127760 h 6791960"/>
              <a:gd name="connsiteX3" fmla="*/ 2621279 w 6550659"/>
              <a:gd name="connsiteY3" fmla="*/ 477520 h 6791960"/>
              <a:gd name="connsiteX4" fmla="*/ 2651759 w 6550659"/>
              <a:gd name="connsiteY4" fmla="*/ 50800 h 6791960"/>
              <a:gd name="connsiteX5" fmla="*/ 5079999 w 6550659"/>
              <a:gd name="connsiteY5" fmla="*/ 0 h 6791960"/>
              <a:gd name="connsiteX6" fmla="*/ 4988559 w 6550659"/>
              <a:gd name="connsiteY6" fmla="*/ 264160 h 6791960"/>
              <a:gd name="connsiteX7" fmla="*/ 4785359 w 6550659"/>
              <a:gd name="connsiteY7" fmla="*/ 447040 h 6791960"/>
              <a:gd name="connsiteX8" fmla="*/ 4622799 w 6550659"/>
              <a:gd name="connsiteY8" fmla="*/ 660400 h 6791960"/>
              <a:gd name="connsiteX9" fmla="*/ 4490719 w 6550659"/>
              <a:gd name="connsiteY9" fmla="*/ 944880 h 6791960"/>
              <a:gd name="connsiteX10" fmla="*/ 4429759 w 6550659"/>
              <a:gd name="connsiteY10" fmla="*/ 1188720 h 6791960"/>
              <a:gd name="connsiteX11" fmla="*/ 4500879 w 6550659"/>
              <a:gd name="connsiteY11" fmla="*/ 1463040 h 6791960"/>
              <a:gd name="connsiteX12" fmla="*/ 4754879 w 6550659"/>
              <a:gd name="connsiteY12" fmla="*/ 1595120 h 6791960"/>
              <a:gd name="connsiteX13" fmla="*/ 4825999 w 6550659"/>
              <a:gd name="connsiteY13" fmla="*/ 1778000 h 6791960"/>
              <a:gd name="connsiteX14" fmla="*/ 4866639 w 6550659"/>
              <a:gd name="connsiteY14" fmla="*/ 2174240 h 6791960"/>
              <a:gd name="connsiteX15" fmla="*/ 4856479 w 6550659"/>
              <a:gd name="connsiteY15" fmla="*/ 2418080 h 6791960"/>
              <a:gd name="connsiteX16" fmla="*/ 4744719 w 6550659"/>
              <a:gd name="connsiteY16" fmla="*/ 2661920 h 6791960"/>
              <a:gd name="connsiteX17" fmla="*/ 4571999 w 6550659"/>
              <a:gd name="connsiteY17" fmla="*/ 2895600 h 6791960"/>
              <a:gd name="connsiteX18" fmla="*/ 4399279 w 6550659"/>
              <a:gd name="connsiteY18" fmla="*/ 3149600 h 6791960"/>
              <a:gd name="connsiteX19" fmla="*/ 4317999 w 6550659"/>
              <a:gd name="connsiteY19" fmla="*/ 3362960 h 6791960"/>
              <a:gd name="connsiteX20" fmla="*/ 4297679 w 6550659"/>
              <a:gd name="connsiteY20" fmla="*/ 3708400 h 6791960"/>
              <a:gd name="connsiteX21" fmla="*/ 4328159 w 6550659"/>
              <a:gd name="connsiteY21" fmla="*/ 3931920 h 6791960"/>
              <a:gd name="connsiteX22" fmla="*/ 4419599 w 6550659"/>
              <a:gd name="connsiteY22" fmla="*/ 4206240 h 6791960"/>
              <a:gd name="connsiteX23" fmla="*/ 4511039 w 6550659"/>
              <a:gd name="connsiteY23" fmla="*/ 4439920 h 6791960"/>
              <a:gd name="connsiteX24" fmla="*/ 4622799 w 6550659"/>
              <a:gd name="connsiteY24" fmla="*/ 4572000 h 6791960"/>
              <a:gd name="connsiteX25" fmla="*/ 4805679 w 6550659"/>
              <a:gd name="connsiteY25" fmla="*/ 4734560 h 6791960"/>
              <a:gd name="connsiteX26" fmla="*/ 4968239 w 6550659"/>
              <a:gd name="connsiteY26" fmla="*/ 4785360 h 6791960"/>
              <a:gd name="connsiteX27" fmla="*/ 5151119 w 6550659"/>
              <a:gd name="connsiteY27" fmla="*/ 4836160 h 6791960"/>
              <a:gd name="connsiteX28" fmla="*/ 5323839 w 6550659"/>
              <a:gd name="connsiteY28" fmla="*/ 4836160 h 6791960"/>
              <a:gd name="connsiteX29" fmla="*/ 5476239 w 6550659"/>
              <a:gd name="connsiteY29" fmla="*/ 4866640 h 6791960"/>
              <a:gd name="connsiteX30" fmla="*/ 5618479 w 6550659"/>
              <a:gd name="connsiteY30" fmla="*/ 4897120 h 6791960"/>
              <a:gd name="connsiteX31" fmla="*/ 5679439 w 6550659"/>
              <a:gd name="connsiteY31" fmla="*/ 4968240 h 6791960"/>
              <a:gd name="connsiteX32" fmla="*/ 5730239 w 6550659"/>
              <a:gd name="connsiteY32" fmla="*/ 5059680 h 6791960"/>
              <a:gd name="connsiteX33" fmla="*/ 5730239 w 6550659"/>
              <a:gd name="connsiteY33" fmla="*/ 5222240 h 6791960"/>
              <a:gd name="connsiteX34" fmla="*/ 5730239 w 6550659"/>
              <a:gd name="connsiteY34" fmla="*/ 5334000 h 6791960"/>
              <a:gd name="connsiteX35" fmla="*/ 5730239 w 6550659"/>
              <a:gd name="connsiteY35" fmla="*/ 5476240 h 6791960"/>
              <a:gd name="connsiteX36" fmla="*/ 5709919 w 6550659"/>
              <a:gd name="connsiteY36" fmla="*/ 5669280 h 6791960"/>
              <a:gd name="connsiteX37" fmla="*/ 5659119 w 6550659"/>
              <a:gd name="connsiteY37" fmla="*/ 5760720 h 6791960"/>
              <a:gd name="connsiteX38" fmla="*/ 5669279 w 6550659"/>
              <a:gd name="connsiteY38" fmla="*/ 5862320 h 6791960"/>
              <a:gd name="connsiteX39" fmla="*/ 5689599 w 6550659"/>
              <a:gd name="connsiteY39" fmla="*/ 6075680 h 6791960"/>
              <a:gd name="connsiteX40" fmla="*/ 5720079 w 6550659"/>
              <a:gd name="connsiteY40" fmla="*/ 6126480 h 6791960"/>
              <a:gd name="connsiteX41" fmla="*/ 5841999 w 6550659"/>
              <a:gd name="connsiteY41" fmla="*/ 6226810 h 6791960"/>
              <a:gd name="connsiteX42" fmla="*/ 5910579 w 6550659"/>
              <a:gd name="connsiteY42" fmla="*/ 6240780 h 6791960"/>
              <a:gd name="connsiteX43" fmla="*/ 6002019 w 6550659"/>
              <a:gd name="connsiteY43" fmla="*/ 6231890 h 6791960"/>
              <a:gd name="connsiteX44" fmla="*/ 6069329 w 6550659"/>
              <a:gd name="connsiteY44" fmla="*/ 6134100 h 6791960"/>
              <a:gd name="connsiteX45" fmla="*/ 6211569 w 6550659"/>
              <a:gd name="connsiteY45" fmla="*/ 6007100 h 6791960"/>
              <a:gd name="connsiteX46" fmla="*/ 6303009 w 6550659"/>
              <a:gd name="connsiteY46" fmla="*/ 6002020 h 6791960"/>
              <a:gd name="connsiteX47" fmla="*/ 6329679 w 6550659"/>
              <a:gd name="connsiteY47" fmla="*/ 6093460 h 6791960"/>
              <a:gd name="connsiteX48" fmla="*/ 6421119 w 6550659"/>
              <a:gd name="connsiteY48" fmla="*/ 6240780 h 6791960"/>
              <a:gd name="connsiteX49" fmla="*/ 6410959 w 6550659"/>
              <a:gd name="connsiteY49" fmla="*/ 6370320 h 6791960"/>
              <a:gd name="connsiteX50" fmla="*/ 6550659 w 6550659"/>
              <a:gd name="connsiteY50" fmla="*/ 6791960 h 6791960"/>
              <a:gd name="connsiteX51" fmla="*/ 5764529 w 6550659"/>
              <a:gd name="connsiteY51" fmla="*/ 6576060 h 6791960"/>
              <a:gd name="connsiteX52" fmla="*/ 4592319 w 6550659"/>
              <a:gd name="connsiteY52" fmla="*/ 6553200 h 6791960"/>
              <a:gd name="connsiteX53" fmla="*/ 3186893 w 6550659"/>
              <a:gd name="connsiteY53" fmla="*/ 6521252 h 6791960"/>
              <a:gd name="connsiteX54" fmla="*/ 3703796 w 6550659"/>
              <a:gd name="connsiteY54" fmla="*/ 4672189 h 6791960"/>
              <a:gd name="connsiteX55" fmla="*/ 380296 w 6550659"/>
              <a:gd name="connsiteY55" fmla="*/ 4078577 h 6791960"/>
              <a:gd name="connsiteX56" fmla="*/ 792479 w 6550659"/>
              <a:gd name="connsiteY56" fmla="*/ 4246880 h 6791960"/>
              <a:gd name="connsiteX57" fmla="*/ 314959 w 6550659"/>
              <a:gd name="connsiteY57" fmla="*/ 4399280 h 6791960"/>
              <a:gd name="connsiteX58" fmla="*/ -1 w 6550659"/>
              <a:gd name="connsiteY58" fmla="*/ 4714240 h 6791960"/>
              <a:gd name="connsiteX59" fmla="*/ 85459 w 6550659"/>
              <a:gd name="connsiteY59" fmla="*/ 5303463 h 6791960"/>
              <a:gd name="connsiteX0" fmla="*/ 0 w 6465200"/>
              <a:gd name="connsiteY0" fmla="*/ 5303463 h 6791960"/>
              <a:gd name="connsiteX1" fmla="*/ 599720 w 6465200"/>
              <a:gd name="connsiteY1" fmla="*/ 2544232 h 6791960"/>
              <a:gd name="connsiteX2" fmla="*/ 1560460 w 6465200"/>
              <a:gd name="connsiteY2" fmla="*/ 1127760 h 6791960"/>
              <a:gd name="connsiteX3" fmla="*/ 2535820 w 6465200"/>
              <a:gd name="connsiteY3" fmla="*/ 477520 h 6791960"/>
              <a:gd name="connsiteX4" fmla="*/ 2566300 w 6465200"/>
              <a:gd name="connsiteY4" fmla="*/ 50800 h 6791960"/>
              <a:gd name="connsiteX5" fmla="*/ 4994540 w 6465200"/>
              <a:gd name="connsiteY5" fmla="*/ 0 h 6791960"/>
              <a:gd name="connsiteX6" fmla="*/ 4903100 w 6465200"/>
              <a:gd name="connsiteY6" fmla="*/ 264160 h 6791960"/>
              <a:gd name="connsiteX7" fmla="*/ 4699900 w 6465200"/>
              <a:gd name="connsiteY7" fmla="*/ 447040 h 6791960"/>
              <a:gd name="connsiteX8" fmla="*/ 4537340 w 6465200"/>
              <a:gd name="connsiteY8" fmla="*/ 660400 h 6791960"/>
              <a:gd name="connsiteX9" fmla="*/ 4405260 w 6465200"/>
              <a:gd name="connsiteY9" fmla="*/ 944880 h 6791960"/>
              <a:gd name="connsiteX10" fmla="*/ 4344300 w 6465200"/>
              <a:gd name="connsiteY10" fmla="*/ 1188720 h 6791960"/>
              <a:gd name="connsiteX11" fmla="*/ 4415420 w 6465200"/>
              <a:gd name="connsiteY11" fmla="*/ 1463040 h 6791960"/>
              <a:gd name="connsiteX12" fmla="*/ 4669420 w 6465200"/>
              <a:gd name="connsiteY12" fmla="*/ 1595120 h 6791960"/>
              <a:gd name="connsiteX13" fmla="*/ 4740540 w 6465200"/>
              <a:gd name="connsiteY13" fmla="*/ 1778000 h 6791960"/>
              <a:gd name="connsiteX14" fmla="*/ 4781180 w 6465200"/>
              <a:gd name="connsiteY14" fmla="*/ 2174240 h 6791960"/>
              <a:gd name="connsiteX15" fmla="*/ 4771020 w 6465200"/>
              <a:gd name="connsiteY15" fmla="*/ 2418080 h 6791960"/>
              <a:gd name="connsiteX16" fmla="*/ 4659260 w 6465200"/>
              <a:gd name="connsiteY16" fmla="*/ 2661920 h 6791960"/>
              <a:gd name="connsiteX17" fmla="*/ 4486540 w 6465200"/>
              <a:gd name="connsiteY17" fmla="*/ 2895600 h 6791960"/>
              <a:gd name="connsiteX18" fmla="*/ 4313820 w 6465200"/>
              <a:gd name="connsiteY18" fmla="*/ 3149600 h 6791960"/>
              <a:gd name="connsiteX19" fmla="*/ 4232540 w 6465200"/>
              <a:gd name="connsiteY19" fmla="*/ 3362960 h 6791960"/>
              <a:gd name="connsiteX20" fmla="*/ 4212220 w 6465200"/>
              <a:gd name="connsiteY20" fmla="*/ 3708400 h 6791960"/>
              <a:gd name="connsiteX21" fmla="*/ 4242700 w 6465200"/>
              <a:gd name="connsiteY21" fmla="*/ 3931920 h 6791960"/>
              <a:gd name="connsiteX22" fmla="*/ 4334140 w 6465200"/>
              <a:gd name="connsiteY22" fmla="*/ 4206240 h 6791960"/>
              <a:gd name="connsiteX23" fmla="*/ 4425580 w 6465200"/>
              <a:gd name="connsiteY23" fmla="*/ 4439920 h 6791960"/>
              <a:gd name="connsiteX24" fmla="*/ 4537340 w 6465200"/>
              <a:gd name="connsiteY24" fmla="*/ 4572000 h 6791960"/>
              <a:gd name="connsiteX25" fmla="*/ 4720220 w 6465200"/>
              <a:gd name="connsiteY25" fmla="*/ 4734560 h 6791960"/>
              <a:gd name="connsiteX26" fmla="*/ 4882780 w 6465200"/>
              <a:gd name="connsiteY26" fmla="*/ 4785360 h 6791960"/>
              <a:gd name="connsiteX27" fmla="*/ 5065660 w 6465200"/>
              <a:gd name="connsiteY27" fmla="*/ 4836160 h 6791960"/>
              <a:gd name="connsiteX28" fmla="*/ 5238380 w 6465200"/>
              <a:gd name="connsiteY28" fmla="*/ 4836160 h 6791960"/>
              <a:gd name="connsiteX29" fmla="*/ 5390780 w 6465200"/>
              <a:gd name="connsiteY29" fmla="*/ 4866640 h 6791960"/>
              <a:gd name="connsiteX30" fmla="*/ 5533020 w 6465200"/>
              <a:gd name="connsiteY30" fmla="*/ 4897120 h 6791960"/>
              <a:gd name="connsiteX31" fmla="*/ 5593980 w 6465200"/>
              <a:gd name="connsiteY31" fmla="*/ 4968240 h 6791960"/>
              <a:gd name="connsiteX32" fmla="*/ 5644780 w 6465200"/>
              <a:gd name="connsiteY32" fmla="*/ 5059680 h 6791960"/>
              <a:gd name="connsiteX33" fmla="*/ 5644780 w 6465200"/>
              <a:gd name="connsiteY33" fmla="*/ 5222240 h 6791960"/>
              <a:gd name="connsiteX34" fmla="*/ 5644780 w 6465200"/>
              <a:gd name="connsiteY34" fmla="*/ 5334000 h 6791960"/>
              <a:gd name="connsiteX35" fmla="*/ 5644780 w 6465200"/>
              <a:gd name="connsiteY35" fmla="*/ 5476240 h 6791960"/>
              <a:gd name="connsiteX36" fmla="*/ 5624460 w 6465200"/>
              <a:gd name="connsiteY36" fmla="*/ 5669280 h 6791960"/>
              <a:gd name="connsiteX37" fmla="*/ 5573660 w 6465200"/>
              <a:gd name="connsiteY37" fmla="*/ 5760720 h 6791960"/>
              <a:gd name="connsiteX38" fmla="*/ 5583820 w 6465200"/>
              <a:gd name="connsiteY38" fmla="*/ 5862320 h 6791960"/>
              <a:gd name="connsiteX39" fmla="*/ 5604140 w 6465200"/>
              <a:gd name="connsiteY39" fmla="*/ 6075680 h 6791960"/>
              <a:gd name="connsiteX40" fmla="*/ 5634620 w 6465200"/>
              <a:gd name="connsiteY40" fmla="*/ 6126480 h 6791960"/>
              <a:gd name="connsiteX41" fmla="*/ 5756540 w 6465200"/>
              <a:gd name="connsiteY41" fmla="*/ 6226810 h 6791960"/>
              <a:gd name="connsiteX42" fmla="*/ 5825120 w 6465200"/>
              <a:gd name="connsiteY42" fmla="*/ 6240780 h 6791960"/>
              <a:gd name="connsiteX43" fmla="*/ 5916560 w 6465200"/>
              <a:gd name="connsiteY43" fmla="*/ 6231890 h 6791960"/>
              <a:gd name="connsiteX44" fmla="*/ 5983870 w 6465200"/>
              <a:gd name="connsiteY44" fmla="*/ 6134100 h 6791960"/>
              <a:gd name="connsiteX45" fmla="*/ 6126110 w 6465200"/>
              <a:gd name="connsiteY45" fmla="*/ 6007100 h 6791960"/>
              <a:gd name="connsiteX46" fmla="*/ 6217550 w 6465200"/>
              <a:gd name="connsiteY46" fmla="*/ 6002020 h 6791960"/>
              <a:gd name="connsiteX47" fmla="*/ 6244220 w 6465200"/>
              <a:gd name="connsiteY47" fmla="*/ 6093460 h 6791960"/>
              <a:gd name="connsiteX48" fmla="*/ 6335660 w 6465200"/>
              <a:gd name="connsiteY48" fmla="*/ 6240780 h 6791960"/>
              <a:gd name="connsiteX49" fmla="*/ 6325500 w 6465200"/>
              <a:gd name="connsiteY49" fmla="*/ 6370320 h 6791960"/>
              <a:gd name="connsiteX50" fmla="*/ 6465200 w 6465200"/>
              <a:gd name="connsiteY50" fmla="*/ 6791960 h 6791960"/>
              <a:gd name="connsiteX51" fmla="*/ 5679070 w 6465200"/>
              <a:gd name="connsiteY51" fmla="*/ 6576060 h 6791960"/>
              <a:gd name="connsiteX52" fmla="*/ 4506860 w 6465200"/>
              <a:gd name="connsiteY52" fmla="*/ 6553200 h 6791960"/>
              <a:gd name="connsiteX53" fmla="*/ 3101434 w 6465200"/>
              <a:gd name="connsiteY53" fmla="*/ 6521252 h 6791960"/>
              <a:gd name="connsiteX54" fmla="*/ 3618337 w 6465200"/>
              <a:gd name="connsiteY54" fmla="*/ 4672189 h 6791960"/>
              <a:gd name="connsiteX55" fmla="*/ 294837 w 6465200"/>
              <a:gd name="connsiteY55" fmla="*/ 4078577 h 6791960"/>
              <a:gd name="connsiteX56" fmla="*/ 707020 w 6465200"/>
              <a:gd name="connsiteY56" fmla="*/ 4246880 h 6791960"/>
              <a:gd name="connsiteX57" fmla="*/ 229500 w 6465200"/>
              <a:gd name="connsiteY57" fmla="*/ 4399280 h 6791960"/>
              <a:gd name="connsiteX58" fmla="*/ 0 w 6465200"/>
              <a:gd name="connsiteY58" fmla="*/ 5303463 h 6791960"/>
              <a:gd name="connsiteX0" fmla="*/ 0 w 6235700"/>
              <a:gd name="connsiteY0" fmla="*/ 4399280 h 6791960"/>
              <a:gd name="connsiteX1" fmla="*/ 370220 w 6235700"/>
              <a:gd name="connsiteY1" fmla="*/ 2544232 h 6791960"/>
              <a:gd name="connsiteX2" fmla="*/ 1330960 w 6235700"/>
              <a:gd name="connsiteY2" fmla="*/ 1127760 h 6791960"/>
              <a:gd name="connsiteX3" fmla="*/ 2306320 w 6235700"/>
              <a:gd name="connsiteY3" fmla="*/ 477520 h 6791960"/>
              <a:gd name="connsiteX4" fmla="*/ 2336800 w 6235700"/>
              <a:gd name="connsiteY4" fmla="*/ 50800 h 6791960"/>
              <a:gd name="connsiteX5" fmla="*/ 4765040 w 6235700"/>
              <a:gd name="connsiteY5" fmla="*/ 0 h 6791960"/>
              <a:gd name="connsiteX6" fmla="*/ 4673600 w 6235700"/>
              <a:gd name="connsiteY6" fmla="*/ 264160 h 6791960"/>
              <a:gd name="connsiteX7" fmla="*/ 4470400 w 6235700"/>
              <a:gd name="connsiteY7" fmla="*/ 447040 h 6791960"/>
              <a:gd name="connsiteX8" fmla="*/ 4307840 w 6235700"/>
              <a:gd name="connsiteY8" fmla="*/ 660400 h 6791960"/>
              <a:gd name="connsiteX9" fmla="*/ 4175760 w 6235700"/>
              <a:gd name="connsiteY9" fmla="*/ 944880 h 6791960"/>
              <a:gd name="connsiteX10" fmla="*/ 4114800 w 6235700"/>
              <a:gd name="connsiteY10" fmla="*/ 1188720 h 6791960"/>
              <a:gd name="connsiteX11" fmla="*/ 4185920 w 6235700"/>
              <a:gd name="connsiteY11" fmla="*/ 1463040 h 6791960"/>
              <a:gd name="connsiteX12" fmla="*/ 4439920 w 6235700"/>
              <a:gd name="connsiteY12" fmla="*/ 1595120 h 6791960"/>
              <a:gd name="connsiteX13" fmla="*/ 4511040 w 6235700"/>
              <a:gd name="connsiteY13" fmla="*/ 1778000 h 6791960"/>
              <a:gd name="connsiteX14" fmla="*/ 4551680 w 6235700"/>
              <a:gd name="connsiteY14" fmla="*/ 2174240 h 6791960"/>
              <a:gd name="connsiteX15" fmla="*/ 4541520 w 6235700"/>
              <a:gd name="connsiteY15" fmla="*/ 2418080 h 6791960"/>
              <a:gd name="connsiteX16" fmla="*/ 4429760 w 6235700"/>
              <a:gd name="connsiteY16" fmla="*/ 2661920 h 6791960"/>
              <a:gd name="connsiteX17" fmla="*/ 4257040 w 6235700"/>
              <a:gd name="connsiteY17" fmla="*/ 2895600 h 6791960"/>
              <a:gd name="connsiteX18" fmla="*/ 4084320 w 6235700"/>
              <a:gd name="connsiteY18" fmla="*/ 3149600 h 6791960"/>
              <a:gd name="connsiteX19" fmla="*/ 4003040 w 6235700"/>
              <a:gd name="connsiteY19" fmla="*/ 3362960 h 6791960"/>
              <a:gd name="connsiteX20" fmla="*/ 3982720 w 6235700"/>
              <a:gd name="connsiteY20" fmla="*/ 3708400 h 6791960"/>
              <a:gd name="connsiteX21" fmla="*/ 4013200 w 6235700"/>
              <a:gd name="connsiteY21" fmla="*/ 3931920 h 6791960"/>
              <a:gd name="connsiteX22" fmla="*/ 4104640 w 6235700"/>
              <a:gd name="connsiteY22" fmla="*/ 4206240 h 6791960"/>
              <a:gd name="connsiteX23" fmla="*/ 4196080 w 6235700"/>
              <a:gd name="connsiteY23" fmla="*/ 4439920 h 6791960"/>
              <a:gd name="connsiteX24" fmla="*/ 4307840 w 6235700"/>
              <a:gd name="connsiteY24" fmla="*/ 4572000 h 6791960"/>
              <a:gd name="connsiteX25" fmla="*/ 4490720 w 6235700"/>
              <a:gd name="connsiteY25" fmla="*/ 4734560 h 6791960"/>
              <a:gd name="connsiteX26" fmla="*/ 4653280 w 6235700"/>
              <a:gd name="connsiteY26" fmla="*/ 4785360 h 6791960"/>
              <a:gd name="connsiteX27" fmla="*/ 4836160 w 6235700"/>
              <a:gd name="connsiteY27" fmla="*/ 4836160 h 6791960"/>
              <a:gd name="connsiteX28" fmla="*/ 5008880 w 6235700"/>
              <a:gd name="connsiteY28" fmla="*/ 4836160 h 6791960"/>
              <a:gd name="connsiteX29" fmla="*/ 5161280 w 6235700"/>
              <a:gd name="connsiteY29" fmla="*/ 4866640 h 6791960"/>
              <a:gd name="connsiteX30" fmla="*/ 5303520 w 6235700"/>
              <a:gd name="connsiteY30" fmla="*/ 4897120 h 6791960"/>
              <a:gd name="connsiteX31" fmla="*/ 5364480 w 6235700"/>
              <a:gd name="connsiteY31" fmla="*/ 4968240 h 6791960"/>
              <a:gd name="connsiteX32" fmla="*/ 5415280 w 6235700"/>
              <a:gd name="connsiteY32" fmla="*/ 5059680 h 6791960"/>
              <a:gd name="connsiteX33" fmla="*/ 5415280 w 6235700"/>
              <a:gd name="connsiteY33" fmla="*/ 5222240 h 6791960"/>
              <a:gd name="connsiteX34" fmla="*/ 5415280 w 6235700"/>
              <a:gd name="connsiteY34" fmla="*/ 5334000 h 6791960"/>
              <a:gd name="connsiteX35" fmla="*/ 5415280 w 6235700"/>
              <a:gd name="connsiteY35" fmla="*/ 5476240 h 6791960"/>
              <a:gd name="connsiteX36" fmla="*/ 5394960 w 6235700"/>
              <a:gd name="connsiteY36" fmla="*/ 5669280 h 6791960"/>
              <a:gd name="connsiteX37" fmla="*/ 5344160 w 6235700"/>
              <a:gd name="connsiteY37" fmla="*/ 5760720 h 6791960"/>
              <a:gd name="connsiteX38" fmla="*/ 5354320 w 6235700"/>
              <a:gd name="connsiteY38" fmla="*/ 5862320 h 6791960"/>
              <a:gd name="connsiteX39" fmla="*/ 5374640 w 6235700"/>
              <a:gd name="connsiteY39" fmla="*/ 6075680 h 6791960"/>
              <a:gd name="connsiteX40" fmla="*/ 5405120 w 6235700"/>
              <a:gd name="connsiteY40" fmla="*/ 6126480 h 6791960"/>
              <a:gd name="connsiteX41" fmla="*/ 5527040 w 6235700"/>
              <a:gd name="connsiteY41" fmla="*/ 6226810 h 6791960"/>
              <a:gd name="connsiteX42" fmla="*/ 5595620 w 6235700"/>
              <a:gd name="connsiteY42" fmla="*/ 6240780 h 6791960"/>
              <a:gd name="connsiteX43" fmla="*/ 5687060 w 6235700"/>
              <a:gd name="connsiteY43" fmla="*/ 6231890 h 6791960"/>
              <a:gd name="connsiteX44" fmla="*/ 5754370 w 6235700"/>
              <a:gd name="connsiteY44" fmla="*/ 6134100 h 6791960"/>
              <a:gd name="connsiteX45" fmla="*/ 5896610 w 6235700"/>
              <a:gd name="connsiteY45" fmla="*/ 6007100 h 6791960"/>
              <a:gd name="connsiteX46" fmla="*/ 5988050 w 6235700"/>
              <a:gd name="connsiteY46" fmla="*/ 6002020 h 6791960"/>
              <a:gd name="connsiteX47" fmla="*/ 6014720 w 6235700"/>
              <a:gd name="connsiteY47" fmla="*/ 6093460 h 6791960"/>
              <a:gd name="connsiteX48" fmla="*/ 6106160 w 6235700"/>
              <a:gd name="connsiteY48" fmla="*/ 6240780 h 6791960"/>
              <a:gd name="connsiteX49" fmla="*/ 6096000 w 6235700"/>
              <a:gd name="connsiteY49" fmla="*/ 6370320 h 6791960"/>
              <a:gd name="connsiteX50" fmla="*/ 6235700 w 6235700"/>
              <a:gd name="connsiteY50" fmla="*/ 6791960 h 6791960"/>
              <a:gd name="connsiteX51" fmla="*/ 5449570 w 6235700"/>
              <a:gd name="connsiteY51" fmla="*/ 6576060 h 6791960"/>
              <a:gd name="connsiteX52" fmla="*/ 4277360 w 6235700"/>
              <a:gd name="connsiteY52" fmla="*/ 6553200 h 6791960"/>
              <a:gd name="connsiteX53" fmla="*/ 2871934 w 6235700"/>
              <a:gd name="connsiteY53" fmla="*/ 6521252 h 6791960"/>
              <a:gd name="connsiteX54" fmla="*/ 3388837 w 6235700"/>
              <a:gd name="connsiteY54" fmla="*/ 4672189 h 6791960"/>
              <a:gd name="connsiteX55" fmla="*/ 65337 w 6235700"/>
              <a:gd name="connsiteY55" fmla="*/ 4078577 h 6791960"/>
              <a:gd name="connsiteX56" fmla="*/ 477520 w 6235700"/>
              <a:gd name="connsiteY56" fmla="*/ 4246880 h 6791960"/>
              <a:gd name="connsiteX57" fmla="*/ 0 w 6235700"/>
              <a:gd name="connsiteY57" fmla="*/ 4399280 h 6791960"/>
              <a:gd name="connsiteX0" fmla="*/ 412182 w 6170362"/>
              <a:gd name="connsiteY0" fmla="*/ 4246880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56" fmla="*/ 412182 w 6170362"/>
              <a:gd name="connsiteY56" fmla="*/ 4246880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2806596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323499 w 6170362"/>
              <a:gd name="connsiteY54" fmla="*/ 4672189 h 6791960"/>
              <a:gd name="connsiteX55" fmla="*/ -1 w 6170362"/>
              <a:gd name="connsiteY55" fmla="*/ 4078577 h 6791960"/>
              <a:gd name="connsiteX0" fmla="*/ -1 w 6170362"/>
              <a:gd name="connsiteY0" fmla="*/ 4078577 h 6791960"/>
              <a:gd name="connsiteX1" fmla="*/ 304882 w 6170362"/>
              <a:gd name="connsiteY1" fmla="*/ 2544232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 name="connsiteX0" fmla="*/ -1 w 6170362"/>
              <a:gd name="connsiteY0" fmla="*/ 4078577 h 6791960"/>
              <a:gd name="connsiteX1" fmla="*/ 113038 w 6170362"/>
              <a:gd name="connsiteY1" fmla="*/ 2997029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 name="connsiteX0" fmla="*/ -1 w 6170362"/>
              <a:gd name="connsiteY0" fmla="*/ 4078577 h 6791960"/>
              <a:gd name="connsiteX1" fmla="*/ 113038 w 6170362"/>
              <a:gd name="connsiteY1" fmla="*/ 2959296 h 6791960"/>
              <a:gd name="connsiteX2" fmla="*/ 1265622 w 6170362"/>
              <a:gd name="connsiteY2" fmla="*/ 1127760 h 6791960"/>
              <a:gd name="connsiteX3" fmla="*/ 2240982 w 6170362"/>
              <a:gd name="connsiteY3" fmla="*/ 477520 h 6791960"/>
              <a:gd name="connsiteX4" fmla="*/ 2271462 w 6170362"/>
              <a:gd name="connsiteY4" fmla="*/ 50800 h 6791960"/>
              <a:gd name="connsiteX5" fmla="*/ 4699702 w 6170362"/>
              <a:gd name="connsiteY5" fmla="*/ 0 h 6791960"/>
              <a:gd name="connsiteX6" fmla="*/ 4608262 w 6170362"/>
              <a:gd name="connsiteY6" fmla="*/ 264160 h 6791960"/>
              <a:gd name="connsiteX7" fmla="*/ 4405062 w 6170362"/>
              <a:gd name="connsiteY7" fmla="*/ 447040 h 6791960"/>
              <a:gd name="connsiteX8" fmla="*/ 4242502 w 6170362"/>
              <a:gd name="connsiteY8" fmla="*/ 660400 h 6791960"/>
              <a:gd name="connsiteX9" fmla="*/ 4110422 w 6170362"/>
              <a:gd name="connsiteY9" fmla="*/ 944880 h 6791960"/>
              <a:gd name="connsiteX10" fmla="*/ 4049462 w 6170362"/>
              <a:gd name="connsiteY10" fmla="*/ 1188720 h 6791960"/>
              <a:gd name="connsiteX11" fmla="*/ 4120582 w 6170362"/>
              <a:gd name="connsiteY11" fmla="*/ 1463040 h 6791960"/>
              <a:gd name="connsiteX12" fmla="*/ 4374582 w 6170362"/>
              <a:gd name="connsiteY12" fmla="*/ 1595120 h 6791960"/>
              <a:gd name="connsiteX13" fmla="*/ 4445702 w 6170362"/>
              <a:gd name="connsiteY13" fmla="*/ 1778000 h 6791960"/>
              <a:gd name="connsiteX14" fmla="*/ 4486342 w 6170362"/>
              <a:gd name="connsiteY14" fmla="*/ 2174240 h 6791960"/>
              <a:gd name="connsiteX15" fmla="*/ 4476182 w 6170362"/>
              <a:gd name="connsiteY15" fmla="*/ 2418080 h 6791960"/>
              <a:gd name="connsiteX16" fmla="*/ 4364422 w 6170362"/>
              <a:gd name="connsiteY16" fmla="*/ 2661920 h 6791960"/>
              <a:gd name="connsiteX17" fmla="*/ 4191702 w 6170362"/>
              <a:gd name="connsiteY17" fmla="*/ 2895600 h 6791960"/>
              <a:gd name="connsiteX18" fmla="*/ 4018982 w 6170362"/>
              <a:gd name="connsiteY18" fmla="*/ 3149600 h 6791960"/>
              <a:gd name="connsiteX19" fmla="*/ 3937702 w 6170362"/>
              <a:gd name="connsiteY19" fmla="*/ 3362960 h 6791960"/>
              <a:gd name="connsiteX20" fmla="*/ 3917382 w 6170362"/>
              <a:gd name="connsiteY20" fmla="*/ 3708400 h 6791960"/>
              <a:gd name="connsiteX21" fmla="*/ 3947862 w 6170362"/>
              <a:gd name="connsiteY21" fmla="*/ 3931920 h 6791960"/>
              <a:gd name="connsiteX22" fmla="*/ 4039302 w 6170362"/>
              <a:gd name="connsiteY22" fmla="*/ 4206240 h 6791960"/>
              <a:gd name="connsiteX23" fmla="*/ 4130742 w 6170362"/>
              <a:gd name="connsiteY23" fmla="*/ 4439920 h 6791960"/>
              <a:gd name="connsiteX24" fmla="*/ 4242502 w 6170362"/>
              <a:gd name="connsiteY24" fmla="*/ 4572000 h 6791960"/>
              <a:gd name="connsiteX25" fmla="*/ 4425382 w 6170362"/>
              <a:gd name="connsiteY25" fmla="*/ 4734560 h 6791960"/>
              <a:gd name="connsiteX26" fmla="*/ 4587942 w 6170362"/>
              <a:gd name="connsiteY26" fmla="*/ 4785360 h 6791960"/>
              <a:gd name="connsiteX27" fmla="*/ 4770822 w 6170362"/>
              <a:gd name="connsiteY27" fmla="*/ 4836160 h 6791960"/>
              <a:gd name="connsiteX28" fmla="*/ 4943542 w 6170362"/>
              <a:gd name="connsiteY28" fmla="*/ 4836160 h 6791960"/>
              <a:gd name="connsiteX29" fmla="*/ 5095942 w 6170362"/>
              <a:gd name="connsiteY29" fmla="*/ 4866640 h 6791960"/>
              <a:gd name="connsiteX30" fmla="*/ 5238182 w 6170362"/>
              <a:gd name="connsiteY30" fmla="*/ 4897120 h 6791960"/>
              <a:gd name="connsiteX31" fmla="*/ 5299142 w 6170362"/>
              <a:gd name="connsiteY31" fmla="*/ 4968240 h 6791960"/>
              <a:gd name="connsiteX32" fmla="*/ 5349942 w 6170362"/>
              <a:gd name="connsiteY32" fmla="*/ 5059680 h 6791960"/>
              <a:gd name="connsiteX33" fmla="*/ 5349942 w 6170362"/>
              <a:gd name="connsiteY33" fmla="*/ 5222240 h 6791960"/>
              <a:gd name="connsiteX34" fmla="*/ 5349942 w 6170362"/>
              <a:gd name="connsiteY34" fmla="*/ 5334000 h 6791960"/>
              <a:gd name="connsiteX35" fmla="*/ 5349942 w 6170362"/>
              <a:gd name="connsiteY35" fmla="*/ 5476240 h 6791960"/>
              <a:gd name="connsiteX36" fmla="*/ 5329622 w 6170362"/>
              <a:gd name="connsiteY36" fmla="*/ 5669280 h 6791960"/>
              <a:gd name="connsiteX37" fmla="*/ 5278822 w 6170362"/>
              <a:gd name="connsiteY37" fmla="*/ 5760720 h 6791960"/>
              <a:gd name="connsiteX38" fmla="*/ 5288982 w 6170362"/>
              <a:gd name="connsiteY38" fmla="*/ 5862320 h 6791960"/>
              <a:gd name="connsiteX39" fmla="*/ 5309302 w 6170362"/>
              <a:gd name="connsiteY39" fmla="*/ 6075680 h 6791960"/>
              <a:gd name="connsiteX40" fmla="*/ 5339782 w 6170362"/>
              <a:gd name="connsiteY40" fmla="*/ 6126480 h 6791960"/>
              <a:gd name="connsiteX41" fmla="*/ 5461702 w 6170362"/>
              <a:gd name="connsiteY41" fmla="*/ 6226810 h 6791960"/>
              <a:gd name="connsiteX42" fmla="*/ 5530282 w 6170362"/>
              <a:gd name="connsiteY42" fmla="*/ 6240780 h 6791960"/>
              <a:gd name="connsiteX43" fmla="*/ 5621722 w 6170362"/>
              <a:gd name="connsiteY43" fmla="*/ 6231890 h 6791960"/>
              <a:gd name="connsiteX44" fmla="*/ 5689032 w 6170362"/>
              <a:gd name="connsiteY44" fmla="*/ 6134100 h 6791960"/>
              <a:gd name="connsiteX45" fmla="*/ 5831272 w 6170362"/>
              <a:gd name="connsiteY45" fmla="*/ 6007100 h 6791960"/>
              <a:gd name="connsiteX46" fmla="*/ 5922712 w 6170362"/>
              <a:gd name="connsiteY46" fmla="*/ 6002020 h 6791960"/>
              <a:gd name="connsiteX47" fmla="*/ 5949382 w 6170362"/>
              <a:gd name="connsiteY47" fmla="*/ 6093460 h 6791960"/>
              <a:gd name="connsiteX48" fmla="*/ 6040822 w 6170362"/>
              <a:gd name="connsiteY48" fmla="*/ 6240780 h 6791960"/>
              <a:gd name="connsiteX49" fmla="*/ 6030662 w 6170362"/>
              <a:gd name="connsiteY49" fmla="*/ 6370320 h 6791960"/>
              <a:gd name="connsiteX50" fmla="*/ 6170362 w 6170362"/>
              <a:gd name="connsiteY50" fmla="*/ 6791960 h 6791960"/>
              <a:gd name="connsiteX51" fmla="*/ 5384232 w 6170362"/>
              <a:gd name="connsiteY51" fmla="*/ 6576060 h 6791960"/>
              <a:gd name="connsiteX52" fmla="*/ 4212022 w 6170362"/>
              <a:gd name="connsiteY52" fmla="*/ 6553200 h 6791960"/>
              <a:gd name="connsiteX53" fmla="*/ 3347095 w 6170362"/>
              <a:gd name="connsiteY53" fmla="*/ 6521252 h 6791960"/>
              <a:gd name="connsiteX54" fmla="*/ 3843979 w 6170362"/>
              <a:gd name="connsiteY54" fmla="*/ 4770624 h 6791960"/>
              <a:gd name="connsiteX55" fmla="*/ -1 w 6170362"/>
              <a:gd name="connsiteY55" fmla="*/ 4078577 h 6791960"/>
              <a:gd name="connsiteX0" fmla="*/ 0 w 6247100"/>
              <a:gd name="connsiteY0" fmla="*/ 4078577 h 6791960"/>
              <a:gd name="connsiteX1" fmla="*/ 189776 w 6247100"/>
              <a:gd name="connsiteY1" fmla="*/ 2959296 h 6791960"/>
              <a:gd name="connsiteX2" fmla="*/ 1342360 w 6247100"/>
              <a:gd name="connsiteY2" fmla="*/ 1127760 h 6791960"/>
              <a:gd name="connsiteX3" fmla="*/ 2317720 w 6247100"/>
              <a:gd name="connsiteY3" fmla="*/ 477520 h 6791960"/>
              <a:gd name="connsiteX4" fmla="*/ 2348200 w 6247100"/>
              <a:gd name="connsiteY4" fmla="*/ 50800 h 6791960"/>
              <a:gd name="connsiteX5" fmla="*/ 4776440 w 6247100"/>
              <a:gd name="connsiteY5" fmla="*/ 0 h 6791960"/>
              <a:gd name="connsiteX6" fmla="*/ 4685000 w 6247100"/>
              <a:gd name="connsiteY6" fmla="*/ 264160 h 6791960"/>
              <a:gd name="connsiteX7" fmla="*/ 4481800 w 6247100"/>
              <a:gd name="connsiteY7" fmla="*/ 447040 h 6791960"/>
              <a:gd name="connsiteX8" fmla="*/ 4319240 w 6247100"/>
              <a:gd name="connsiteY8" fmla="*/ 660400 h 6791960"/>
              <a:gd name="connsiteX9" fmla="*/ 4187160 w 6247100"/>
              <a:gd name="connsiteY9" fmla="*/ 944880 h 6791960"/>
              <a:gd name="connsiteX10" fmla="*/ 4126200 w 6247100"/>
              <a:gd name="connsiteY10" fmla="*/ 1188720 h 6791960"/>
              <a:gd name="connsiteX11" fmla="*/ 4197320 w 6247100"/>
              <a:gd name="connsiteY11" fmla="*/ 1463040 h 6791960"/>
              <a:gd name="connsiteX12" fmla="*/ 4451320 w 6247100"/>
              <a:gd name="connsiteY12" fmla="*/ 1595120 h 6791960"/>
              <a:gd name="connsiteX13" fmla="*/ 4522440 w 6247100"/>
              <a:gd name="connsiteY13" fmla="*/ 1778000 h 6791960"/>
              <a:gd name="connsiteX14" fmla="*/ 4563080 w 6247100"/>
              <a:gd name="connsiteY14" fmla="*/ 2174240 h 6791960"/>
              <a:gd name="connsiteX15" fmla="*/ 4552920 w 6247100"/>
              <a:gd name="connsiteY15" fmla="*/ 2418080 h 6791960"/>
              <a:gd name="connsiteX16" fmla="*/ 4441160 w 6247100"/>
              <a:gd name="connsiteY16" fmla="*/ 2661920 h 6791960"/>
              <a:gd name="connsiteX17" fmla="*/ 4268440 w 6247100"/>
              <a:gd name="connsiteY17" fmla="*/ 2895600 h 6791960"/>
              <a:gd name="connsiteX18" fmla="*/ 4095720 w 6247100"/>
              <a:gd name="connsiteY18" fmla="*/ 3149600 h 6791960"/>
              <a:gd name="connsiteX19" fmla="*/ 4014440 w 6247100"/>
              <a:gd name="connsiteY19" fmla="*/ 3362960 h 6791960"/>
              <a:gd name="connsiteX20" fmla="*/ 3994120 w 6247100"/>
              <a:gd name="connsiteY20" fmla="*/ 3708400 h 6791960"/>
              <a:gd name="connsiteX21" fmla="*/ 4024600 w 6247100"/>
              <a:gd name="connsiteY21" fmla="*/ 3931920 h 6791960"/>
              <a:gd name="connsiteX22" fmla="*/ 4116040 w 6247100"/>
              <a:gd name="connsiteY22" fmla="*/ 4206240 h 6791960"/>
              <a:gd name="connsiteX23" fmla="*/ 4207480 w 6247100"/>
              <a:gd name="connsiteY23" fmla="*/ 4439920 h 6791960"/>
              <a:gd name="connsiteX24" fmla="*/ 4319240 w 6247100"/>
              <a:gd name="connsiteY24" fmla="*/ 4572000 h 6791960"/>
              <a:gd name="connsiteX25" fmla="*/ 4502120 w 6247100"/>
              <a:gd name="connsiteY25" fmla="*/ 4734560 h 6791960"/>
              <a:gd name="connsiteX26" fmla="*/ 4664680 w 6247100"/>
              <a:gd name="connsiteY26" fmla="*/ 4785360 h 6791960"/>
              <a:gd name="connsiteX27" fmla="*/ 4847560 w 6247100"/>
              <a:gd name="connsiteY27" fmla="*/ 4836160 h 6791960"/>
              <a:gd name="connsiteX28" fmla="*/ 5020280 w 6247100"/>
              <a:gd name="connsiteY28" fmla="*/ 4836160 h 6791960"/>
              <a:gd name="connsiteX29" fmla="*/ 5172680 w 6247100"/>
              <a:gd name="connsiteY29" fmla="*/ 4866640 h 6791960"/>
              <a:gd name="connsiteX30" fmla="*/ 5314920 w 6247100"/>
              <a:gd name="connsiteY30" fmla="*/ 4897120 h 6791960"/>
              <a:gd name="connsiteX31" fmla="*/ 5375880 w 6247100"/>
              <a:gd name="connsiteY31" fmla="*/ 4968240 h 6791960"/>
              <a:gd name="connsiteX32" fmla="*/ 5426680 w 6247100"/>
              <a:gd name="connsiteY32" fmla="*/ 5059680 h 6791960"/>
              <a:gd name="connsiteX33" fmla="*/ 5426680 w 6247100"/>
              <a:gd name="connsiteY33" fmla="*/ 5222240 h 6791960"/>
              <a:gd name="connsiteX34" fmla="*/ 5426680 w 6247100"/>
              <a:gd name="connsiteY34" fmla="*/ 5334000 h 6791960"/>
              <a:gd name="connsiteX35" fmla="*/ 5426680 w 6247100"/>
              <a:gd name="connsiteY35" fmla="*/ 5476240 h 6791960"/>
              <a:gd name="connsiteX36" fmla="*/ 5406360 w 6247100"/>
              <a:gd name="connsiteY36" fmla="*/ 5669280 h 6791960"/>
              <a:gd name="connsiteX37" fmla="*/ 5355560 w 6247100"/>
              <a:gd name="connsiteY37" fmla="*/ 5760720 h 6791960"/>
              <a:gd name="connsiteX38" fmla="*/ 5365720 w 6247100"/>
              <a:gd name="connsiteY38" fmla="*/ 5862320 h 6791960"/>
              <a:gd name="connsiteX39" fmla="*/ 5386040 w 6247100"/>
              <a:gd name="connsiteY39" fmla="*/ 6075680 h 6791960"/>
              <a:gd name="connsiteX40" fmla="*/ 5416520 w 6247100"/>
              <a:gd name="connsiteY40" fmla="*/ 6126480 h 6791960"/>
              <a:gd name="connsiteX41" fmla="*/ 5538440 w 6247100"/>
              <a:gd name="connsiteY41" fmla="*/ 6226810 h 6791960"/>
              <a:gd name="connsiteX42" fmla="*/ 5607020 w 6247100"/>
              <a:gd name="connsiteY42" fmla="*/ 6240780 h 6791960"/>
              <a:gd name="connsiteX43" fmla="*/ 5698460 w 6247100"/>
              <a:gd name="connsiteY43" fmla="*/ 6231890 h 6791960"/>
              <a:gd name="connsiteX44" fmla="*/ 5765770 w 6247100"/>
              <a:gd name="connsiteY44" fmla="*/ 6134100 h 6791960"/>
              <a:gd name="connsiteX45" fmla="*/ 5908010 w 6247100"/>
              <a:gd name="connsiteY45" fmla="*/ 6007100 h 6791960"/>
              <a:gd name="connsiteX46" fmla="*/ 5999450 w 6247100"/>
              <a:gd name="connsiteY46" fmla="*/ 6002020 h 6791960"/>
              <a:gd name="connsiteX47" fmla="*/ 6026120 w 6247100"/>
              <a:gd name="connsiteY47" fmla="*/ 6093460 h 6791960"/>
              <a:gd name="connsiteX48" fmla="*/ 6117560 w 6247100"/>
              <a:gd name="connsiteY48" fmla="*/ 6240780 h 6791960"/>
              <a:gd name="connsiteX49" fmla="*/ 6107400 w 6247100"/>
              <a:gd name="connsiteY49" fmla="*/ 6370320 h 6791960"/>
              <a:gd name="connsiteX50" fmla="*/ 6247100 w 6247100"/>
              <a:gd name="connsiteY50" fmla="*/ 6791960 h 6791960"/>
              <a:gd name="connsiteX51" fmla="*/ 5460970 w 6247100"/>
              <a:gd name="connsiteY51" fmla="*/ 6576060 h 6791960"/>
              <a:gd name="connsiteX52" fmla="*/ 4288760 w 6247100"/>
              <a:gd name="connsiteY52" fmla="*/ 6553200 h 6791960"/>
              <a:gd name="connsiteX53" fmla="*/ 3423833 w 6247100"/>
              <a:gd name="connsiteY53" fmla="*/ 6521252 h 6791960"/>
              <a:gd name="connsiteX54" fmla="*/ 3920717 w 6247100"/>
              <a:gd name="connsiteY54" fmla="*/ 4770624 h 6791960"/>
              <a:gd name="connsiteX55" fmla="*/ 0 w 6247100"/>
              <a:gd name="connsiteY55" fmla="*/ 4078577 h 6791960"/>
              <a:gd name="connsiteX0" fmla="*/ 0 w 6151178"/>
              <a:gd name="connsiteY0" fmla="*/ 4097443 h 6791960"/>
              <a:gd name="connsiteX1" fmla="*/ 93854 w 6151178"/>
              <a:gd name="connsiteY1" fmla="*/ 2959296 h 6791960"/>
              <a:gd name="connsiteX2" fmla="*/ 1246438 w 6151178"/>
              <a:gd name="connsiteY2" fmla="*/ 1127760 h 6791960"/>
              <a:gd name="connsiteX3" fmla="*/ 2221798 w 6151178"/>
              <a:gd name="connsiteY3" fmla="*/ 477520 h 6791960"/>
              <a:gd name="connsiteX4" fmla="*/ 2252278 w 6151178"/>
              <a:gd name="connsiteY4" fmla="*/ 50800 h 6791960"/>
              <a:gd name="connsiteX5" fmla="*/ 4680518 w 6151178"/>
              <a:gd name="connsiteY5" fmla="*/ 0 h 6791960"/>
              <a:gd name="connsiteX6" fmla="*/ 4589078 w 6151178"/>
              <a:gd name="connsiteY6" fmla="*/ 264160 h 6791960"/>
              <a:gd name="connsiteX7" fmla="*/ 4385878 w 6151178"/>
              <a:gd name="connsiteY7" fmla="*/ 447040 h 6791960"/>
              <a:gd name="connsiteX8" fmla="*/ 4223318 w 6151178"/>
              <a:gd name="connsiteY8" fmla="*/ 660400 h 6791960"/>
              <a:gd name="connsiteX9" fmla="*/ 4091238 w 6151178"/>
              <a:gd name="connsiteY9" fmla="*/ 944880 h 6791960"/>
              <a:gd name="connsiteX10" fmla="*/ 4030278 w 6151178"/>
              <a:gd name="connsiteY10" fmla="*/ 1188720 h 6791960"/>
              <a:gd name="connsiteX11" fmla="*/ 4101398 w 6151178"/>
              <a:gd name="connsiteY11" fmla="*/ 1463040 h 6791960"/>
              <a:gd name="connsiteX12" fmla="*/ 4355398 w 6151178"/>
              <a:gd name="connsiteY12" fmla="*/ 1595120 h 6791960"/>
              <a:gd name="connsiteX13" fmla="*/ 4426518 w 6151178"/>
              <a:gd name="connsiteY13" fmla="*/ 1778000 h 6791960"/>
              <a:gd name="connsiteX14" fmla="*/ 4467158 w 6151178"/>
              <a:gd name="connsiteY14" fmla="*/ 2174240 h 6791960"/>
              <a:gd name="connsiteX15" fmla="*/ 4456998 w 6151178"/>
              <a:gd name="connsiteY15" fmla="*/ 2418080 h 6791960"/>
              <a:gd name="connsiteX16" fmla="*/ 4345238 w 6151178"/>
              <a:gd name="connsiteY16" fmla="*/ 2661920 h 6791960"/>
              <a:gd name="connsiteX17" fmla="*/ 4172518 w 6151178"/>
              <a:gd name="connsiteY17" fmla="*/ 2895600 h 6791960"/>
              <a:gd name="connsiteX18" fmla="*/ 3999798 w 6151178"/>
              <a:gd name="connsiteY18" fmla="*/ 3149600 h 6791960"/>
              <a:gd name="connsiteX19" fmla="*/ 3918518 w 6151178"/>
              <a:gd name="connsiteY19" fmla="*/ 3362960 h 6791960"/>
              <a:gd name="connsiteX20" fmla="*/ 3898198 w 6151178"/>
              <a:gd name="connsiteY20" fmla="*/ 3708400 h 6791960"/>
              <a:gd name="connsiteX21" fmla="*/ 3928678 w 6151178"/>
              <a:gd name="connsiteY21" fmla="*/ 3931920 h 6791960"/>
              <a:gd name="connsiteX22" fmla="*/ 4020118 w 6151178"/>
              <a:gd name="connsiteY22" fmla="*/ 4206240 h 6791960"/>
              <a:gd name="connsiteX23" fmla="*/ 4111558 w 6151178"/>
              <a:gd name="connsiteY23" fmla="*/ 4439920 h 6791960"/>
              <a:gd name="connsiteX24" fmla="*/ 4223318 w 6151178"/>
              <a:gd name="connsiteY24" fmla="*/ 4572000 h 6791960"/>
              <a:gd name="connsiteX25" fmla="*/ 4406198 w 6151178"/>
              <a:gd name="connsiteY25" fmla="*/ 4734560 h 6791960"/>
              <a:gd name="connsiteX26" fmla="*/ 4568758 w 6151178"/>
              <a:gd name="connsiteY26" fmla="*/ 4785360 h 6791960"/>
              <a:gd name="connsiteX27" fmla="*/ 4751638 w 6151178"/>
              <a:gd name="connsiteY27" fmla="*/ 4836160 h 6791960"/>
              <a:gd name="connsiteX28" fmla="*/ 4924358 w 6151178"/>
              <a:gd name="connsiteY28" fmla="*/ 4836160 h 6791960"/>
              <a:gd name="connsiteX29" fmla="*/ 5076758 w 6151178"/>
              <a:gd name="connsiteY29" fmla="*/ 4866640 h 6791960"/>
              <a:gd name="connsiteX30" fmla="*/ 5218998 w 6151178"/>
              <a:gd name="connsiteY30" fmla="*/ 4897120 h 6791960"/>
              <a:gd name="connsiteX31" fmla="*/ 5279958 w 6151178"/>
              <a:gd name="connsiteY31" fmla="*/ 4968240 h 6791960"/>
              <a:gd name="connsiteX32" fmla="*/ 5330758 w 6151178"/>
              <a:gd name="connsiteY32" fmla="*/ 5059680 h 6791960"/>
              <a:gd name="connsiteX33" fmla="*/ 5330758 w 6151178"/>
              <a:gd name="connsiteY33" fmla="*/ 5222240 h 6791960"/>
              <a:gd name="connsiteX34" fmla="*/ 5330758 w 6151178"/>
              <a:gd name="connsiteY34" fmla="*/ 5334000 h 6791960"/>
              <a:gd name="connsiteX35" fmla="*/ 5330758 w 6151178"/>
              <a:gd name="connsiteY35" fmla="*/ 5476240 h 6791960"/>
              <a:gd name="connsiteX36" fmla="*/ 5310438 w 6151178"/>
              <a:gd name="connsiteY36" fmla="*/ 5669280 h 6791960"/>
              <a:gd name="connsiteX37" fmla="*/ 5259638 w 6151178"/>
              <a:gd name="connsiteY37" fmla="*/ 5760720 h 6791960"/>
              <a:gd name="connsiteX38" fmla="*/ 5269798 w 6151178"/>
              <a:gd name="connsiteY38" fmla="*/ 5862320 h 6791960"/>
              <a:gd name="connsiteX39" fmla="*/ 5290118 w 6151178"/>
              <a:gd name="connsiteY39" fmla="*/ 6075680 h 6791960"/>
              <a:gd name="connsiteX40" fmla="*/ 5320598 w 6151178"/>
              <a:gd name="connsiteY40" fmla="*/ 6126480 h 6791960"/>
              <a:gd name="connsiteX41" fmla="*/ 5442518 w 6151178"/>
              <a:gd name="connsiteY41" fmla="*/ 6226810 h 6791960"/>
              <a:gd name="connsiteX42" fmla="*/ 5511098 w 6151178"/>
              <a:gd name="connsiteY42" fmla="*/ 6240780 h 6791960"/>
              <a:gd name="connsiteX43" fmla="*/ 5602538 w 6151178"/>
              <a:gd name="connsiteY43" fmla="*/ 6231890 h 6791960"/>
              <a:gd name="connsiteX44" fmla="*/ 5669848 w 6151178"/>
              <a:gd name="connsiteY44" fmla="*/ 6134100 h 6791960"/>
              <a:gd name="connsiteX45" fmla="*/ 5812088 w 6151178"/>
              <a:gd name="connsiteY45" fmla="*/ 6007100 h 6791960"/>
              <a:gd name="connsiteX46" fmla="*/ 5903528 w 6151178"/>
              <a:gd name="connsiteY46" fmla="*/ 6002020 h 6791960"/>
              <a:gd name="connsiteX47" fmla="*/ 5930198 w 6151178"/>
              <a:gd name="connsiteY47" fmla="*/ 6093460 h 6791960"/>
              <a:gd name="connsiteX48" fmla="*/ 6021638 w 6151178"/>
              <a:gd name="connsiteY48" fmla="*/ 6240780 h 6791960"/>
              <a:gd name="connsiteX49" fmla="*/ 6011478 w 6151178"/>
              <a:gd name="connsiteY49" fmla="*/ 6370320 h 6791960"/>
              <a:gd name="connsiteX50" fmla="*/ 6151178 w 6151178"/>
              <a:gd name="connsiteY50" fmla="*/ 6791960 h 6791960"/>
              <a:gd name="connsiteX51" fmla="*/ 5365048 w 6151178"/>
              <a:gd name="connsiteY51" fmla="*/ 6576060 h 6791960"/>
              <a:gd name="connsiteX52" fmla="*/ 4192838 w 6151178"/>
              <a:gd name="connsiteY52" fmla="*/ 6553200 h 6791960"/>
              <a:gd name="connsiteX53" fmla="*/ 3327911 w 6151178"/>
              <a:gd name="connsiteY53" fmla="*/ 6521252 h 6791960"/>
              <a:gd name="connsiteX54" fmla="*/ 3824795 w 6151178"/>
              <a:gd name="connsiteY54" fmla="*/ 4770624 h 6791960"/>
              <a:gd name="connsiteX55" fmla="*/ 0 w 6151178"/>
              <a:gd name="connsiteY55" fmla="*/ 4097443 h 6791960"/>
              <a:gd name="connsiteX0" fmla="*/ 0 w 6208731"/>
              <a:gd name="connsiteY0" fmla="*/ 4059710 h 6791960"/>
              <a:gd name="connsiteX1" fmla="*/ 151407 w 6208731"/>
              <a:gd name="connsiteY1" fmla="*/ 2959296 h 6791960"/>
              <a:gd name="connsiteX2" fmla="*/ 1303991 w 6208731"/>
              <a:gd name="connsiteY2" fmla="*/ 1127760 h 6791960"/>
              <a:gd name="connsiteX3" fmla="*/ 2279351 w 6208731"/>
              <a:gd name="connsiteY3" fmla="*/ 477520 h 6791960"/>
              <a:gd name="connsiteX4" fmla="*/ 2309831 w 6208731"/>
              <a:gd name="connsiteY4" fmla="*/ 50800 h 6791960"/>
              <a:gd name="connsiteX5" fmla="*/ 4738071 w 6208731"/>
              <a:gd name="connsiteY5" fmla="*/ 0 h 6791960"/>
              <a:gd name="connsiteX6" fmla="*/ 4646631 w 6208731"/>
              <a:gd name="connsiteY6" fmla="*/ 264160 h 6791960"/>
              <a:gd name="connsiteX7" fmla="*/ 4443431 w 6208731"/>
              <a:gd name="connsiteY7" fmla="*/ 447040 h 6791960"/>
              <a:gd name="connsiteX8" fmla="*/ 4280871 w 6208731"/>
              <a:gd name="connsiteY8" fmla="*/ 660400 h 6791960"/>
              <a:gd name="connsiteX9" fmla="*/ 4148791 w 6208731"/>
              <a:gd name="connsiteY9" fmla="*/ 944880 h 6791960"/>
              <a:gd name="connsiteX10" fmla="*/ 4087831 w 6208731"/>
              <a:gd name="connsiteY10" fmla="*/ 1188720 h 6791960"/>
              <a:gd name="connsiteX11" fmla="*/ 4158951 w 6208731"/>
              <a:gd name="connsiteY11" fmla="*/ 1463040 h 6791960"/>
              <a:gd name="connsiteX12" fmla="*/ 4412951 w 6208731"/>
              <a:gd name="connsiteY12" fmla="*/ 1595120 h 6791960"/>
              <a:gd name="connsiteX13" fmla="*/ 4484071 w 6208731"/>
              <a:gd name="connsiteY13" fmla="*/ 1778000 h 6791960"/>
              <a:gd name="connsiteX14" fmla="*/ 4524711 w 6208731"/>
              <a:gd name="connsiteY14" fmla="*/ 2174240 h 6791960"/>
              <a:gd name="connsiteX15" fmla="*/ 4514551 w 6208731"/>
              <a:gd name="connsiteY15" fmla="*/ 2418080 h 6791960"/>
              <a:gd name="connsiteX16" fmla="*/ 4402791 w 6208731"/>
              <a:gd name="connsiteY16" fmla="*/ 2661920 h 6791960"/>
              <a:gd name="connsiteX17" fmla="*/ 4230071 w 6208731"/>
              <a:gd name="connsiteY17" fmla="*/ 2895600 h 6791960"/>
              <a:gd name="connsiteX18" fmla="*/ 4057351 w 6208731"/>
              <a:gd name="connsiteY18" fmla="*/ 3149600 h 6791960"/>
              <a:gd name="connsiteX19" fmla="*/ 3976071 w 6208731"/>
              <a:gd name="connsiteY19" fmla="*/ 3362960 h 6791960"/>
              <a:gd name="connsiteX20" fmla="*/ 3955751 w 6208731"/>
              <a:gd name="connsiteY20" fmla="*/ 3708400 h 6791960"/>
              <a:gd name="connsiteX21" fmla="*/ 3986231 w 6208731"/>
              <a:gd name="connsiteY21" fmla="*/ 3931920 h 6791960"/>
              <a:gd name="connsiteX22" fmla="*/ 4077671 w 6208731"/>
              <a:gd name="connsiteY22" fmla="*/ 4206240 h 6791960"/>
              <a:gd name="connsiteX23" fmla="*/ 4169111 w 6208731"/>
              <a:gd name="connsiteY23" fmla="*/ 4439920 h 6791960"/>
              <a:gd name="connsiteX24" fmla="*/ 4280871 w 6208731"/>
              <a:gd name="connsiteY24" fmla="*/ 4572000 h 6791960"/>
              <a:gd name="connsiteX25" fmla="*/ 4463751 w 6208731"/>
              <a:gd name="connsiteY25" fmla="*/ 4734560 h 6791960"/>
              <a:gd name="connsiteX26" fmla="*/ 4626311 w 6208731"/>
              <a:gd name="connsiteY26" fmla="*/ 4785360 h 6791960"/>
              <a:gd name="connsiteX27" fmla="*/ 4809191 w 6208731"/>
              <a:gd name="connsiteY27" fmla="*/ 4836160 h 6791960"/>
              <a:gd name="connsiteX28" fmla="*/ 4981911 w 6208731"/>
              <a:gd name="connsiteY28" fmla="*/ 4836160 h 6791960"/>
              <a:gd name="connsiteX29" fmla="*/ 5134311 w 6208731"/>
              <a:gd name="connsiteY29" fmla="*/ 4866640 h 6791960"/>
              <a:gd name="connsiteX30" fmla="*/ 5276551 w 6208731"/>
              <a:gd name="connsiteY30" fmla="*/ 4897120 h 6791960"/>
              <a:gd name="connsiteX31" fmla="*/ 5337511 w 6208731"/>
              <a:gd name="connsiteY31" fmla="*/ 4968240 h 6791960"/>
              <a:gd name="connsiteX32" fmla="*/ 5388311 w 6208731"/>
              <a:gd name="connsiteY32" fmla="*/ 5059680 h 6791960"/>
              <a:gd name="connsiteX33" fmla="*/ 5388311 w 6208731"/>
              <a:gd name="connsiteY33" fmla="*/ 5222240 h 6791960"/>
              <a:gd name="connsiteX34" fmla="*/ 5388311 w 6208731"/>
              <a:gd name="connsiteY34" fmla="*/ 5334000 h 6791960"/>
              <a:gd name="connsiteX35" fmla="*/ 5388311 w 6208731"/>
              <a:gd name="connsiteY35" fmla="*/ 5476240 h 6791960"/>
              <a:gd name="connsiteX36" fmla="*/ 5367991 w 6208731"/>
              <a:gd name="connsiteY36" fmla="*/ 5669280 h 6791960"/>
              <a:gd name="connsiteX37" fmla="*/ 5317191 w 6208731"/>
              <a:gd name="connsiteY37" fmla="*/ 5760720 h 6791960"/>
              <a:gd name="connsiteX38" fmla="*/ 5327351 w 6208731"/>
              <a:gd name="connsiteY38" fmla="*/ 5862320 h 6791960"/>
              <a:gd name="connsiteX39" fmla="*/ 5347671 w 6208731"/>
              <a:gd name="connsiteY39" fmla="*/ 6075680 h 6791960"/>
              <a:gd name="connsiteX40" fmla="*/ 5378151 w 6208731"/>
              <a:gd name="connsiteY40" fmla="*/ 6126480 h 6791960"/>
              <a:gd name="connsiteX41" fmla="*/ 5500071 w 6208731"/>
              <a:gd name="connsiteY41" fmla="*/ 6226810 h 6791960"/>
              <a:gd name="connsiteX42" fmla="*/ 5568651 w 6208731"/>
              <a:gd name="connsiteY42" fmla="*/ 6240780 h 6791960"/>
              <a:gd name="connsiteX43" fmla="*/ 5660091 w 6208731"/>
              <a:gd name="connsiteY43" fmla="*/ 6231890 h 6791960"/>
              <a:gd name="connsiteX44" fmla="*/ 5727401 w 6208731"/>
              <a:gd name="connsiteY44" fmla="*/ 6134100 h 6791960"/>
              <a:gd name="connsiteX45" fmla="*/ 5869641 w 6208731"/>
              <a:gd name="connsiteY45" fmla="*/ 6007100 h 6791960"/>
              <a:gd name="connsiteX46" fmla="*/ 5961081 w 6208731"/>
              <a:gd name="connsiteY46" fmla="*/ 6002020 h 6791960"/>
              <a:gd name="connsiteX47" fmla="*/ 5987751 w 6208731"/>
              <a:gd name="connsiteY47" fmla="*/ 6093460 h 6791960"/>
              <a:gd name="connsiteX48" fmla="*/ 6079191 w 6208731"/>
              <a:gd name="connsiteY48" fmla="*/ 6240780 h 6791960"/>
              <a:gd name="connsiteX49" fmla="*/ 6069031 w 6208731"/>
              <a:gd name="connsiteY49" fmla="*/ 6370320 h 6791960"/>
              <a:gd name="connsiteX50" fmla="*/ 6208731 w 6208731"/>
              <a:gd name="connsiteY50" fmla="*/ 6791960 h 6791960"/>
              <a:gd name="connsiteX51" fmla="*/ 5422601 w 6208731"/>
              <a:gd name="connsiteY51" fmla="*/ 6576060 h 6791960"/>
              <a:gd name="connsiteX52" fmla="*/ 4250391 w 6208731"/>
              <a:gd name="connsiteY52" fmla="*/ 6553200 h 6791960"/>
              <a:gd name="connsiteX53" fmla="*/ 3385464 w 6208731"/>
              <a:gd name="connsiteY53" fmla="*/ 6521252 h 6791960"/>
              <a:gd name="connsiteX54" fmla="*/ 3882348 w 6208731"/>
              <a:gd name="connsiteY54" fmla="*/ 4770624 h 6791960"/>
              <a:gd name="connsiteX55" fmla="*/ 0 w 6208731"/>
              <a:gd name="connsiteY55" fmla="*/ 4059710 h 6791960"/>
              <a:gd name="connsiteX0" fmla="*/ 0 w 6208731"/>
              <a:gd name="connsiteY0" fmla="*/ 4059710 h 6791960"/>
              <a:gd name="connsiteX1" fmla="*/ 151407 w 6208731"/>
              <a:gd name="connsiteY1" fmla="*/ 3015896 h 6791960"/>
              <a:gd name="connsiteX2" fmla="*/ 1303991 w 6208731"/>
              <a:gd name="connsiteY2" fmla="*/ 1127760 h 6791960"/>
              <a:gd name="connsiteX3" fmla="*/ 2279351 w 6208731"/>
              <a:gd name="connsiteY3" fmla="*/ 477520 h 6791960"/>
              <a:gd name="connsiteX4" fmla="*/ 2309831 w 6208731"/>
              <a:gd name="connsiteY4" fmla="*/ 50800 h 6791960"/>
              <a:gd name="connsiteX5" fmla="*/ 4738071 w 6208731"/>
              <a:gd name="connsiteY5" fmla="*/ 0 h 6791960"/>
              <a:gd name="connsiteX6" fmla="*/ 4646631 w 6208731"/>
              <a:gd name="connsiteY6" fmla="*/ 264160 h 6791960"/>
              <a:gd name="connsiteX7" fmla="*/ 4443431 w 6208731"/>
              <a:gd name="connsiteY7" fmla="*/ 447040 h 6791960"/>
              <a:gd name="connsiteX8" fmla="*/ 4280871 w 6208731"/>
              <a:gd name="connsiteY8" fmla="*/ 660400 h 6791960"/>
              <a:gd name="connsiteX9" fmla="*/ 4148791 w 6208731"/>
              <a:gd name="connsiteY9" fmla="*/ 944880 h 6791960"/>
              <a:gd name="connsiteX10" fmla="*/ 4087831 w 6208731"/>
              <a:gd name="connsiteY10" fmla="*/ 1188720 h 6791960"/>
              <a:gd name="connsiteX11" fmla="*/ 4158951 w 6208731"/>
              <a:gd name="connsiteY11" fmla="*/ 1463040 h 6791960"/>
              <a:gd name="connsiteX12" fmla="*/ 4412951 w 6208731"/>
              <a:gd name="connsiteY12" fmla="*/ 1595120 h 6791960"/>
              <a:gd name="connsiteX13" fmla="*/ 4484071 w 6208731"/>
              <a:gd name="connsiteY13" fmla="*/ 1778000 h 6791960"/>
              <a:gd name="connsiteX14" fmla="*/ 4524711 w 6208731"/>
              <a:gd name="connsiteY14" fmla="*/ 2174240 h 6791960"/>
              <a:gd name="connsiteX15" fmla="*/ 4514551 w 6208731"/>
              <a:gd name="connsiteY15" fmla="*/ 2418080 h 6791960"/>
              <a:gd name="connsiteX16" fmla="*/ 4402791 w 6208731"/>
              <a:gd name="connsiteY16" fmla="*/ 2661920 h 6791960"/>
              <a:gd name="connsiteX17" fmla="*/ 4230071 w 6208731"/>
              <a:gd name="connsiteY17" fmla="*/ 2895600 h 6791960"/>
              <a:gd name="connsiteX18" fmla="*/ 4057351 w 6208731"/>
              <a:gd name="connsiteY18" fmla="*/ 3149600 h 6791960"/>
              <a:gd name="connsiteX19" fmla="*/ 3976071 w 6208731"/>
              <a:gd name="connsiteY19" fmla="*/ 3362960 h 6791960"/>
              <a:gd name="connsiteX20" fmla="*/ 3955751 w 6208731"/>
              <a:gd name="connsiteY20" fmla="*/ 3708400 h 6791960"/>
              <a:gd name="connsiteX21" fmla="*/ 3986231 w 6208731"/>
              <a:gd name="connsiteY21" fmla="*/ 3931920 h 6791960"/>
              <a:gd name="connsiteX22" fmla="*/ 4077671 w 6208731"/>
              <a:gd name="connsiteY22" fmla="*/ 4206240 h 6791960"/>
              <a:gd name="connsiteX23" fmla="*/ 4169111 w 6208731"/>
              <a:gd name="connsiteY23" fmla="*/ 4439920 h 6791960"/>
              <a:gd name="connsiteX24" fmla="*/ 4280871 w 6208731"/>
              <a:gd name="connsiteY24" fmla="*/ 4572000 h 6791960"/>
              <a:gd name="connsiteX25" fmla="*/ 4463751 w 6208731"/>
              <a:gd name="connsiteY25" fmla="*/ 4734560 h 6791960"/>
              <a:gd name="connsiteX26" fmla="*/ 4626311 w 6208731"/>
              <a:gd name="connsiteY26" fmla="*/ 4785360 h 6791960"/>
              <a:gd name="connsiteX27" fmla="*/ 4809191 w 6208731"/>
              <a:gd name="connsiteY27" fmla="*/ 4836160 h 6791960"/>
              <a:gd name="connsiteX28" fmla="*/ 4981911 w 6208731"/>
              <a:gd name="connsiteY28" fmla="*/ 4836160 h 6791960"/>
              <a:gd name="connsiteX29" fmla="*/ 5134311 w 6208731"/>
              <a:gd name="connsiteY29" fmla="*/ 4866640 h 6791960"/>
              <a:gd name="connsiteX30" fmla="*/ 5276551 w 6208731"/>
              <a:gd name="connsiteY30" fmla="*/ 4897120 h 6791960"/>
              <a:gd name="connsiteX31" fmla="*/ 5337511 w 6208731"/>
              <a:gd name="connsiteY31" fmla="*/ 4968240 h 6791960"/>
              <a:gd name="connsiteX32" fmla="*/ 5388311 w 6208731"/>
              <a:gd name="connsiteY32" fmla="*/ 5059680 h 6791960"/>
              <a:gd name="connsiteX33" fmla="*/ 5388311 w 6208731"/>
              <a:gd name="connsiteY33" fmla="*/ 5222240 h 6791960"/>
              <a:gd name="connsiteX34" fmla="*/ 5388311 w 6208731"/>
              <a:gd name="connsiteY34" fmla="*/ 5334000 h 6791960"/>
              <a:gd name="connsiteX35" fmla="*/ 5388311 w 6208731"/>
              <a:gd name="connsiteY35" fmla="*/ 5476240 h 6791960"/>
              <a:gd name="connsiteX36" fmla="*/ 5367991 w 6208731"/>
              <a:gd name="connsiteY36" fmla="*/ 5669280 h 6791960"/>
              <a:gd name="connsiteX37" fmla="*/ 5317191 w 6208731"/>
              <a:gd name="connsiteY37" fmla="*/ 5760720 h 6791960"/>
              <a:gd name="connsiteX38" fmla="*/ 5327351 w 6208731"/>
              <a:gd name="connsiteY38" fmla="*/ 5862320 h 6791960"/>
              <a:gd name="connsiteX39" fmla="*/ 5347671 w 6208731"/>
              <a:gd name="connsiteY39" fmla="*/ 6075680 h 6791960"/>
              <a:gd name="connsiteX40" fmla="*/ 5378151 w 6208731"/>
              <a:gd name="connsiteY40" fmla="*/ 6126480 h 6791960"/>
              <a:gd name="connsiteX41" fmla="*/ 5500071 w 6208731"/>
              <a:gd name="connsiteY41" fmla="*/ 6226810 h 6791960"/>
              <a:gd name="connsiteX42" fmla="*/ 5568651 w 6208731"/>
              <a:gd name="connsiteY42" fmla="*/ 6240780 h 6791960"/>
              <a:gd name="connsiteX43" fmla="*/ 5660091 w 6208731"/>
              <a:gd name="connsiteY43" fmla="*/ 6231890 h 6791960"/>
              <a:gd name="connsiteX44" fmla="*/ 5727401 w 6208731"/>
              <a:gd name="connsiteY44" fmla="*/ 6134100 h 6791960"/>
              <a:gd name="connsiteX45" fmla="*/ 5869641 w 6208731"/>
              <a:gd name="connsiteY45" fmla="*/ 6007100 h 6791960"/>
              <a:gd name="connsiteX46" fmla="*/ 5961081 w 6208731"/>
              <a:gd name="connsiteY46" fmla="*/ 6002020 h 6791960"/>
              <a:gd name="connsiteX47" fmla="*/ 5987751 w 6208731"/>
              <a:gd name="connsiteY47" fmla="*/ 6093460 h 6791960"/>
              <a:gd name="connsiteX48" fmla="*/ 6079191 w 6208731"/>
              <a:gd name="connsiteY48" fmla="*/ 6240780 h 6791960"/>
              <a:gd name="connsiteX49" fmla="*/ 6069031 w 6208731"/>
              <a:gd name="connsiteY49" fmla="*/ 6370320 h 6791960"/>
              <a:gd name="connsiteX50" fmla="*/ 6208731 w 6208731"/>
              <a:gd name="connsiteY50" fmla="*/ 6791960 h 6791960"/>
              <a:gd name="connsiteX51" fmla="*/ 5422601 w 6208731"/>
              <a:gd name="connsiteY51" fmla="*/ 6576060 h 6791960"/>
              <a:gd name="connsiteX52" fmla="*/ 4250391 w 6208731"/>
              <a:gd name="connsiteY52" fmla="*/ 6553200 h 6791960"/>
              <a:gd name="connsiteX53" fmla="*/ 3385464 w 6208731"/>
              <a:gd name="connsiteY53" fmla="*/ 6521252 h 6791960"/>
              <a:gd name="connsiteX54" fmla="*/ 3882348 w 6208731"/>
              <a:gd name="connsiteY54" fmla="*/ 4770624 h 6791960"/>
              <a:gd name="connsiteX55" fmla="*/ 0 w 6208731"/>
              <a:gd name="connsiteY55" fmla="*/ 4059710 h 6791960"/>
              <a:gd name="connsiteX0" fmla="*/ 0 w 6208731"/>
              <a:gd name="connsiteY0" fmla="*/ 4059710 h 6791960"/>
              <a:gd name="connsiteX1" fmla="*/ 151407 w 6208731"/>
              <a:gd name="connsiteY1" fmla="*/ 3015896 h 6791960"/>
              <a:gd name="connsiteX2" fmla="*/ 1303991 w 6208731"/>
              <a:gd name="connsiteY2" fmla="*/ 1127760 h 6791960"/>
              <a:gd name="connsiteX3" fmla="*/ 2279351 w 6208731"/>
              <a:gd name="connsiteY3" fmla="*/ 477520 h 6791960"/>
              <a:gd name="connsiteX4" fmla="*/ 2309831 w 6208731"/>
              <a:gd name="connsiteY4" fmla="*/ 50800 h 6791960"/>
              <a:gd name="connsiteX5" fmla="*/ 4738071 w 6208731"/>
              <a:gd name="connsiteY5" fmla="*/ 0 h 6791960"/>
              <a:gd name="connsiteX6" fmla="*/ 4646631 w 6208731"/>
              <a:gd name="connsiteY6" fmla="*/ 264160 h 6791960"/>
              <a:gd name="connsiteX7" fmla="*/ 4443431 w 6208731"/>
              <a:gd name="connsiteY7" fmla="*/ 447040 h 6791960"/>
              <a:gd name="connsiteX8" fmla="*/ 4280871 w 6208731"/>
              <a:gd name="connsiteY8" fmla="*/ 660400 h 6791960"/>
              <a:gd name="connsiteX9" fmla="*/ 4148791 w 6208731"/>
              <a:gd name="connsiteY9" fmla="*/ 944880 h 6791960"/>
              <a:gd name="connsiteX10" fmla="*/ 4087831 w 6208731"/>
              <a:gd name="connsiteY10" fmla="*/ 1188720 h 6791960"/>
              <a:gd name="connsiteX11" fmla="*/ 4158951 w 6208731"/>
              <a:gd name="connsiteY11" fmla="*/ 1463040 h 6791960"/>
              <a:gd name="connsiteX12" fmla="*/ 4412951 w 6208731"/>
              <a:gd name="connsiteY12" fmla="*/ 1595120 h 6791960"/>
              <a:gd name="connsiteX13" fmla="*/ 4484071 w 6208731"/>
              <a:gd name="connsiteY13" fmla="*/ 1778000 h 6791960"/>
              <a:gd name="connsiteX14" fmla="*/ 4524711 w 6208731"/>
              <a:gd name="connsiteY14" fmla="*/ 2174240 h 6791960"/>
              <a:gd name="connsiteX15" fmla="*/ 4514551 w 6208731"/>
              <a:gd name="connsiteY15" fmla="*/ 2418080 h 6791960"/>
              <a:gd name="connsiteX16" fmla="*/ 4402791 w 6208731"/>
              <a:gd name="connsiteY16" fmla="*/ 2661920 h 6791960"/>
              <a:gd name="connsiteX17" fmla="*/ 4230071 w 6208731"/>
              <a:gd name="connsiteY17" fmla="*/ 2895600 h 6791960"/>
              <a:gd name="connsiteX18" fmla="*/ 4057351 w 6208731"/>
              <a:gd name="connsiteY18" fmla="*/ 3149600 h 6791960"/>
              <a:gd name="connsiteX19" fmla="*/ 3976071 w 6208731"/>
              <a:gd name="connsiteY19" fmla="*/ 3362960 h 6791960"/>
              <a:gd name="connsiteX20" fmla="*/ 3955751 w 6208731"/>
              <a:gd name="connsiteY20" fmla="*/ 3708400 h 6791960"/>
              <a:gd name="connsiteX21" fmla="*/ 3986231 w 6208731"/>
              <a:gd name="connsiteY21" fmla="*/ 3931920 h 6791960"/>
              <a:gd name="connsiteX22" fmla="*/ 4077671 w 6208731"/>
              <a:gd name="connsiteY22" fmla="*/ 4206240 h 6791960"/>
              <a:gd name="connsiteX23" fmla="*/ 4169111 w 6208731"/>
              <a:gd name="connsiteY23" fmla="*/ 4439920 h 6791960"/>
              <a:gd name="connsiteX24" fmla="*/ 4280871 w 6208731"/>
              <a:gd name="connsiteY24" fmla="*/ 4572000 h 6791960"/>
              <a:gd name="connsiteX25" fmla="*/ 4463751 w 6208731"/>
              <a:gd name="connsiteY25" fmla="*/ 4734560 h 6791960"/>
              <a:gd name="connsiteX26" fmla="*/ 4626311 w 6208731"/>
              <a:gd name="connsiteY26" fmla="*/ 4785360 h 6791960"/>
              <a:gd name="connsiteX27" fmla="*/ 4809191 w 6208731"/>
              <a:gd name="connsiteY27" fmla="*/ 4836160 h 6791960"/>
              <a:gd name="connsiteX28" fmla="*/ 4981911 w 6208731"/>
              <a:gd name="connsiteY28" fmla="*/ 4836160 h 6791960"/>
              <a:gd name="connsiteX29" fmla="*/ 5134311 w 6208731"/>
              <a:gd name="connsiteY29" fmla="*/ 4866640 h 6791960"/>
              <a:gd name="connsiteX30" fmla="*/ 5276551 w 6208731"/>
              <a:gd name="connsiteY30" fmla="*/ 4897120 h 6791960"/>
              <a:gd name="connsiteX31" fmla="*/ 5337511 w 6208731"/>
              <a:gd name="connsiteY31" fmla="*/ 4968240 h 6791960"/>
              <a:gd name="connsiteX32" fmla="*/ 5388311 w 6208731"/>
              <a:gd name="connsiteY32" fmla="*/ 5059680 h 6791960"/>
              <a:gd name="connsiteX33" fmla="*/ 5388311 w 6208731"/>
              <a:gd name="connsiteY33" fmla="*/ 5222240 h 6791960"/>
              <a:gd name="connsiteX34" fmla="*/ 5388311 w 6208731"/>
              <a:gd name="connsiteY34" fmla="*/ 5334000 h 6791960"/>
              <a:gd name="connsiteX35" fmla="*/ 5388311 w 6208731"/>
              <a:gd name="connsiteY35" fmla="*/ 5476240 h 6791960"/>
              <a:gd name="connsiteX36" fmla="*/ 5367991 w 6208731"/>
              <a:gd name="connsiteY36" fmla="*/ 5669280 h 6791960"/>
              <a:gd name="connsiteX37" fmla="*/ 5317191 w 6208731"/>
              <a:gd name="connsiteY37" fmla="*/ 5760720 h 6791960"/>
              <a:gd name="connsiteX38" fmla="*/ 5327351 w 6208731"/>
              <a:gd name="connsiteY38" fmla="*/ 5862320 h 6791960"/>
              <a:gd name="connsiteX39" fmla="*/ 5347671 w 6208731"/>
              <a:gd name="connsiteY39" fmla="*/ 6075680 h 6791960"/>
              <a:gd name="connsiteX40" fmla="*/ 5378151 w 6208731"/>
              <a:gd name="connsiteY40" fmla="*/ 6126480 h 6791960"/>
              <a:gd name="connsiteX41" fmla="*/ 5500071 w 6208731"/>
              <a:gd name="connsiteY41" fmla="*/ 6226810 h 6791960"/>
              <a:gd name="connsiteX42" fmla="*/ 5568651 w 6208731"/>
              <a:gd name="connsiteY42" fmla="*/ 6240780 h 6791960"/>
              <a:gd name="connsiteX43" fmla="*/ 5660091 w 6208731"/>
              <a:gd name="connsiteY43" fmla="*/ 6231890 h 6791960"/>
              <a:gd name="connsiteX44" fmla="*/ 5727401 w 6208731"/>
              <a:gd name="connsiteY44" fmla="*/ 6134100 h 6791960"/>
              <a:gd name="connsiteX45" fmla="*/ 5869641 w 6208731"/>
              <a:gd name="connsiteY45" fmla="*/ 6007100 h 6791960"/>
              <a:gd name="connsiteX46" fmla="*/ 5961081 w 6208731"/>
              <a:gd name="connsiteY46" fmla="*/ 6002020 h 6791960"/>
              <a:gd name="connsiteX47" fmla="*/ 5987751 w 6208731"/>
              <a:gd name="connsiteY47" fmla="*/ 6093460 h 6791960"/>
              <a:gd name="connsiteX48" fmla="*/ 6079191 w 6208731"/>
              <a:gd name="connsiteY48" fmla="*/ 6240780 h 6791960"/>
              <a:gd name="connsiteX49" fmla="*/ 6069031 w 6208731"/>
              <a:gd name="connsiteY49" fmla="*/ 6370320 h 6791960"/>
              <a:gd name="connsiteX50" fmla="*/ 6208731 w 6208731"/>
              <a:gd name="connsiteY50" fmla="*/ 6791960 h 6791960"/>
              <a:gd name="connsiteX51" fmla="*/ 5422601 w 6208731"/>
              <a:gd name="connsiteY51" fmla="*/ 6576060 h 6791960"/>
              <a:gd name="connsiteX52" fmla="*/ 4250391 w 6208731"/>
              <a:gd name="connsiteY52" fmla="*/ 6553200 h 6791960"/>
              <a:gd name="connsiteX53" fmla="*/ 3385464 w 6208731"/>
              <a:gd name="connsiteY53" fmla="*/ 6521252 h 6791960"/>
              <a:gd name="connsiteX54" fmla="*/ 3882348 w 6208731"/>
              <a:gd name="connsiteY54" fmla="*/ 4827224 h 6791960"/>
              <a:gd name="connsiteX55" fmla="*/ 0 w 6208731"/>
              <a:gd name="connsiteY55" fmla="*/ 4059710 h 6791960"/>
              <a:gd name="connsiteX0" fmla="*/ 0 w 6208731"/>
              <a:gd name="connsiteY0" fmla="*/ 4059710 h 6791960"/>
              <a:gd name="connsiteX1" fmla="*/ 151407 w 6208731"/>
              <a:gd name="connsiteY1" fmla="*/ 3015896 h 6791960"/>
              <a:gd name="connsiteX2" fmla="*/ 1303991 w 6208731"/>
              <a:gd name="connsiteY2" fmla="*/ 1127760 h 6791960"/>
              <a:gd name="connsiteX3" fmla="*/ 2279351 w 6208731"/>
              <a:gd name="connsiteY3" fmla="*/ 477520 h 6791960"/>
              <a:gd name="connsiteX4" fmla="*/ 2309831 w 6208731"/>
              <a:gd name="connsiteY4" fmla="*/ 50800 h 6791960"/>
              <a:gd name="connsiteX5" fmla="*/ 4738071 w 6208731"/>
              <a:gd name="connsiteY5" fmla="*/ 0 h 6791960"/>
              <a:gd name="connsiteX6" fmla="*/ 4646631 w 6208731"/>
              <a:gd name="connsiteY6" fmla="*/ 264160 h 6791960"/>
              <a:gd name="connsiteX7" fmla="*/ 4443431 w 6208731"/>
              <a:gd name="connsiteY7" fmla="*/ 447040 h 6791960"/>
              <a:gd name="connsiteX8" fmla="*/ 4280871 w 6208731"/>
              <a:gd name="connsiteY8" fmla="*/ 660400 h 6791960"/>
              <a:gd name="connsiteX9" fmla="*/ 4148791 w 6208731"/>
              <a:gd name="connsiteY9" fmla="*/ 944880 h 6791960"/>
              <a:gd name="connsiteX10" fmla="*/ 4087831 w 6208731"/>
              <a:gd name="connsiteY10" fmla="*/ 1188720 h 6791960"/>
              <a:gd name="connsiteX11" fmla="*/ 4158951 w 6208731"/>
              <a:gd name="connsiteY11" fmla="*/ 1463040 h 6791960"/>
              <a:gd name="connsiteX12" fmla="*/ 4412951 w 6208731"/>
              <a:gd name="connsiteY12" fmla="*/ 1595120 h 6791960"/>
              <a:gd name="connsiteX13" fmla="*/ 4484071 w 6208731"/>
              <a:gd name="connsiteY13" fmla="*/ 1778000 h 6791960"/>
              <a:gd name="connsiteX14" fmla="*/ 4524711 w 6208731"/>
              <a:gd name="connsiteY14" fmla="*/ 2174240 h 6791960"/>
              <a:gd name="connsiteX15" fmla="*/ 4514551 w 6208731"/>
              <a:gd name="connsiteY15" fmla="*/ 2418080 h 6791960"/>
              <a:gd name="connsiteX16" fmla="*/ 4402791 w 6208731"/>
              <a:gd name="connsiteY16" fmla="*/ 2661920 h 6791960"/>
              <a:gd name="connsiteX17" fmla="*/ 4230071 w 6208731"/>
              <a:gd name="connsiteY17" fmla="*/ 2895600 h 6791960"/>
              <a:gd name="connsiteX18" fmla="*/ 4057351 w 6208731"/>
              <a:gd name="connsiteY18" fmla="*/ 3149600 h 6791960"/>
              <a:gd name="connsiteX19" fmla="*/ 3976071 w 6208731"/>
              <a:gd name="connsiteY19" fmla="*/ 3362960 h 6791960"/>
              <a:gd name="connsiteX20" fmla="*/ 3955751 w 6208731"/>
              <a:gd name="connsiteY20" fmla="*/ 3708400 h 6791960"/>
              <a:gd name="connsiteX21" fmla="*/ 3986231 w 6208731"/>
              <a:gd name="connsiteY21" fmla="*/ 3931920 h 6791960"/>
              <a:gd name="connsiteX22" fmla="*/ 4077671 w 6208731"/>
              <a:gd name="connsiteY22" fmla="*/ 4206240 h 6791960"/>
              <a:gd name="connsiteX23" fmla="*/ 4169111 w 6208731"/>
              <a:gd name="connsiteY23" fmla="*/ 4439920 h 6791960"/>
              <a:gd name="connsiteX24" fmla="*/ 4280871 w 6208731"/>
              <a:gd name="connsiteY24" fmla="*/ 4572000 h 6791960"/>
              <a:gd name="connsiteX25" fmla="*/ 4463751 w 6208731"/>
              <a:gd name="connsiteY25" fmla="*/ 4734560 h 6791960"/>
              <a:gd name="connsiteX26" fmla="*/ 4626311 w 6208731"/>
              <a:gd name="connsiteY26" fmla="*/ 4785360 h 6791960"/>
              <a:gd name="connsiteX27" fmla="*/ 4809191 w 6208731"/>
              <a:gd name="connsiteY27" fmla="*/ 4836160 h 6791960"/>
              <a:gd name="connsiteX28" fmla="*/ 4981911 w 6208731"/>
              <a:gd name="connsiteY28" fmla="*/ 4836160 h 6791960"/>
              <a:gd name="connsiteX29" fmla="*/ 5134311 w 6208731"/>
              <a:gd name="connsiteY29" fmla="*/ 4866640 h 6791960"/>
              <a:gd name="connsiteX30" fmla="*/ 5276551 w 6208731"/>
              <a:gd name="connsiteY30" fmla="*/ 4897120 h 6791960"/>
              <a:gd name="connsiteX31" fmla="*/ 5337511 w 6208731"/>
              <a:gd name="connsiteY31" fmla="*/ 4968240 h 6791960"/>
              <a:gd name="connsiteX32" fmla="*/ 5388311 w 6208731"/>
              <a:gd name="connsiteY32" fmla="*/ 5059680 h 6791960"/>
              <a:gd name="connsiteX33" fmla="*/ 5388311 w 6208731"/>
              <a:gd name="connsiteY33" fmla="*/ 5222240 h 6791960"/>
              <a:gd name="connsiteX34" fmla="*/ 5388311 w 6208731"/>
              <a:gd name="connsiteY34" fmla="*/ 5334000 h 6791960"/>
              <a:gd name="connsiteX35" fmla="*/ 5388311 w 6208731"/>
              <a:gd name="connsiteY35" fmla="*/ 5476240 h 6791960"/>
              <a:gd name="connsiteX36" fmla="*/ 5367991 w 6208731"/>
              <a:gd name="connsiteY36" fmla="*/ 5669280 h 6791960"/>
              <a:gd name="connsiteX37" fmla="*/ 5317191 w 6208731"/>
              <a:gd name="connsiteY37" fmla="*/ 5760720 h 6791960"/>
              <a:gd name="connsiteX38" fmla="*/ 5327351 w 6208731"/>
              <a:gd name="connsiteY38" fmla="*/ 5862320 h 6791960"/>
              <a:gd name="connsiteX39" fmla="*/ 5347671 w 6208731"/>
              <a:gd name="connsiteY39" fmla="*/ 6075680 h 6791960"/>
              <a:gd name="connsiteX40" fmla="*/ 5378151 w 6208731"/>
              <a:gd name="connsiteY40" fmla="*/ 6126480 h 6791960"/>
              <a:gd name="connsiteX41" fmla="*/ 5500071 w 6208731"/>
              <a:gd name="connsiteY41" fmla="*/ 6226810 h 6791960"/>
              <a:gd name="connsiteX42" fmla="*/ 5568651 w 6208731"/>
              <a:gd name="connsiteY42" fmla="*/ 6240780 h 6791960"/>
              <a:gd name="connsiteX43" fmla="*/ 5660091 w 6208731"/>
              <a:gd name="connsiteY43" fmla="*/ 6231890 h 6791960"/>
              <a:gd name="connsiteX44" fmla="*/ 5727401 w 6208731"/>
              <a:gd name="connsiteY44" fmla="*/ 6134100 h 6791960"/>
              <a:gd name="connsiteX45" fmla="*/ 5869641 w 6208731"/>
              <a:gd name="connsiteY45" fmla="*/ 6007100 h 6791960"/>
              <a:gd name="connsiteX46" fmla="*/ 5961081 w 6208731"/>
              <a:gd name="connsiteY46" fmla="*/ 6002020 h 6791960"/>
              <a:gd name="connsiteX47" fmla="*/ 5987751 w 6208731"/>
              <a:gd name="connsiteY47" fmla="*/ 6093460 h 6791960"/>
              <a:gd name="connsiteX48" fmla="*/ 6079191 w 6208731"/>
              <a:gd name="connsiteY48" fmla="*/ 6240780 h 6791960"/>
              <a:gd name="connsiteX49" fmla="*/ 6069031 w 6208731"/>
              <a:gd name="connsiteY49" fmla="*/ 6370320 h 6791960"/>
              <a:gd name="connsiteX50" fmla="*/ 6208731 w 6208731"/>
              <a:gd name="connsiteY50" fmla="*/ 6791960 h 6791960"/>
              <a:gd name="connsiteX51" fmla="*/ 5422601 w 6208731"/>
              <a:gd name="connsiteY51" fmla="*/ 6576060 h 6791960"/>
              <a:gd name="connsiteX52" fmla="*/ 4250391 w 6208731"/>
              <a:gd name="connsiteY52" fmla="*/ 6553200 h 6791960"/>
              <a:gd name="connsiteX53" fmla="*/ 3538938 w 6208731"/>
              <a:gd name="connsiteY53" fmla="*/ 6766517 h 6791960"/>
              <a:gd name="connsiteX54" fmla="*/ 3882348 w 6208731"/>
              <a:gd name="connsiteY54" fmla="*/ 4827224 h 6791960"/>
              <a:gd name="connsiteX55" fmla="*/ 0 w 6208731"/>
              <a:gd name="connsiteY55" fmla="*/ 4059710 h 6791960"/>
              <a:gd name="connsiteX0" fmla="*/ 0 w 6208731"/>
              <a:gd name="connsiteY0" fmla="*/ 4059710 h 6798465"/>
              <a:gd name="connsiteX1" fmla="*/ 151407 w 6208731"/>
              <a:gd name="connsiteY1" fmla="*/ 3015896 h 6798465"/>
              <a:gd name="connsiteX2" fmla="*/ 1303991 w 6208731"/>
              <a:gd name="connsiteY2" fmla="*/ 1127760 h 6798465"/>
              <a:gd name="connsiteX3" fmla="*/ 2279351 w 6208731"/>
              <a:gd name="connsiteY3" fmla="*/ 477520 h 6798465"/>
              <a:gd name="connsiteX4" fmla="*/ 2309831 w 6208731"/>
              <a:gd name="connsiteY4" fmla="*/ 50800 h 6798465"/>
              <a:gd name="connsiteX5" fmla="*/ 4738071 w 6208731"/>
              <a:gd name="connsiteY5" fmla="*/ 0 h 6798465"/>
              <a:gd name="connsiteX6" fmla="*/ 4646631 w 6208731"/>
              <a:gd name="connsiteY6" fmla="*/ 264160 h 6798465"/>
              <a:gd name="connsiteX7" fmla="*/ 4443431 w 6208731"/>
              <a:gd name="connsiteY7" fmla="*/ 447040 h 6798465"/>
              <a:gd name="connsiteX8" fmla="*/ 4280871 w 6208731"/>
              <a:gd name="connsiteY8" fmla="*/ 660400 h 6798465"/>
              <a:gd name="connsiteX9" fmla="*/ 4148791 w 6208731"/>
              <a:gd name="connsiteY9" fmla="*/ 944880 h 6798465"/>
              <a:gd name="connsiteX10" fmla="*/ 4087831 w 6208731"/>
              <a:gd name="connsiteY10" fmla="*/ 1188720 h 6798465"/>
              <a:gd name="connsiteX11" fmla="*/ 4158951 w 6208731"/>
              <a:gd name="connsiteY11" fmla="*/ 1463040 h 6798465"/>
              <a:gd name="connsiteX12" fmla="*/ 4412951 w 6208731"/>
              <a:gd name="connsiteY12" fmla="*/ 1595120 h 6798465"/>
              <a:gd name="connsiteX13" fmla="*/ 4484071 w 6208731"/>
              <a:gd name="connsiteY13" fmla="*/ 1778000 h 6798465"/>
              <a:gd name="connsiteX14" fmla="*/ 4524711 w 6208731"/>
              <a:gd name="connsiteY14" fmla="*/ 2174240 h 6798465"/>
              <a:gd name="connsiteX15" fmla="*/ 4514551 w 6208731"/>
              <a:gd name="connsiteY15" fmla="*/ 2418080 h 6798465"/>
              <a:gd name="connsiteX16" fmla="*/ 4402791 w 6208731"/>
              <a:gd name="connsiteY16" fmla="*/ 2661920 h 6798465"/>
              <a:gd name="connsiteX17" fmla="*/ 4230071 w 6208731"/>
              <a:gd name="connsiteY17" fmla="*/ 2895600 h 6798465"/>
              <a:gd name="connsiteX18" fmla="*/ 4057351 w 6208731"/>
              <a:gd name="connsiteY18" fmla="*/ 3149600 h 6798465"/>
              <a:gd name="connsiteX19" fmla="*/ 3976071 w 6208731"/>
              <a:gd name="connsiteY19" fmla="*/ 3362960 h 6798465"/>
              <a:gd name="connsiteX20" fmla="*/ 3955751 w 6208731"/>
              <a:gd name="connsiteY20" fmla="*/ 3708400 h 6798465"/>
              <a:gd name="connsiteX21" fmla="*/ 3986231 w 6208731"/>
              <a:gd name="connsiteY21" fmla="*/ 3931920 h 6798465"/>
              <a:gd name="connsiteX22" fmla="*/ 4077671 w 6208731"/>
              <a:gd name="connsiteY22" fmla="*/ 4206240 h 6798465"/>
              <a:gd name="connsiteX23" fmla="*/ 4169111 w 6208731"/>
              <a:gd name="connsiteY23" fmla="*/ 4439920 h 6798465"/>
              <a:gd name="connsiteX24" fmla="*/ 4280871 w 6208731"/>
              <a:gd name="connsiteY24" fmla="*/ 4572000 h 6798465"/>
              <a:gd name="connsiteX25" fmla="*/ 4463751 w 6208731"/>
              <a:gd name="connsiteY25" fmla="*/ 4734560 h 6798465"/>
              <a:gd name="connsiteX26" fmla="*/ 4626311 w 6208731"/>
              <a:gd name="connsiteY26" fmla="*/ 4785360 h 6798465"/>
              <a:gd name="connsiteX27" fmla="*/ 4809191 w 6208731"/>
              <a:gd name="connsiteY27" fmla="*/ 4836160 h 6798465"/>
              <a:gd name="connsiteX28" fmla="*/ 4981911 w 6208731"/>
              <a:gd name="connsiteY28" fmla="*/ 4836160 h 6798465"/>
              <a:gd name="connsiteX29" fmla="*/ 5134311 w 6208731"/>
              <a:gd name="connsiteY29" fmla="*/ 4866640 h 6798465"/>
              <a:gd name="connsiteX30" fmla="*/ 5276551 w 6208731"/>
              <a:gd name="connsiteY30" fmla="*/ 4897120 h 6798465"/>
              <a:gd name="connsiteX31" fmla="*/ 5337511 w 6208731"/>
              <a:gd name="connsiteY31" fmla="*/ 4968240 h 6798465"/>
              <a:gd name="connsiteX32" fmla="*/ 5388311 w 6208731"/>
              <a:gd name="connsiteY32" fmla="*/ 5059680 h 6798465"/>
              <a:gd name="connsiteX33" fmla="*/ 5388311 w 6208731"/>
              <a:gd name="connsiteY33" fmla="*/ 5222240 h 6798465"/>
              <a:gd name="connsiteX34" fmla="*/ 5388311 w 6208731"/>
              <a:gd name="connsiteY34" fmla="*/ 5334000 h 6798465"/>
              <a:gd name="connsiteX35" fmla="*/ 5388311 w 6208731"/>
              <a:gd name="connsiteY35" fmla="*/ 5476240 h 6798465"/>
              <a:gd name="connsiteX36" fmla="*/ 5367991 w 6208731"/>
              <a:gd name="connsiteY36" fmla="*/ 5669280 h 6798465"/>
              <a:gd name="connsiteX37" fmla="*/ 5317191 w 6208731"/>
              <a:gd name="connsiteY37" fmla="*/ 5760720 h 6798465"/>
              <a:gd name="connsiteX38" fmla="*/ 5327351 w 6208731"/>
              <a:gd name="connsiteY38" fmla="*/ 5862320 h 6798465"/>
              <a:gd name="connsiteX39" fmla="*/ 5347671 w 6208731"/>
              <a:gd name="connsiteY39" fmla="*/ 6075680 h 6798465"/>
              <a:gd name="connsiteX40" fmla="*/ 5378151 w 6208731"/>
              <a:gd name="connsiteY40" fmla="*/ 6126480 h 6798465"/>
              <a:gd name="connsiteX41" fmla="*/ 5500071 w 6208731"/>
              <a:gd name="connsiteY41" fmla="*/ 6226810 h 6798465"/>
              <a:gd name="connsiteX42" fmla="*/ 5568651 w 6208731"/>
              <a:gd name="connsiteY42" fmla="*/ 6240780 h 6798465"/>
              <a:gd name="connsiteX43" fmla="*/ 5660091 w 6208731"/>
              <a:gd name="connsiteY43" fmla="*/ 6231890 h 6798465"/>
              <a:gd name="connsiteX44" fmla="*/ 5727401 w 6208731"/>
              <a:gd name="connsiteY44" fmla="*/ 6134100 h 6798465"/>
              <a:gd name="connsiteX45" fmla="*/ 5869641 w 6208731"/>
              <a:gd name="connsiteY45" fmla="*/ 6007100 h 6798465"/>
              <a:gd name="connsiteX46" fmla="*/ 5961081 w 6208731"/>
              <a:gd name="connsiteY46" fmla="*/ 6002020 h 6798465"/>
              <a:gd name="connsiteX47" fmla="*/ 5987751 w 6208731"/>
              <a:gd name="connsiteY47" fmla="*/ 6093460 h 6798465"/>
              <a:gd name="connsiteX48" fmla="*/ 6079191 w 6208731"/>
              <a:gd name="connsiteY48" fmla="*/ 6240780 h 6798465"/>
              <a:gd name="connsiteX49" fmla="*/ 6069031 w 6208731"/>
              <a:gd name="connsiteY49" fmla="*/ 6370320 h 6798465"/>
              <a:gd name="connsiteX50" fmla="*/ 6208731 w 6208731"/>
              <a:gd name="connsiteY50" fmla="*/ 6791960 h 6798465"/>
              <a:gd name="connsiteX51" fmla="*/ 5422601 w 6208731"/>
              <a:gd name="connsiteY51" fmla="*/ 6576060 h 6798465"/>
              <a:gd name="connsiteX52" fmla="*/ 4269576 w 6208731"/>
              <a:gd name="connsiteY52" fmla="*/ 6798465 h 6798465"/>
              <a:gd name="connsiteX53" fmla="*/ 3538938 w 6208731"/>
              <a:gd name="connsiteY53" fmla="*/ 6766517 h 6798465"/>
              <a:gd name="connsiteX54" fmla="*/ 3882348 w 6208731"/>
              <a:gd name="connsiteY54" fmla="*/ 4827224 h 6798465"/>
              <a:gd name="connsiteX55" fmla="*/ 0 w 6208731"/>
              <a:gd name="connsiteY55" fmla="*/ 4059710 h 6798465"/>
              <a:gd name="connsiteX0" fmla="*/ 0 w 6208731"/>
              <a:gd name="connsiteY0" fmla="*/ 4059710 h 6802458"/>
              <a:gd name="connsiteX1" fmla="*/ 151407 w 6208731"/>
              <a:gd name="connsiteY1" fmla="*/ 3015896 h 6802458"/>
              <a:gd name="connsiteX2" fmla="*/ 1303991 w 6208731"/>
              <a:gd name="connsiteY2" fmla="*/ 1127760 h 6802458"/>
              <a:gd name="connsiteX3" fmla="*/ 2279351 w 6208731"/>
              <a:gd name="connsiteY3" fmla="*/ 477520 h 6802458"/>
              <a:gd name="connsiteX4" fmla="*/ 2309831 w 6208731"/>
              <a:gd name="connsiteY4" fmla="*/ 50800 h 6802458"/>
              <a:gd name="connsiteX5" fmla="*/ 4738071 w 6208731"/>
              <a:gd name="connsiteY5" fmla="*/ 0 h 6802458"/>
              <a:gd name="connsiteX6" fmla="*/ 4646631 w 6208731"/>
              <a:gd name="connsiteY6" fmla="*/ 264160 h 6802458"/>
              <a:gd name="connsiteX7" fmla="*/ 4443431 w 6208731"/>
              <a:gd name="connsiteY7" fmla="*/ 447040 h 6802458"/>
              <a:gd name="connsiteX8" fmla="*/ 4280871 w 6208731"/>
              <a:gd name="connsiteY8" fmla="*/ 660400 h 6802458"/>
              <a:gd name="connsiteX9" fmla="*/ 4148791 w 6208731"/>
              <a:gd name="connsiteY9" fmla="*/ 944880 h 6802458"/>
              <a:gd name="connsiteX10" fmla="*/ 4087831 w 6208731"/>
              <a:gd name="connsiteY10" fmla="*/ 1188720 h 6802458"/>
              <a:gd name="connsiteX11" fmla="*/ 4158951 w 6208731"/>
              <a:gd name="connsiteY11" fmla="*/ 1463040 h 6802458"/>
              <a:gd name="connsiteX12" fmla="*/ 4412951 w 6208731"/>
              <a:gd name="connsiteY12" fmla="*/ 1595120 h 6802458"/>
              <a:gd name="connsiteX13" fmla="*/ 4484071 w 6208731"/>
              <a:gd name="connsiteY13" fmla="*/ 1778000 h 6802458"/>
              <a:gd name="connsiteX14" fmla="*/ 4524711 w 6208731"/>
              <a:gd name="connsiteY14" fmla="*/ 2174240 h 6802458"/>
              <a:gd name="connsiteX15" fmla="*/ 4514551 w 6208731"/>
              <a:gd name="connsiteY15" fmla="*/ 2418080 h 6802458"/>
              <a:gd name="connsiteX16" fmla="*/ 4402791 w 6208731"/>
              <a:gd name="connsiteY16" fmla="*/ 2661920 h 6802458"/>
              <a:gd name="connsiteX17" fmla="*/ 4230071 w 6208731"/>
              <a:gd name="connsiteY17" fmla="*/ 2895600 h 6802458"/>
              <a:gd name="connsiteX18" fmla="*/ 4057351 w 6208731"/>
              <a:gd name="connsiteY18" fmla="*/ 3149600 h 6802458"/>
              <a:gd name="connsiteX19" fmla="*/ 3976071 w 6208731"/>
              <a:gd name="connsiteY19" fmla="*/ 3362960 h 6802458"/>
              <a:gd name="connsiteX20" fmla="*/ 3955751 w 6208731"/>
              <a:gd name="connsiteY20" fmla="*/ 3708400 h 6802458"/>
              <a:gd name="connsiteX21" fmla="*/ 3986231 w 6208731"/>
              <a:gd name="connsiteY21" fmla="*/ 3931920 h 6802458"/>
              <a:gd name="connsiteX22" fmla="*/ 4077671 w 6208731"/>
              <a:gd name="connsiteY22" fmla="*/ 4206240 h 6802458"/>
              <a:gd name="connsiteX23" fmla="*/ 4169111 w 6208731"/>
              <a:gd name="connsiteY23" fmla="*/ 4439920 h 6802458"/>
              <a:gd name="connsiteX24" fmla="*/ 4280871 w 6208731"/>
              <a:gd name="connsiteY24" fmla="*/ 4572000 h 6802458"/>
              <a:gd name="connsiteX25" fmla="*/ 4463751 w 6208731"/>
              <a:gd name="connsiteY25" fmla="*/ 4734560 h 6802458"/>
              <a:gd name="connsiteX26" fmla="*/ 4626311 w 6208731"/>
              <a:gd name="connsiteY26" fmla="*/ 4785360 h 6802458"/>
              <a:gd name="connsiteX27" fmla="*/ 4809191 w 6208731"/>
              <a:gd name="connsiteY27" fmla="*/ 4836160 h 6802458"/>
              <a:gd name="connsiteX28" fmla="*/ 4981911 w 6208731"/>
              <a:gd name="connsiteY28" fmla="*/ 4836160 h 6802458"/>
              <a:gd name="connsiteX29" fmla="*/ 5134311 w 6208731"/>
              <a:gd name="connsiteY29" fmla="*/ 4866640 h 6802458"/>
              <a:gd name="connsiteX30" fmla="*/ 5276551 w 6208731"/>
              <a:gd name="connsiteY30" fmla="*/ 4897120 h 6802458"/>
              <a:gd name="connsiteX31" fmla="*/ 5337511 w 6208731"/>
              <a:gd name="connsiteY31" fmla="*/ 4968240 h 6802458"/>
              <a:gd name="connsiteX32" fmla="*/ 5388311 w 6208731"/>
              <a:gd name="connsiteY32" fmla="*/ 5059680 h 6802458"/>
              <a:gd name="connsiteX33" fmla="*/ 5388311 w 6208731"/>
              <a:gd name="connsiteY33" fmla="*/ 5222240 h 6802458"/>
              <a:gd name="connsiteX34" fmla="*/ 5388311 w 6208731"/>
              <a:gd name="connsiteY34" fmla="*/ 5334000 h 6802458"/>
              <a:gd name="connsiteX35" fmla="*/ 5388311 w 6208731"/>
              <a:gd name="connsiteY35" fmla="*/ 5476240 h 6802458"/>
              <a:gd name="connsiteX36" fmla="*/ 5367991 w 6208731"/>
              <a:gd name="connsiteY36" fmla="*/ 5669280 h 6802458"/>
              <a:gd name="connsiteX37" fmla="*/ 5317191 w 6208731"/>
              <a:gd name="connsiteY37" fmla="*/ 5760720 h 6802458"/>
              <a:gd name="connsiteX38" fmla="*/ 5327351 w 6208731"/>
              <a:gd name="connsiteY38" fmla="*/ 5862320 h 6802458"/>
              <a:gd name="connsiteX39" fmla="*/ 5347671 w 6208731"/>
              <a:gd name="connsiteY39" fmla="*/ 6075680 h 6802458"/>
              <a:gd name="connsiteX40" fmla="*/ 5378151 w 6208731"/>
              <a:gd name="connsiteY40" fmla="*/ 6126480 h 6802458"/>
              <a:gd name="connsiteX41" fmla="*/ 5500071 w 6208731"/>
              <a:gd name="connsiteY41" fmla="*/ 6226810 h 6802458"/>
              <a:gd name="connsiteX42" fmla="*/ 5568651 w 6208731"/>
              <a:gd name="connsiteY42" fmla="*/ 6240780 h 6802458"/>
              <a:gd name="connsiteX43" fmla="*/ 5660091 w 6208731"/>
              <a:gd name="connsiteY43" fmla="*/ 6231890 h 6802458"/>
              <a:gd name="connsiteX44" fmla="*/ 5727401 w 6208731"/>
              <a:gd name="connsiteY44" fmla="*/ 6134100 h 6802458"/>
              <a:gd name="connsiteX45" fmla="*/ 5869641 w 6208731"/>
              <a:gd name="connsiteY45" fmla="*/ 6007100 h 6802458"/>
              <a:gd name="connsiteX46" fmla="*/ 5961081 w 6208731"/>
              <a:gd name="connsiteY46" fmla="*/ 6002020 h 6802458"/>
              <a:gd name="connsiteX47" fmla="*/ 5987751 w 6208731"/>
              <a:gd name="connsiteY47" fmla="*/ 6093460 h 6802458"/>
              <a:gd name="connsiteX48" fmla="*/ 6079191 w 6208731"/>
              <a:gd name="connsiteY48" fmla="*/ 6240780 h 6802458"/>
              <a:gd name="connsiteX49" fmla="*/ 6069031 w 6208731"/>
              <a:gd name="connsiteY49" fmla="*/ 6370320 h 6802458"/>
              <a:gd name="connsiteX50" fmla="*/ 6208731 w 6208731"/>
              <a:gd name="connsiteY50" fmla="*/ 6791960 h 6802458"/>
              <a:gd name="connsiteX51" fmla="*/ 5269126 w 6208731"/>
              <a:gd name="connsiteY51" fmla="*/ 6802458 h 6802458"/>
              <a:gd name="connsiteX52" fmla="*/ 4269576 w 6208731"/>
              <a:gd name="connsiteY52" fmla="*/ 6798465 h 6802458"/>
              <a:gd name="connsiteX53" fmla="*/ 3538938 w 6208731"/>
              <a:gd name="connsiteY53" fmla="*/ 6766517 h 6802458"/>
              <a:gd name="connsiteX54" fmla="*/ 3882348 w 6208731"/>
              <a:gd name="connsiteY54" fmla="*/ 4827224 h 6802458"/>
              <a:gd name="connsiteX55" fmla="*/ 0 w 6208731"/>
              <a:gd name="connsiteY55" fmla="*/ 4059710 h 6802458"/>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0 h 6999492"/>
              <a:gd name="connsiteX26" fmla="*/ 4626311 w 6079192"/>
              <a:gd name="connsiteY26" fmla="*/ 4785360 h 6999492"/>
              <a:gd name="connsiteX27" fmla="*/ 4809191 w 6079192"/>
              <a:gd name="connsiteY27" fmla="*/ 4836160 h 6999492"/>
              <a:gd name="connsiteX28" fmla="*/ 4981911 w 6079192"/>
              <a:gd name="connsiteY28" fmla="*/ 4836160 h 6999492"/>
              <a:gd name="connsiteX29" fmla="*/ 5134311 w 6079192"/>
              <a:gd name="connsiteY29" fmla="*/ 48666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1 w 6079192"/>
              <a:gd name="connsiteY38" fmla="*/ 5862320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0 h 6999492"/>
              <a:gd name="connsiteX26" fmla="*/ 4626311 w 6079192"/>
              <a:gd name="connsiteY26" fmla="*/ 4785360 h 6999492"/>
              <a:gd name="connsiteX27" fmla="*/ 4809191 w 6079192"/>
              <a:gd name="connsiteY27" fmla="*/ 4836160 h 6999492"/>
              <a:gd name="connsiteX28" fmla="*/ 4981911 w 6079192"/>
              <a:gd name="connsiteY28" fmla="*/ 4836160 h 6999492"/>
              <a:gd name="connsiteX29" fmla="*/ 5134311 w 6079192"/>
              <a:gd name="connsiteY29" fmla="*/ 48666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0 h 6999492"/>
              <a:gd name="connsiteX26" fmla="*/ 4626311 w 6079192"/>
              <a:gd name="connsiteY26" fmla="*/ 4785360 h 6999492"/>
              <a:gd name="connsiteX27" fmla="*/ 4809191 w 6079192"/>
              <a:gd name="connsiteY27" fmla="*/ 4836160 h 6999492"/>
              <a:gd name="connsiteX28" fmla="*/ 4981911 w 6079192"/>
              <a:gd name="connsiteY28" fmla="*/ 4836160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0 h 6999492"/>
              <a:gd name="connsiteX26" fmla="*/ 4626311 w 6079192"/>
              <a:gd name="connsiteY26" fmla="*/ 4785360 h 6999492"/>
              <a:gd name="connsiteX27" fmla="*/ 4809192 w 6079192"/>
              <a:gd name="connsiteY27" fmla="*/ 4892760 h 6999492"/>
              <a:gd name="connsiteX28" fmla="*/ 4981911 w 6079192"/>
              <a:gd name="connsiteY28" fmla="*/ 4836160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0 h 6999492"/>
              <a:gd name="connsiteX26" fmla="*/ 4587942 w 6079192"/>
              <a:gd name="connsiteY26" fmla="*/ 4860827 h 6999492"/>
              <a:gd name="connsiteX27" fmla="*/ 4809192 w 6079192"/>
              <a:gd name="connsiteY27" fmla="*/ 4892760 h 6999492"/>
              <a:gd name="connsiteX28" fmla="*/ 4981911 w 6079192"/>
              <a:gd name="connsiteY28" fmla="*/ 4836160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80871 w 6079192"/>
              <a:gd name="connsiteY24" fmla="*/ 4572000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81911 w 6079192"/>
              <a:gd name="connsiteY28" fmla="*/ 4836160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81911 w 6079192"/>
              <a:gd name="connsiteY28" fmla="*/ 4836160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76551 w 6079192"/>
              <a:gd name="connsiteY30" fmla="*/ 4897120 h 6999492"/>
              <a:gd name="connsiteX31" fmla="*/ 5337511 w 6079192"/>
              <a:gd name="connsiteY31" fmla="*/ 49682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76551 w 6079192"/>
              <a:gd name="connsiteY30" fmla="*/ 4897120 h 6999492"/>
              <a:gd name="connsiteX31" fmla="*/ 5260773 w 6079192"/>
              <a:gd name="connsiteY31" fmla="*/ 5213506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04610 w 6079192"/>
              <a:gd name="connsiteY30" fmla="*/ 5048052 h 6999492"/>
              <a:gd name="connsiteX31" fmla="*/ 5260773 w 6079192"/>
              <a:gd name="connsiteY31" fmla="*/ 5213506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04610 w 6079192"/>
              <a:gd name="connsiteY30" fmla="*/ 5048052 h 6999492"/>
              <a:gd name="connsiteX31" fmla="*/ 5260773 w 6079192"/>
              <a:gd name="connsiteY31" fmla="*/ 5166340 h 6999492"/>
              <a:gd name="connsiteX32" fmla="*/ 5388311 w 6079192"/>
              <a:gd name="connsiteY32" fmla="*/ 5059680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04610 w 6079192"/>
              <a:gd name="connsiteY30" fmla="*/ 5048052 h 6999492"/>
              <a:gd name="connsiteX31" fmla="*/ 5260773 w 6079192"/>
              <a:gd name="connsiteY31" fmla="*/ 5166340 h 6999492"/>
              <a:gd name="connsiteX32" fmla="*/ 5301982 w 6079192"/>
              <a:gd name="connsiteY32" fmla="*/ 5234196 h 6999492"/>
              <a:gd name="connsiteX33" fmla="*/ 5388311 w 6079192"/>
              <a:gd name="connsiteY33" fmla="*/ 5222240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04610 w 6079192"/>
              <a:gd name="connsiteY30" fmla="*/ 5048052 h 6999492"/>
              <a:gd name="connsiteX31" fmla="*/ 5260773 w 6079192"/>
              <a:gd name="connsiteY31" fmla="*/ 5166340 h 6999492"/>
              <a:gd name="connsiteX32" fmla="*/ 5301982 w 6079192"/>
              <a:gd name="connsiteY32" fmla="*/ 5234196 h 6999492"/>
              <a:gd name="connsiteX33" fmla="*/ 5301982 w 6079192"/>
              <a:gd name="connsiteY33" fmla="*/ 5377891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6069031 w 6079192"/>
              <a:gd name="connsiteY49" fmla="*/ 6370320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6079192"/>
              <a:gd name="connsiteY0" fmla="*/ 4059710 h 6999492"/>
              <a:gd name="connsiteX1" fmla="*/ 151407 w 6079192"/>
              <a:gd name="connsiteY1" fmla="*/ 3015896 h 6999492"/>
              <a:gd name="connsiteX2" fmla="*/ 1303991 w 6079192"/>
              <a:gd name="connsiteY2" fmla="*/ 1127760 h 6999492"/>
              <a:gd name="connsiteX3" fmla="*/ 2279351 w 6079192"/>
              <a:gd name="connsiteY3" fmla="*/ 477520 h 6999492"/>
              <a:gd name="connsiteX4" fmla="*/ 2309831 w 6079192"/>
              <a:gd name="connsiteY4" fmla="*/ 50800 h 6999492"/>
              <a:gd name="connsiteX5" fmla="*/ 4738071 w 6079192"/>
              <a:gd name="connsiteY5" fmla="*/ 0 h 6999492"/>
              <a:gd name="connsiteX6" fmla="*/ 4646631 w 6079192"/>
              <a:gd name="connsiteY6" fmla="*/ 264160 h 6999492"/>
              <a:gd name="connsiteX7" fmla="*/ 4443431 w 6079192"/>
              <a:gd name="connsiteY7" fmla="*/ 447040 h 6999492"/>
              <a:gd name="connsiteX8" fmla="*/ 4280871 w 6079192"/>
              <a:gd name="connsiteY8" fmla="*/ 660400 h 6999492"/>
              <a:gd name="connsiteX9" fmla="*/ 4148791 w 6079192"/>
              <a:gd name="connsiteY9" fmla="*/ 944880 h 6999492"/>
              <a:gd name="connsiteX10" fmla="*/ 4087831 w 6079192"/>
              <a:gd name="connsiteY10" fmla="*/ 1188720 h 6999492"/>
              <a:gd name="connsiteX11" fmla="*/ 4158951 w 6079192"/>
              <a:gd name="connsiteY11" fmla="*/ 1463040 h 6999492"/>
              <a:gd name="connsiteX12" fmla="*/ 4412951 w 6079192"/>
              <a:gd name="connsiteY12" fmla="*/ 1595120 h 6999492"/>
              <a:gd name="connsiteX13" fmla="*/ 4484071 w 6079192"/>
              <a:gd name="connsiteY13" fmla="*/ 1778000 h 6999492"/>
              <a:gd name="connsiteX14" fmla="*/ 4524711 w 6079192"/>
              <a:gd name="connsiteY14" fmla="*/ 2174240 h 6999492"/>
              <a:gd name="connsiteX15" fmla="*/ 4514551 w 6079192"/>
              <a:gd name="connsiteY15" fmla="*/ 2418080 h 6999492"/>
              <a:gd name="connsiteX16" fmla="*/ 4402791 w 6079192"/>
              <a:gd name="connsiteY16" fmla="*/ 2661920 h 6999492"/>
              <a:gd name="connsiteX17" fmla="*/ 4230071 w 6079192"/>
              <a:gd name="connsiteY17" fmla="*/ 2895600 h 6999492"/>
              <a:gd name="connsiteX18" fmla="*/ 4057351 w 6079192"/>
              <a:gd name="connsiteY18" fmla="*/ 3149600 h 6999492"/>
              <a:gd name="connsiteX19" fmla="*/ 3976071 w 6079192"/>
              <a:gd name="connsiteY19" fmla="*/ 3362960 h 6999492"/>
              <a:gd name="connsiteX20" fmla="*/ 3955751 w 6079192"/>
              <a:gd name="connsiteY20" fmla="*/ 3708400 h 6999492"/>
              <a:gd name="connsiteX21" fmla="*/ 3986231 w 6079192"/>
              <a:gd name="connsiteY21" fmla="*/ 3931920 h 6999492"/>
              <a:gd name="connsiteX22" fmla="*/ 4077671 w 6079192"/>
              <a:gd name="connsiteY22" fmla="*/ 4206240 h 6999492"/>
              <a:gd name="connsiteX23" fmla="*/ 4169111 w 6079192"/>
              <a:gd name="connsiteY23" fmla="*/ 4439920 h 6999492"/>
              <a:gd name="connsiteX24" fmla="*/ 4223318 w 6079192"/>
              <a:gd name="connsiteY24" fmla="*/ 4590868 h 6999492"/>
              <a:gd name="connsiteX25" fmla="*/ 4463751 w 6079192"/>
              <a:gd name="connsiteY25" fmla="*/ 4734561 h 6999492"/>
              <a:gd name="connsiteX26" fmla="*/ 4587942 w 6079192"/>
              <a:gd name="connsiteY26" fmla="*/ 4860827 h 6999492"/>
              <a:gd name="connsiteX27" fmla="*/ 4809192 w 6079192"/>
              <a:gd name="connsiteY27" fmla="*/ 4892760 h 6999492"/>
              <a:gd name="connsiteX28" fmla="*/ 4962728 w 6079192"/>
              <a:gd name="connsiteY28" fmla="*/ 4930493 h 6999492"/>
              <a:gd name="connsiteX29" fmla="*/ 5134312 w 6079192"/>
              <a:gd name="connsiteY29" fmla="*/ 4979840 h 6999492"/>
              <a:gd name="connsiteX30" fmla="*/ 5204610 w 6079192"/>
              <a:gd name="connsiteY30" fmla="*/ 5048052 h 6999492"/>
              <a:gd name="connsiteX31" fmla="*/ 5260773 w 6079192"/>
              <a:gd name="connsiteY31" fmla="*/ 5166340 h 6999492"/>
              <a:gd name="connsiteX32" fmla="*/ 5301982 w 6079192"/>
              <a:gd name="connsiteY32" fmla="*/ 5234196 h 6999492"/>
              <a:gd name="connsiteX33" fmla="*/ 5301982 w 6079192"/>
              <a:gd name="connsiteY33" fmla="*/ 5377891 h 6999492"/>
              <a:gd name="connsiteX34" fmla="*/ 5388311 w 6079192"/>
              <a:gd name="connsiteY34" fmla="*/ 5334000 h 6999492"/>
              <a:gd name="connsiteX35" fmla="*/ 5388311 w 6079192"/>
              <a:gd name="connsiteY35" fmla="*/ 5476240 h 6999492"/>
              <a:gd name="connsiteX36" fmla="*/ 5367991 w 6079192"/>
              <a:gd name="connsiteY36" fmla="*/ 5669280 h 6999492"/>
              <a:gd name="connsiteX37" fmla="*/ 5317191 w 6079192"/>
              <a:gd name="connsiteY37" fmla="*/ 5760720 h 6999492"/>
              <a:gd name="connsiteX38" fmla="*/ 5327352 w 6079192"/>
              <a:gd name="connsiteY38" fmla="*/ 5881188 h 6999492"/>
              <a:gd name="connsiteX39" fmla="*/ 5347671 w 6079192"/>
              <a:gd name="connsiteY39" fmla="*/ 6075680 h 6999492"/>
              <a:gd name="connsiteX40" fmla="*/ 5378151 w 6079192"/>
              <a:gd name="connsiteY40" fmla="*/ 6126480 h 6999492"/>
              <a:gd name="connsiteX41" fmla="*/ 5500071 w 6079192"/>
              <a:gd name="connsiteY41" fmla="*/ 6226810 h 6999492"/>
              <a:gd name="connsiteX42" fmla="*/ 5568651 w 6079192"/>
              <a:gd name="connsiteY42" fmla="*/ 6240780 h 6999492"/>
              <a:gd name="connsiteX43" fmla="*/ 5660091 w 6079192"/>
              <a:gd name="connsiteY43" fmla="*/ 6231890 h 6999492"/>
              <a:gd name="connsiteX44" fmla="*/ 5727401 w 6079192"/>
              <a:gd name="connsiteY44" fmla="*/ 6134100 h 6999492"/>
              <a:gd name="connsiteX45" fmla="*/ 5869641 w 6079192"/>
              <a:gd name="connsiteY45" fmla="*/ 6007100 h 6999492"/>
              <a:gd name="connsiteX46" fmla="*/ 5961081 w 6079192"/>
              <a:gd name="connsiteY46" fmla="*/ 6002020 h 6999492"/>
              <a:gd name="connsiteX47" fmla="*/ 5987751 w 6079192"/>
              <a:gd name="connsiteY47" fmla="*/ 6093460 h 6999492"/>
              <a:gd name="connsiteX48" fmla="*/ 6079191 w 6079192"/>
              <a:gd name="connsiteY48" fmla="*/ 6240780 h 6999492"/>
              <a:gd name="connsiteX49" fmla="*/ 5925147 w 6079192"/>
              <a:gd name="connsiteY49" fmla="*/ 6639168 h 6999492"/>
              <a:gd name="connsiteX50" fmla="*/ 5959334 w 6079192"/>
              <a:gd name="connsiteY50" fmla="*/ 6999492 h 6999492"/>
              <a:gd name="connsiteX51" fmla="*/ 5269126 w 6079192"/>
              <a:gd name="connsiteY51" fmla="*/ 6802458 h 6999492"/>
              <a:gd name="connsiteX52" fmla="*/ 4269576 w 6079192"/>
              <a:gd name="connsiteY52" fmla="*/ 6798465 h 6999492"/>
              <a:gd name="connsiteX53" fmla="*/ 3538938 w 6079192"/>
              <a:gd name="connsiteY53" fmla="*/ 6766517 h 6999492"/>
              <a:gd name="connsiteX54" fmla="*/ 3882348 w 6079192"/>
              <a:gd name="connsiteY54" fmla="*/ 4827224 h 6999492"/>
              <a:gd name="connsiteX55" fmla="*/ 0 w 6079192"/>
              <a:gd name="connsiteY55" fmla="*/ 4059710 h 6999492"/>
              <a:gd name="connsiteX0" fmla="*/ 0 w 5987752"/>
              <a:gd name="connsiteY0" fmla="*/ 4059710 h 6999492"/>
              <a:gd name="connsiteX1" fmla="*/ 151407 w 5987752"/>
              <a:gd name="connsiteY1" fmla="*/ 3015896 h 6999492"/>
              <a:gd name="connsiteX2" fmla="*/ 1303991 w 5987752"/>
              <a:gd name="connsiteY2" fmla="*/ 1127760 h 6999492"/>
              <a:gd name="connsiteX3" fmla="*/ 2279351 w 5987752"/>
              <a:gd name="connsiteY3" fmla="*/ 477520 h 6999492"/>
              <a:gd name="connsiteX4" fmla="*/ 2309831 w 5987752"/>
              <a:gd name="connsiteY4" fmla="*/ 50800 h 6999492"/>
              <a:gd name="connsiteX5" fmla="*/ 4738071 w 5987752"/>
              <a:gd name="connsiteY5" fmla="*/ 0 h 6999492"/>
              <a:gd name="connsiteX6" fmla="*/ 4646631 w 5987752"/>
              <a:gd name="connsiteY6" fmla="*/ 264160 h 6999492"/>
              <a:gd name="connsiteX7" fmla="*/ 4443431 w 5987752"/>
              <a:gd name="connsiteY7" fmla="*/ 447040 h 6999492"/>
              <a:gd name="connsiteX8" fmla="*/ 4280871 w 5987752"/>
              <a:gd name="connsiteY8" fmla="*/ 660400 h 6999492"/>
              <a:gd name="connsiteX9" fmla="*/ 4148791 w 5987752"/>
              <a:gd name="connsiteY9" fmla="*/ 944880 h 6999492"/>
              <a:gd name="connsiteX10" fmla="*/ 4087831 w 5987752"/>
              <a:gd name="connsiteY10" fmla="*/ 1188720 h 6999492"/>
              <a:gd name="connsiteX11" fmla="*/ 4158951 w 5987752"/>
              <a:gd name="connsiteY11" fmla="*/ 1463040 h 6999492"/>
              <a:gd name="connsiteX12" fmla="*/ 4412951 w 5987752"/>
              <a:gd name="connsiteY12" fmla="*/ 1595120 h 6999492"/>
              <a:gd name="connsiteX13" fmla="*/ 4484071 w 5987752"/>
              <a:gd name="connsiteY13" fmla="*/ 1778000 h 6999492"/>
              <a:gd name="connsiteX14" fmla="*/ 4524711 w 5987752"/>
              <a:gd name="connsiteY14" fmla="*/ 2174240 h 6999492"/>
              <a:gd name="connsiteX15" fmla="*/ 4514551 w 5987752"/>
              <a:gd name="connsiteY15" fmla="*/ 2418080 h 6999492"/>
              <a:gd name="connsiteX16" fmla="*/ 4402791 w 5987752"/>
              <a:gd name="connsiteY16" fmla="*/ 2661920 h 6999492"/>
              <a:gd name="connsiteX17" fmla="*/ 4230071 w 5987752"/>
              <a:gd name="connsiteY17" fmla="*/ 2895600 h 6999492"/>
              <a:gd name="connsiteX18" fmla="*/ 4057351 w 5987752"/>
              <a:gd name="connsiteY18" fmla="*/ 3149600 h 6999492"/>
              <a:gd name="connsiteX19" fmla="*/ 3976071 w 5987752"/>
              <a:gd name="connsiteY19" fmla="*/ 3362960 h 6999492"/>
              <a:gd name="connsiteX20" fmla="*/ 3955751 w 5987752"/>
              <a:gd name="connsiteY20" fmla="*/ 3708400 h 6999492"/>
              <a:gd name="connsiteX21" fmla="*/ 3986231 w 5987752"/>
              <a:gd name="connsiteY21" fmla="*/ 3931920 h 6999492"/>
              <a:gd name="connsiteX22" fmla="*/ 4077671 w 5987752"/>
              <a:gd name="connsiteY22" fmla="*/ 4206240 h 6999492"/>
              <a:gd name="connsiteX23" fmla="*/ 4169111 w 5987752"/>
              <a:gd name="connsiteY23" fmla="*/ 4439920 h 6999492"/>
              <a:gd name="connsiteX24" fmla="*/ 4223318 w 5987752"/>
              <a:gd name="connsiteY24" fmla="*/ 4590868 h 6999492"/>
              <a:gd name="connsiteX25" fmla="*/ 4463751 w 5987752"/>
              <a:gd name="connsiteY25" fmla="*/ 4734561 h 6999492"/>
              <a:gd name="connsiteX26" fmla="*/ 4587942 w 5987752"/>
              <a:gd name="connsiteY26" fmla="*/ 4860827 h 6999492"/>
              <a:gd name="connsiteX27" fmla="*/ 4809192 w 5987752"/>
              <a:gd name="connsiteY27" fmla="*/ 4892760 h 6999492"/>
              <a:gd name="connsiteX28" fmla="*/ 4962728 w 5987752"/>
              <a:gd name="connsiteY28" fmla="*/ 4930493 h 6999492"/>
              <a:gd name="connsiteX29" fmla="*/ 5134312 w 5987752"/>
              <a:gd name="connsiteY29" fmla="*/ 4979840 h 6999492"/>
              <a:gd name="connsiteX30" fmla="*/ 5204610 w 5987752"/>
              <a:gd name="connsiteY30" fmla="*/ 5048052 h 6999492"/>
              <a:gd name="connsiteX31" fmla="*/ 5260773 w 5987752"/>
              <a:gd name="connsiteY31" fmla="*/ 5166340 h 6999492"/>
              <a:gd name="connsiteX32" fmla="*/ 5301982 w 5987752"/>
              <a:gd name="connsiteY32" fmla="*/ 5234196 h 6999492"/>
              <a:gd name="connsiteX33" fmla="*/ 5301982 w 5987752"/>
              <a:gd name="connsiteY33" fmla="*/ 5377891 h 6999492"/>
              <a:gd name="connsiteX34" fmla="*/ 5388311 w 5987752"/>
              <a:gd name="connsiteY34" fmla="*/ 5334000 h 6999492"/>
              <a:gd name="connsiteX35" fmla="*/ 5388311 w 5987752"/>
              <a:gd name="connsiteY35" fmla="*/ 5476240 h 6999492"/>
              <a:gd name="connsiteX36" fmla="*/ 5367991 w 5987752"/>
              <a:gd name="connsiteY36" fmla="*/ 5669280 h 6999492"/>
              <a:gd name="connsiteX37" fmla="*/ 5317191 w 5987752"/>
              <a:gd name="connsiteY37" fmla="*/ 5760720 h 6999492"/>
              <a:gd name="connsiteX38" fmla="*/ 5327352 w 5987752"/>
              <a:gd name="connsiteY38" fmla="*/ 5881188 h 6999492"/>
              <a:gd name="connsiteX39" fmla="*/ 5347671 w 5987752"/>
              <a:gd name="connsiteY39" fmla="*/ 6075680 h 6999492"/>
              <a:gd name="connsiteX40" fmla="*/ 5378151 w 5987752"/>
              <a:gd name="connsiteY40" fmla="*/ 6126480 h 6999492"/>
              <a:gd name="connsiteX41" fmla="*/ 5500071 w 5987752"/>
              <a:gd name="connsiteY41" fmla="*/ 6226810 h 6999492"/>
              <a:gd name="connsiteX42" fmla="*/ 5568651 w 5987752"/>
              <a:gd name="connsiteY42" fmla="*/ 6240780 h 6999492"/>
              <a:gd name="connsiteX43" fmla="*/ 5660091 w 5987752"/>
              <a:gd name="connsiteY43" fmla="*/ 6231890 h 6999492"/>
              <a:gd name="connsiteX44" fmla="*/ 5727401 w 5987752"/>
              <a:gd name="connsiteY44" fmla="*/ 6134100 h 6999492"/>
              <a:gd name="connsiteX45" fmla="*/ 5869641 w 5987752"/>
              <a:gd name="connsiteY45" fmla="*/ 6007100 h 6999492"/>
              <a:gd name="connsiteX46" fmla="*/ 5961081 w 5987752"/>
              <a:gd name="connsiteY46" fmla="*/ 6002020 h 6999492"/>
              <a:gd name="connsiteX47" fmla="*/ 5987751 w 5987752"/>
              <a:gd name="connsiteY47" fmla="*/ 6093460 h 6999492"/>
              <a:gd name="connsiteX48" fmla="*/ 5896941 w 5987752"/>
              <a:gd name="connsiteY48" fmla="*/ 6448313 h 6999492"/>
              <a:gd name="connsiteX49" fmla="*/ 5925147 w 5987752"/>
              <a:gd name="connsiteY49" fmla="*/ 6639168 h 6999492"/>
              <a:gd name="connsiteX50" fmla="*/ 5959334 w 5987752"/>
              <a:gd name="connsiteY50" fmla="*/ 6999492 h 6999492"/>
              <a:gd name="connsiteX51" fmla="*/ 5269126 w 5987752"/>
              <a:gd name="connsiteY51" fmla="*/ 6802458 h 6999492"/>
              <a:gd name="connsiteX52" fmla="*/ 4269576 w 5987752"/>
              <a:gd name="connsiteY52" fmla="*/ 6798465 h 6999492"/>
              <a:gd name="connsiteX53" fmla="*/ 3538938 w 5987752"/>
              <a:gd name="connsiteY53" fmla="*/ 6766517 h 6999492"/>
              <a:gd name="connsiteX54" fmla="*/ 3882348 w 5987752"/>
              <a:gd name="connsiteY54" fmla="*/ 4827224 h 6999492"/>
              <a:gd name="connsiteX55" fmla="*/ 0 w 5987752"/>
              <a:gd name="connsiteY55" fmla="*/ 4059710 h 6999492"/>
              <a:gd name="connsiteX0" fmla="*/ 0 w 5987752"/>
              <a:gd name="connsiteY0" fmla="*/ 4059710 h 6999492"/>
              <a:gd name="connsiteX1" fmla="*/ 151407 w 5987752"/>
              <a:gd name="connsiteY1" fmla="*/ 3015896 h 6999492"/>
              <a:gd name="connsiteX2" fmla="*/ 1303991 w 5987752"/>
              <a:gd name="connsiteY2" fmla="*/ 1127760 h 6999492"/>
              <a:gd name="connsiteX3" fmla="*/ 2279351 w 5987752"/>
              <a:gd name="connsiteY3" fmla="*/ 477520 h 6999492"/>
              <a:gd name="connsiteX4" fmla="*/ 2309831 w 5987752"/>
              <a:gd name="connsiteY4" fmla="*/ 50800 h 6999492"/>
              <a:gd name="connsiteX5" fmla="*/ 4738071 w 5987752"/>
              <a:gd name="connsiteY5" fmla="*/ 0 h 6999492"/>
              <a:gd name="connsiteX6" fmla="*/ 4646631 w 5987752"/>
              <a:gd name="connsiteY6" fmla="*/ 264160 h 6999492"/>
              <a:gd name="connsiteX7" fmla="*/ 4443431 w 5987752"/>
              <a:gd name="connsiteY7" fmla="*/ 447040 h 6999492"/>
              <a:gd name="connsiteX8" fmla="*/ 4280871 w 5987752"/>
              <a:gd name="connsiteY8" fmla="*/ 660400 h 6999492"/>
              <a:gd name="connsiteX9" fmla="*/ 4148791 w 5987752"/>
              <a:gd name="connsiteY9" fmla="*/ 944880 h 6999492"/>
              <a:gd name="connsiteX10" fmla="*/ 4087831 w 5987752"/>
              <a:gd name="connsiteY10" fmla="*/ 1188720 h 6999492"/>
              <a:gd name="connsiteX11" fmla="*/ 4158951 w 5987752"/>
              <a:gd name="connsiteY11" fmla="*/ 1463040 h 6999492"/>
              <a:gd name="connsiteX12" fmla="*/ 4412951 w 5987752"/>
              <a:gd name="connsiteY12" fmla="*/ 1595120 h 6999492"/>
              <a:gd name="connsiteX13" fmla="*/ 4484071 w 5987752"/>
              <a:gd name="connsiteY13" fmla="*/ 1778000 h 6999492"/>
              <a:gd name="connsiteX14" fmla="*/ 4524711 w 5987752"/>
              <a:gd name="connsiteY14" fmla="*/ 2174240 h 6999492"/>
              <a:gd name="connsiteX15" fmla="*/ 4514551 w 5987752"/>
              <a:gd name="connsiteY15" fmla="*/ 2418080 h 6999492"/>
              <a:gd name="connsiteX16" fmla="*/ 4402791 w 5987752"/>
              <a:gd name="connsiteY16" fmla="*/ 2661920 h 6999492"/>
              <a:gd name="connsiteX17" fmla="*/ 4230071 w 5987752"/>
              <a:gd name="connsiteY17" fmla="*/ 2895600 h 6999492"/>
              <a:gd name="connsiteX18" fmla="*/ 4057351 w 5987752"/>
              <a:gd name="connsiteY18" fmla="*/ 3149600 h 6999492"/>
              <a:gd name="connsiteX19" fmla="*/ 3976071 w 5987752"/>
              <a:gd name="connsiteY19" fmla="*/ 3362960 h 6999492"/>
              <a:gd name="connsiteX20" fmla="*/ 3955751 w 5987752"/>
              <a:gd name="connsiteY20" fmla="*/ 3708400 h 6999492"/>
              <a:gd name="connsiteX21" fmla="*/ 3986231 w 5987752"/>
              <a:gd name="connsiteY21" fmla="*/ 3931920 h 6999492"/>
              <a:gd name="connsiteX22" fmla="*/ 4077671 w 5987752"/>
              <a:gd name="connsiteY22" fmla="*/ 4206240 h 6999492"/>
              <a:gd name="connsiteX23" fmla="*/ 4169111 w 5987752"/>
              <a:gd name="connsiteY23" fmla="*/ 4439920 h 6999492"/>
              <a:gd name="connsiteX24" fmla="*/ 4223318 w 5987752"/>
              <a:gd name="connsiteY24" fmla="*/ 4590868 h 6999492"/>
              <a:gd name="connsiteX25" fmla="*/ 4463751 w 5987752"/>
              <a:gd name="connsiteY25" fmla="*/ 4734561 h 6999492"/>
              <a:gd name="connsiteX26" fmla="*/ 4587942 w 5987752"/>
              <a:gd name="connsiteY26" fmla="*/ 4860827 h 6999492"/>
              <a:gd name="connsiteX27" fmla="*/ 4809192 w 5987752"/>
              <a:gd name="connsiteY27" fmla="*/ 4892760 h 6999492"/>
              <a:gd name="connsiteX28" fmla="*/ 4962728 w 5987752"/>
              <a:gd name="connsiteY28" fmla="*/ 4930493 h 6999492"/>
              <a:gd name="connsiteX29" fmla="*/ 5134312 w 5987752"/>
              <a:gd name="connsiteY29" fmla="*/ 4979840 h 6999492"/>
              <a:gd name="connsiteX30" fmla="*/ 5204610 w 5987752"/>
              <a:gd name="connsiteY30" fmla="*/ 5048052 h 6999492"/>
              <a:gd name="connsiteX31" fmla="*/ 5260773 w 5987752"/>
              <a:gd name="connsiteY31" fmla="*/ 5166340 h 6999492"/>
              <a:gd name="connsiteX32" fmla="*/ 5301982 w 5987752"/>
              <a:gd name="connsiteY32" fmla="*/ 5234196 h 6999492"/>
              <a:gd name="connsiteX33" fmla="*/ 5301982 w 5987752"/>
              <a:gd name="connsiteY33" fmla="*/ 5377891 h 6999492"/>
              <a:gd name="connsiteX34" fmla="*/ 5388311 w 5987752"/>
              <a:gd name="connsiteY34" fmla="*/ 5334000 h 6999492"/>
              <a:gd name="connsiteX35" fmla="*/ 5388311 w 5987752"/>
              <a:gd name="connsiteY35" fmla="*/ 5476240 h 6999492"/>
              <a:gd name="connsiteX36" fmla="*/ 5367991 w 5987752"/>
              <a:gd name="connsiteY36" fmla="*/ 5669280 h 6999492"/>
              <a:gd name="connsiteX37" fmla="*/ 5317191 w 5987752"/>
              <a:gd name="connsiteY37" fmla="*/ 5760720 h 6999492"/>
              <a:gd name="connsiteX38" fmla="*/ 5327352 w 5987752"/>
              <a:gd name="connsiteY38" fmla="*/ 5881188 h 6999492"/>
              <a:gd name="connsiteX39" fmla="*/ 5347671 w 5987752"/>
              <a:gd name="connsiteY39" fmla="*/ 6075680 h 6999492"/>
              <a:gd name="connsiteX40" fmla="*/ 5378151 w 5987752"/>
              <a:gd name="connsiteY40" fmla="*/ 6126480 h 6999492"/>
              <a:gd name="connsiteX41" fmla="*/ 5500071 w 5987752"/>
              <a:gd name="connsiteY41" fmla="*/ 6226810 h 6999492"/>
              <a:gd name="connsiteX42" fmla="*/ 5568651 w 5987752"/>
              <a:gd name="connsiteY42" fmla="*/ 6240780 h 6999492"/>
              <a:gd name="connsiteX43" fmla="*/ 5660091 w 5987752"/>
              <a:gd name="connsiteY43" fmla="*/ 6231890 h 6999492"/>
              <a:gd name="connsiteX44" fmla="*/ 5727401 w 5987752"/>
              <a:gd name="connsiteY44" fmla="*/ 6134100 h 6999492"/>
              <a:gd name="connsiteX45" fmla="*/ 5869641 w 5987752"/>
              <a:gd name="connsiteY45" fmla="*/ 6007100 h 6999492"/>
              <a:gd name="connsiteX46" fmla="*/ 5961081 w 5987752"/>
              <a:gd name="connsiteY46" fmla="*/ 6002020 h 6999492"/>
              <a:gd name="connsiteX47" fmla="*/ 5987751 w 5987752"/>
              <a:gd name="connsiteY47" fmla="*/ 6093460 h 6999492"/>
              <a:gd name="connsiteX48" fmla="*/ 5920922 w 5987752"/>
              <a:gd name="connsiteY48" fmla="*/ 6448313 h 6999492"/>
              <a:gd name="connsiteX49" fmla="*/ 5925147 w 5987752"/>
              <a:gd name="connsiteY49" fmla="*/ 6639168 h 6999492"/>
              <a:gd name="connsiteX50" fmla="*/ 5959334 w 5987752"/>
              <a:gd name="connsiteY50" fmla="*/ 6999492 h 6999492"/>
              <a:gd name="connsiteX51" fmla="*/ 5269126 w 5987752"/>
              <a:gd name="connsiteY51" fmla="*/ 6802458 h 6999492"/>
              <a:gd name="connsiteX52" fmla="*/ 4269576 w 5987752"/>
              <a:gd name="connsiteY52" fmla="*/ 6798465 h 6999492"/>
              <a:gd name="connsiteX53" fmla="*/ 3538938 w 5987752"/>
              <a:gd name="connsiteY53" fmla="*/ 6766517 h 6999492"/>
              <a:gd name="connsiteX54" fmla="*/ 3882348 w 5987752"/>
              <a:gd name="connsiteY54" fmla="*/ 4827224 h 6999492"/>
              <a:gd name="connsiteX55" fmla="*/ 0 w 5987752"/>
              <a:gd name="connsiteY55" fmla="*/ 4059710 h 6999492"/>
              <a:gd name="connsiteX0" fmla="*/ 0 w 5987752"/>
              <a:gd name="connsiteY0" fmla="*/ 4059710 h 6999492"/>
              <a:gd name="connsiteX1" fmla="*/ 151407 w 5987752"/>
              <a:gd name="connsiteY1" fmla="*/ 3015896 h 6999492"/>
              <a:gd name="connsiteX2" fmla="*/ 1303991 w 5987752"/>
              <a:gd name="connsiteY2" fmla="*/ 1127760 h 6999492"/>
              <a:gd name="connsiteX3" fmla="*/ 2279351 w 5987752"/>
              <a:gd name="connsiteY3" fmla="*/ 477520 h 6999492"/>
              <a:gd name="connsiteX4" fmla="*/ 2309831 w 5987752"/>
              <a:gd name="connsiteY4" fmla="*/ 50800 h 6999492"/>
              <a:gd name="connsiteX5" fmla="*/ 4738071 w 5987752"/>
              <a:gd name="connsiteY5" fmla="*/ 0 h 6999492"/>
              <a:gd name="connsiteX6" fmla="*/ 4646631 w 5987752"/>
              <a:gd name="connsiteY6" fmla="*/ 264160 h 6999492"/>
              <a:gd name="connsiteX7" fmla="*/ 4443431 w 5987752"/>
              <a:gd name="connsiteY7" fmla="*/ 447040 h 6999492"/>
              <a:gd name="connsiteX8" fmla="*/ 4280871 w 5987752"/>
              <a:gd name="connsiteY8" fmla="*/ 660400 h 6999492"/>
              <a:gd name="connsiteX9" fmla="*/ 4148791 w 5987752"/>
              <a:gd name="connsiteY9" fmla="*/ 944880 h 6999492"/>
              <a:gd name="connsiteX10" fmla="*/ 4087831 w 5987752"/>
              <a:gd name="connsiteY10" fmla="*/ 1188720 h 6999492"/>
              <a:gd name="connsiteX11" fmla="*/ 4158951 w 5987752"/>
              <a:gd name="connsiteY11" fmla="*/ 1463040 h 6999492"/>
              <a:gd name="connsiteX12" fmla="*/ 4412951 w 5987752"/>
              <a:gd name="connsiteY12" fmla="*/ 1595120 h 6999492"/>
              <a:gd name="connsiteX13" fmla="*/ 4484071 w 5987752"/>
              <a:gd name="connsiteY13" fmla="*/ 1778000 h 6999492"/>
              <a:gd name="connsiteX14" fmla="*/ 4524711 w 5987752"/>
              <a:gd name="connsiteY14" fmla="*/ 2174240 h 6999492"/>
              <a:gd name="connsiteX15" fmla="*/ 4514551 w 5987752"/>
              <a:gd name="connsiteY15" fmla="*/ 2418080 h 6999492"/>
              <a:gd name="connsiteX16" fmla="*/ 4402791 w 5987752"/>
              <a:gd name="connsiteY16" fmla="*/ 2661920 h 6999492"/>
              <a:gd name="connsiteX17" fmla="*/ 4230071 w 5987752"/>
              <a:gd name="connsiteY17" fmla="*/ 2895600 h 6999492"/>
              <a:gd name="connsiteX18" fmla="*/ 4057351 w 5987752"/>
              <a:gd name="connsiteY18" fmla="*/ 3149600 h 6999492"/>
              <a:gd name="connsiteX19" fmla="*/ 3976071 w 5987752"/>
              <a:gd name="connsiteY19" fmla="*/ 3362960 h 6999492"/>
              <a:gd name="connsiteX20" fmla="*/ 3955751 w 5987752"/>
              <a:gd name="connsiteY20" fmla="*/ 3708400 h 6999492"/>
              <a:gd name="connsiteX21" fmla="*/ 3986231 w 5987752"/>
              <a:gd name="connsiteY21" fmla="*/ 3931920 h 6999492"/>
              <a:gd name="connsiteX22" fmla="*/ 4077671 w 5987752"/>
              <a:gd name="connsiteY22" fmla="*/ 4206240 h 6999492"/>
              <a:gd name="connsiteX23" fmla="*/ 4169111 w 5987752"/>
              <a:gd name="connsiteY23" fmla="*/ 4439920 h 6999492"/>
              <a:gd name="connsiteX24" fmla="*/ 4223318 w 5987752"/>
              <a:gd name="connsiteY24" fmla="*/ 4590868 h 6999492"/>
              <a:gd name="connsiteX25" fmla="*/ 4463751 w 5987752"/>
              <a:gd name="connsiteY25" fmla="*/ 4734561 h 6999492"/>
              <a:gd name="connsiteX26" fmla="*/ 4587942 w 5987752"/>
              <a:gd name="connsiteY26" fmla="*/ 4860827 h 6999492"/>
              <a:gd name="connsiteX27" fmla="*/ 4809192 w 5987752"/>
              <a:gd name="connsiteY27" fmla="*/ 4892760 h 6999492"/>
              <a:gd name="connsiteX28" fmla="*/ 4962728 w 5987752"/>
              <a:gd name="connsiteY28" fmla="*/ 4930493 h 6999492"/>
              <a:gd name="connsiteX29" fmla="*/ 5134312 w 5987752"/>
              <a:gd name="connsiteY29" fmla="*/ 4979840 h 6999492"/>
              <a:gd name="connsiteX30" fmla="*/ 5204610 w 5987752"/>
              <a:gd name="connsiteY30" fmla="*/ 5048052 h 6999492"/>
              <a:gd name="connsiteX31" fmla="*/ 5260773 w 5987752"/>
              <a:gd name="connsiteY31" fmla="*/ 5166340 h 6999492"/>
              <a:gd name="connsiteX32" fmla="*/ 5301982 w 5987752"/>
              <a:gd name="connsiteY32" fmla="*/ 5234196 h 6999492"/>
              <a:gd name="connsiteX33" fmla="*/ 5301982 w 5987752"/>
              <a:gd name="connsiteY33" fmla="*/ 5377891 h 6999492"/>
              <a:gd name="connsiteX34" fmla="*/ 5388311 w 5987752"/>
              <a:gd name="connsiteY34" fmla="*/ 5334000 h 6999492"/>
              <a:gd name="connsiteX35" fmla="*/ 5388311 w 5987752"/>
              <a:gd name="connsiteY35" fmla="*/ 5476240 h 6999492"/>
              <a:gd name="connsiteX36" fmla="*/ 5367991 w 5987752"/>
              <a:gd name="connsiteY36" fmla="*/ 5669280 h 6999492"/>
              <a:gd name="connsiteX37" fmla="*/ 5317191 w 5987752"/>
              <a:gd name="connsiteY37" fmla="*/ 5760720 h 6999492"/>
              <a:gd name="connsiteX38" fmla="*/ 5327352 w 5987752"/>
              <a:gd name="connsiteY38" fmla="*/ 5881188 h 6999492"/>
              <a:gd name="connsiteX39" fmla="*/ 5347671 w 5987752"/>
              <a:gd name="connsiteY39" fmla="*/ 6075680 h 6999492"/>
              <a:gd name="connsiteX40" fmla="*/ 5378151 w 5987752"/>
              <a:gd name="connsiteY40" fmla="*/ 6126480 h 6999492"/>
              <a:gd name="connsiteX41" fmla="*/ 5500071 w 5987752"/>
              <a:gd name="connsiteY41" fmla="*/ 6226810 h 6999492"/>
              <a:gd name="connsiteX42" fmla="*/ 5568651 w 5987752"/>
              <a:gd name="connsiteY42" fmla="*/ 6240780 h 6999492"/>
              <a:gd name="connsiteX43" fmla="*/ 5660091 w 5987752"/>
              <a:gd name="connsiteY43" fmla="*/ 6231890 h 6999492"/>
              <a:gd name="connsiteX44" fmla="*/ 5727401 w 5987752"/>
              <a:gd name="connsiteY44" fmla="*/ 6134100 h 6999492"/>
              <a:gd name="connsiteX45" fmla="*/ 5869641 w 5987752"/>
              <a:gd name="connsiteY45" fmla="*/ 6007100 h 6999492"/>
              <a:gd name="connsiteX46" fmla="*/ 5961081 w 5987752"/>
              <a:gd name="connsiteY46" fmla="*/ 6002020 h 6999492"/>
              <a:gd name="connsiteX47" fmla="*/ 5987751 w 5987752"/>
              <a:gd name="connsiteY47" fmla="*/ 6093460 h 6999492"/>
              <a:gd name="connsiteX48" fmla="*/ 5920922 w 5987752"/>
              <a:gd name="connsiteY48" fmla="*/ 6448313 h 6999492"/>
              <a:gd name="connsiteX49" fmla="*/ 5944332 w 5987752"/>
              <a:gd name="connsiteY49" fmla="*/ 6634451 h 6999492"/>
              <a:gd name="connsiteX50" fmla="*/ 5959334 w 5987752"/>
              <a:gd name="connsiteY50" fmla="*/ 6999492 h 6999492"/>
              <a:gd name="connsiteX51" fmla="*/ 5269126 w 5987752"/>
              <a:gd name="connsiteY51" fmla="*/ 6802458 h 6999492"/>
              <a:gd name="connsiteX52" fmla="*/ 4269576 w 5987752"/>
              <a:gd name="connsiteY52" fmla="*/ 6798465 h 6999492"/>
              <a:gd name="connsiteX53" fmla="*/ 3538938 w 5987752"/>
              <a:gd name="connsiteY53" fmla="*/ 6766517 h 6999492"/>
              <a:gd name="connsiteX54" fmla="*/ 3882348 w 5987752"/>
              <a:gd name="connsiteY54" fmla="*/ 4827224 h 6999492"/>
              <a:gd name="connsiteX55" fmla="*/ 0 w 5987752"/>
              <a:gd name="connsiteY55" fmla="*/ 4059710 h 6999492"/>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69111 w 6031277"/>
              <a:gd name="connsiteY23" fmla="*/ 4439920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69641 w 6031277"/>
              <a:gd name="connsiteY45" fmla="*/ 6007100 h 7008924"/>
              <a:gd name="connsiteX46" fmla="*/ 5961081 w 6031277"/>
              <a:gd name="connsiteY46" fmla="*/ 6002020 h 7008924"/>
              <a:gd name="connsiteX47" fmla="*/ 5987751 w 6031277"/>
              <a:gd name="connsiteY47" fmla="*/ 6093460 h 7008924"/>
              <a:gd name="connsiteX48" fmla="*/ 5920922 w 6031277"/>
              <a:gd name="connsiteY48" fmla="*/ 6448313 h 7008924"/>
              <a:gd name="connsiteX49" fmla="*/ 5944332 w 6031277"/>
              <a:gd name="connsiteY49" fmla="*/ 6634451 h 7008924"/>
              <a:gd name="connsiteX50" fmla="*/ 6031277 w 6031277"/>
              <a:gd name="connsiteY50" fmla="*/ 7008924 h 7008924"/>
              <a:gd name="connsiteX51" fmla="*/ 5269126 w 6031277"/>
              <a:gd name="connsiteY51" fmla="*/ 6802458 h 7008924"/>
              <a:gd name="connsiteX52" fmla="*/ 4269576 w 6031277"/>
              <a:gd name="connsiteY52" fmla="*/ 6798465 h 7008924"/>
              <a:gd name="connsiteX53" fmla="*/ 3538938 w 6031277"/>
              <a:gd name="connsiteY53" fmla="*/ 6766517 h 7008924"/>
              <a:gd name="connsiteX54" fmla="*/ 3882348 w 6031277"/>
              <a:gd name="connsiteY54" fmla="*/ 4827224 h 7008924"/>
              <a:gd name="connsiteX55" fmla="*/ 0 w 6031277"/>
              <a:gd name="connsiteY55"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69111 w 6031277"/>
              <a:gd name="connsiteY23" fmla="*/ 4439920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69641 w 6031277"/>
              <a:gd name="connsiteY45" fmla="*/ 6007100 h 7008924"/>
              <a:gd name="connsiteX46" fmla="*/ 5961081 w 6031277"/>
              <a:gd name="connsiteY46" fmla="*/ 6002020 h 7008924"/>
              <a:gd name="connsiteX47" fmla="*/ 5839073 w 6031277"/>
              <a:gd name="connsiteY47" fmla="*/ 6357591 h 7008924"/>
              <a:gd name="connsiteX48" fmla="*/ 5920922 w 6031277"/>
              <a:gd name="connsiteY48" fmla="*/ 6448313 h 7008924"/>
              <a:gd name="connsiteX49" fmla="*/ 5944332 w 6031277"/>
              <a:gd name="connsiteY49" fmla="*/ 6634451 h 7008924"/>
              <a:gd name="connsiteX50" fmla="*/ 6031277 w 6031277"/>
              <a:gd name="connsiteY50" fmla="*/ 7008924 h 7008924"/>
              <a:gd name="connsiteX51" fmla="*/ 5269126 w 6031277"/>
              <a:gd name="connsiteY51" fmla="*/ 6802458 h 7008924"/>
              <a:gd name="connsiteX52" fmla="*/ 4269576 w 6031277"/>
              <a:gd name="connsiteY52" fmla="*/ 6798465 h 7008924"/>
              <a:gd name="connsiteX53" fmla="*/ 3538938 w 6031277"/>
              <a:gd name="connsiteY53" fmla="*/ 6766517 h 7008924"/>
              <a:gd name="connsiteX54" fmla="*/ 3882348 w 6031277"/>
              <a:gd name="connsiteY54" fmla="*/ 4827224 h 7008924"/>
              <a:gd name="connsiteX55" fmla="*/ 0 w 6031277"/>
              <a:gd name="connsiteY55"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69111 w 6031277"/>
              <a:gd name="connsiteY23" fmla="*/ 4439920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69641 w 6031277"/>
              <a:gd name="connsiteY45" fmla="*/ 6007100 h 7008924"/>
              <a:gd name="connsiteX46" fmla="*/ 5961081 w 6031277"/>
              <a:gd name="connsiteY46" fmla="*/ 6002020 h 7008924"/>
              <a:gd name="connsiteX47" fmla="*/ 5853461 w 6031277"/>
              <a:gd name="connsiteY47" fmla="*/ 6334006 h 7008924"/>
              <a:gd name="connsiteX48" fmla="*/ 5920922 w 6031277"/>
              <a:gd name="connsiteY48" fmla="*/ 6448313 h 7008924"/>
              <a:gd name="connsiteX49" fmla="*/ 5944332 w 6031277"/>
              <a:gd name="connsiteY49" fmla="*/ 6634451 h 7008924"/>
              <a:gd name="connsiteX50" fmla="*/ 6031277 w 6031277"/>
              <a:gd name="connsiteY50" fmla="*/ 7008924 h 7008924"/>
              <a:gd name="connsiteX51" fmla="*/ 5269126 w 6031277"/>
              <a:gd name="connsiteY51" fmla="*/ 6802458 h 7008924"/>
              <a:gd name="connsiteX52" fmla="*/ 4269576 w 6031277"/>
              <a:gd name="connsiteY52" fmla="*/ 6798465 h 7008924"/>
              <a:gd name="connsiteX53" fmla="*/ 3538938 w 6031277"/>
              <a:gd name="connsiteY53" fmla="*/ 6766517 h 7008924"/>
              <a:gd name="connsiteX54" fmla="*/ 3882348 w 6031277"/>
              <a:gd name="connsiteY54" fmla="*/ 4827224 h 7008924"/>
              <a:gd name="connsiteX55" fmla="*/ 0 w 6031277"/>
              <a:gd name="connsiteY55"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69111 w 6031277"/>
              <a:gd name="connsiteY23" fmla="*/ 4439920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69641 w 6031277"/>
              <a:gd name="connsiteY45" fmla="*/ 6007100 h 7008924"/>
              <a:gd name="connsiteX46" fmla="*/ 5817199 w 6031277"/>
              <a:gd name="connsiteY46" fmla="*/ 6285019 h 7008924"/>
              <a:gd name="connsiteX47" fmla="*/ 5853461 w 6031277"/>
              <a:gd name="connsiteY47" fmla="*/ 6334006 h 7008924"/>
              <a:gd name="connsiteX48" fmla="*/ 5920922 w 6031277"/>
              <a:gd name="connsiteY48" fmla="*/ 6448313 h 7008924"/>
              <a:gd name="connsiteX49" fmla="*/ 5944332 w 6031277"/>
              <a:gd name="connsiteY49" fmla="*/ 6634451 h 7008924"/>
              <a:gd name="connsiteX50" fmla="*/ 6031277 w 6031277"/>
              <a:gd name="connsiteY50" fmla="*/ 7008924 h 7008924"/>
              <a:gd name="connsiteX51" fmla="*/ 5269126 w 6031277"/>
              <a:gd name="connsiteY51" fmla="*/ 6802458 h 7008924"/>
              <a:gd name="connsiteX52" fmla="*/ 4269576 w 6031277"/>
              <a:gd name="connsiteY52" fmla="*/ 6798465 h 7008924"/>
              <a:gd name="connsiteX53" fmla="*/ 3538938 w 6031277"/>
              <a:gd name="connsiteY53" fmla="*/ 6766517 h 7008924"/>
              <a:gd name="connsiteX54" fmla="*/ 3882348 w 6031277"/>
              <a:gd name="connsiteY54" fmla="*/ 4827224 h 7008924"/>
              <a:gd name="connsiteX55" fmla="*/ 0 w 6031277"/>
              <a:gd name="connsiteY55"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69111 w 6031277"/>
              <a:gd name="connsiteY23" fmla="*/ 4439920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63751 w 6031277"/>
              <a:gd name="connsiteY25" fmla="*/ 4734561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587942 w 6031277"/>
              <a:gd name="connsiteY26" fmla="*/ 4860827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09192 w 6031277"/>
              <a:gd name="connsiteY27" fmla="*/ 48927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30493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34312 w 6031277"/>
              <a:gd name="connsiteY29" fmla="*/ 4979840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388311 w 6031277"/>
              <a:gd name="connsiteY34" fmla="*/ 5334000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388311 w 6031277"/>
              <a:gd name="connsiteY35" fmla="*/ 5476240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67991 w 6031277"/>
              <a:gd name="connsiteY36" fmla="*/ 5669280 h 7008924"/>
              <a:gd name="connsiteX37" fmla="*/ 5317191 w 6031277"/>
              <a:gd name="connsiteY37" fmla="*/ 5760720 h 7008924"/>
              <a:gd name="connsiteX38" fmla="*/ 5327352 w 6031277"/>
              <a:gd name="connsiteY38" fmla="*/ 5881188 h 7008924"/>
              <a:gd name="connsiteX39" fmla="*/ 5347671 w 6031277"/>
              <a:gd name="connsiteY39" fmla="*/ 6075680 h 7008924"/>
              <a:gd name="connsiteX40" fmla="*/ 5378151 w 6031277"/>
              <a:gd name="connsiteY40" fmla="*/ 6126480 h 7008924"/>
              <a:gd name="connsiteX41" fmla="*/ 5500071 w 6031277"/>
              <a:gd name="connsiteY41" fmla="*/ 6226810 h 7008924"/>
              <a:gd name="connsiteX42" fmla="*/ 5568651 w 6031277"/>
              <a:gd name="connsiteY42" fmla="*/ 6240780 h 7008924"/>
              <a:gd name="connsiteX43" fmla="*/ 5660091 w 6031277"/>
              <a:gd name="connsiteY43" fmla="*/ 6231890 h 7008924"/>
              <a:gd name="connsiteX44" fmla="*/ 5727401 w 6031277"/>
              <a:gd name="connsiteY44" fmla="*/ 6134100 h 7008924"/>
              <a:gd name="connsiteX45" fmla="*/ 5817199 w 6031277"/>
              <a:gd name="connsiteY45" fmla="*/ 6285019 h 7008924"/>
              <a:gd name="connsiteX46" fmla="*/ 5853461 w 6031277"/>
              <a:gd name="connsiteY46" fmla="*/ 6334006 h 7008924"/>
              <a:gd name="connsiteX47" fmla="*/ 5920922 w 6031277"/>
              <a:gd name="connsiteY47" fmla="*/ 6448313 h 7008924"/>
              <a:gd name="connsiteX48" fmla="*/ 5944332 w 6031277"/>
              <a:gd name="connsiteY48" fmla="*/ 6634451 h 7008924"/>
              <a:gd name="connsiteX49" fmla="*/ 6031277 w 6031277"/>
              <a:gd name="connsiteY49" fmla="*/ 7008924 h 7008924"/>
              <a:gd name="connsiteX50" fmla="*/ 5269126 w 6031277"/>
              <a:gd name="connsiteY50" fmla="*/ 6802458 h 7008924"/>
              <a:gd name="connsiteX51" fmla="*/ 4269576 w 6031277"/>
              <a:gd name="connsiteY51" fmla="*/ 6798465 h 7008924"/>
              <a:gd name="connsiteX52" fmla="*/ 3538938 w 6031277"/>
              <a:gd name="connsiteY52" fmla="*/ 6766517 h 7008924"/>
              <a:gd name="connsiteX53" fmla="*/ 3882348 w 6031277"/>
              <a:gd name="connsiteY53" fmla="*/ 4827224 h 7008924"/>
              <a:gd name="connsiteX54" fmla="*/ 0 w 6031277"/>
              <a:gd name="connsiteY54"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327352 w 6031277"/>
              <a:gd name="connsiteY37" fmla="*/ 5881188 h 7008924"/>
              <a:gd name="connsiteX38" fmla="*/ 5347671 w 6031277"/>
              <a:gd name="connsiteY38" fmla="*/ 6075680 h 7008924"/>
              <a:gd name="connsiteX39" fmla="*/ 5378151 w 6031277"/>
              <a:gd name="connsiteY39" fmla="*/ 6126480 h 7008924"/>
              <a:gd name="connsiteX40" fmla="*/ 5500071 w 6031277"/>
              <a:gd name="connsiteY40" fmla="*/ 6226810 h 7008924"/>
              <a:gd name="connsiteX41" fmla="*/ 5568651 w 6031277"/>
              <a:gd name="connsiteY41" fmla="*/ 6240780 h 7008924"/>
              <a:gd name="connsiteX42" fmla="*/ 5660091 w 6031277"/>
              <a:gd name="connsiteY42" fmla="*/ 62318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327352 w 6031277"/>
              <a:gd name="connsiteY37" fmla="*/ 5881188 h 7008924"/>
              <a:gd name="connsiteX38" fmla="*/ 5347671 w 6031277"/>
              <a:gd name="connsiteY38" fmla="*/ 6075680 h 7008924"/>
              <a:gd name="connsiteX39" fmla="*/ 5378151 w 6031277"/>
              <a:gd name="connsiteY39" fmla="*/ 6126480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327352 w 6031277"/>
              <a:gd name="connsiteY37" fmla="*/ 5881188 h 7008924"/>
              <a:gd name="connsiteX38" fmla="*/ 5347671 w 6031277"/>
              <a:gd name="connsiteY38" fmla="*/ 6075680 h 7008924"/>
              <a:gd name="connsiteX39" fmla="*/ 5234270 w 6031277"/>
              <a:gd name="connsiteY39" fmla="*/ 6334012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327352 w 6031277"/>
              <a:gd name="connsiteY37" fmla="*/ 5881188 h 7008924"/>
              <a:gd name="connsiteX38" fmla="*/ 5347671 w 6031277"/>
              <a:gd name="connsiteY38" fmla="*/ 6075680 h 7008924"/>
              <a:gd name="connsiteX39" fmla="*/ 5272639 w 6031277"/>
              <a:gd name="connsiteY39" fmla="*/ 6300995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327352 w 6031277"/>
              <a:gd name="connsiteY37" fmla="*/ 5881188 h 7008924"/>
              <a:gd name="connsiteX38" fmla="*/ 5242157 w 6031277"/>
              <a:gd name="connsiteY38" fmla="*/ 6108697 h 7008924"/>
              <a:gd name="connsiteX39" fmla="*/ 5272639 w 6031277"/>
              <a:gd name="connsiteY39" fmla="*/ 6300995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317191 w 6031277"/>
              <a:gd name="connsiteY36" fmla="*/ 57607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500071 w 6031277"/>
              <a:gd name="connsiteY40" fmla="*/ 6226810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568651 w 6031277"/>
              <a:gd name="connsiteY41" fmla="*/ 6240780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448749 w 6031277"/>
              <a:gd name="connsiteY41" fmla="*/ 6372847 h 7008924"/>
              <a:gd name="connsiteX42" fmla="*/ 5626518 w 6031277"/>
              <a:gd name="connsiteY42" fmla="*/ 6175290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448749 w 6031277"/>
              <a:gd name="connsiteY41" fmla="*/ 6372847 h 7008924"/>
              <a:gd name="connsiteX42" fmla="*/ 5664887 w 6031277"/>
              <a:gd name="connsiteY42" fmla="*/ 6151707 h 7008924"/>
              <a:gd name="connsiteX43" fmla="*/ 5727401 w 6031277"/>
              <a:gd name="connsiteY43" fmla="*/ 6134100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448749 w 6031277"/>
              <a:gd name="connsiteY41" fmla="*/ 6372847 h 7008924"/>
              <a:gd name="connsiteX42" fmla="*/ 5664887 w 6031277"/>
              <a:gd name="connsiteY42" fmla="*/ 6151707 h 7008924"/>
              <a:gd name="connsiteX43" fmla="*/ 5780158 w 6031277"/>
              <a:gd name="connsiteY43" fmla="*/ 6138816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448749 w 6031277"/>
              <a:gd name="connsiteY41" fmla="*/ 6372847 h 7008924"/>
              <a:gd name="connsiteX42" fmla="*/ 5664887 w 6031277"/>
              <a:gd name="connsiteY42" fmla="*/ 6151707 h 7008924"/>
              <a:gd name="connsiteX43" fmla="*/ 5765769 w 6031277"/>
              <a:gd name="connsiteY43" fmla="*/ 6152965 h 7008924"/>
              <a:gd name="connsiteX44" fmla="*/ 5817199 w 6031277"/>
              <a:gd name="connsiteY44" fmla="*/ 6285019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 name="connsiteX0" fmla="*/ 0 w 6031277"/>
              <a:gd name="connsiteY0" fmla="*/ 4059710 h 7008924"/>
              <a:gd name="connsiteX1" fmla="*/ 151407 w 6031277"/>
              <a:gd name="connsiteY1" fmla="*/ 3015896 h 7008924"/>
              <a:gd name="connsiteX2" fmla="*/ 1303991 w 6031277"/>
              <a:gd name="connsiteY2" fmla="*/ 1127760 h 7008924"/>
              <a:gd name="connsiteX3" fmla="*/ 2279351 w 6031277"/>
              <a:gd name="connsiteY3" fmla="*/ 477520 h 7008924"/>
              <a:gd name="connsiteX4" fmla="*/ 2309831 w 6031277"/>
              <a:gd name="connsiteY4" fmla="*/ 50800 h 7008924"/>
              <a:gd name="connsiteX5" fmla="*/ 4738071 w 6031277"/>
              <a:gd name="connsiteY5" fmla="*/ 0 h 7008924"/>
              <a:gd name="connsiteX6" fmla="*/ 4646631 w 6031277"/>
              <a:gd name="connsiteY6" fmla="*/ 264160 h 7008924"/>
              <a:gd name="connsiteX7" fmla="*/ 4443431 w 6031277"/>
              <a:gd name="connsiteY7" fmla="*/ 447040 h 7008924"/>
              <a:gd name="connsiteX8" fmla="*/ 4280871 w 6031277"/>
              <a:gd name="connsiteY8" fmla="*/ 660400 h 7008924"/>
              <a:gd name="connsiteX9" fmla="*/ 4148791 w 6031277"/>
              <a:gd name="connsiteY9" fmla="*/ 944880 h 7008924"/>
              <a:gd name="connsiteX10" fmla="*/ 4087831 w 6031277"/>
              <a:gd name="connsiteY10" fmla="*/ 1188720 h 7008924"/>
              <a:gd name="connsiteX11" fmla="*/ 4158951 w 6031277"/>
              <a:gd name="connsiteY11" fmla="*/ 1463040 h 7008924"/>
              <a:gd name="connsiteX12" fmla="*/ 4412951 w 6031277"/>
              <a:gd name="connsiteY12" fmla="*/ 1595120 h 7008924"/>
              <a:gd name="connsiteX13" fmla="*/ 4484071 w 6031277"/>
              <a:gd name="connsiteY13" fmla="*/ 1778000 h 7008924"/>
              <a:gd name="connsiteX14" fmla="*/ 4524711 w 6031277"/>
              <a:gd name="connsiteY14" fmla="*/ 2174240 h 7008924"/>
              <a:gd name="connsiteX15" fmla="*/ 4514551 w 6031277"/>
              <a:gd name="connsiteY15" fmla="*/ 2418080 h 7008924"/>
              <a:gd name="connsiteX16" fmla="*/ 4402791 w 6031277"/>
              <a:gd name="connsiteY16" fmla="*/ 2661920 h 7008924"/>
              <a:gd name="connsiteX17" fmla="*/ 4230071 w 6031277"/>
              <a:gd name="connsiteY17" fmla="*/ 2895600 h 7008924"/>
              <a:gd name="connsiteX18" fmla="*/ 4057351 w 6031277"/>
              <a:gd name="connsiteY18" fmla="*/ 3149600 h 7008924"/>
              <a:gd name="connsiteX19" fmla="*/ 3976071 w 6031277"/>
              <a:gd name="connsiteY19" fmla="*/ 3362960 h 7008924"/>
              <a:gd name="connsiteX20" fmla="*/ 3955751 w 6031277"/>
              <a:gd name="connsiteY20" fmla="*/ 3708400 h 7008924"/>
              <a:gd name="connsiteX21" fmla="*/ 3986231 w 6031277"/>
              <a:gd name="connsiteY21" fmla="*/ 3931920 h 7008924"/>
              <a:gd name="connsiteX22" fmla="*/ 4077671 w 6031277"/>
              <a:gd name="connsiteY22" fmla="*/ 4206240 h 7008924"/>
              <a:gd name="connsiteX23" fmla="*/ 4149927 w 6031277"/>
              <a:gd name="connsiteY23" fmla="*/ 4477654 h 7008924"/>
              <a:gd name="connsiteX24" fmla="*/ 4223318 w 6031277"/>
              <a:gd name="connsiteY24" fmla="*/ 4590868 h 7008924"/>
              <a:gd name="connsiteX25" fmla="*/ 4410993 w 6031277"/>
              <a:gd name="connsiteY25" fmla="*/ 4800592 h 7008924"/>
              <a:gd name="connsiteX26" fmla="*/ 4631107 w 6031277"/>
              <a:gd name="connsiteY26" fmla="*/ 4917426 h 7008924"/>
              <a:gd name="connsiteX27" fmla="*/ 4818786 w 6031277"/>
              <a:gd name="connsiteY27" fmla="*/ 4949360 h 7008924"/>
              <a:gd name="connsiteX28" fmla="*/ 4962728 w 6031277"/>
              <a:gd name="connsiteY28" fmla="*/ 4954076 h 7008924"/>
              <a:gd name="connsiteX29" fmla="*/ 5124719 w 6031277"/>
              <a:gd name="connsiteY29" fmla="*/ 5008138 h 7008924"/>
              <a:gd name="connsiteX30" fmla="*/ 5204610 w 6031277"/>
              <a:gd name="connsiteY30" fmla="*/ 5048052 h 7008924"/>
              <a:gd name="connsiteX31" fmla="*/ 5260773 w 6031277"/>
              <a:gd name="connsiteY31" fmla="*/ 5166340 h 7008924"/>
              <a:gd name="connsiteX32" fmla="*/ 5301982 w 6031277"/>
              <a:gd name="connsiteY32" fmla="*/ 5234196 h 7008924"/>
              <a:gd name="connsiteX33" fmla="*/ 5301982 w 6031277"/>
              <a:gd name="connsiteY33" fmla="*/ 5377891 h 7008924"/>
              <a:gd name="connsiteX34" fmla="*/ 5282796 w 6031277"/>
              <a:gd name="connsiteY34" fmla="*/ 5565117 h 7008924"/>
              <a:gd name="connsiteX35" fmla="*/ 5297185 w 6031277"/>
              <a:gd name="connsiteY35" fmla="*/ 5688489 h 7008924"/>
              <a:gd name="connsiteX36" fmla="*/ 5288416 w 6031277"/>
              <a:gd name="connsiteY36" fmla="*/ 5789020 h 7008924"/>
              <a:gd name="connsiteX37" fmla="*/ 5245819 w 6031277"/>
              <a:gd name="connsiteY37" fmla="*/ 5970804 h 7008924"/>
              <a:gd name="connsiteX38" fmla="*/ 5242157 w 6031277"/>
              <a:gd name="connsiteY38" fmla="*/ 6108697 h 7008924"/>
              <a:gd name="connsiteX39" fmla="*/ 5272639 w 6031277"/>
              <a:gd name="connsiteY39" fmla="*/ 6300995 h 7008924"/>
              <a:gd name="connsiteX40" fmla="*/ 5337006 w 6031277"/>
              <a:gd name="connsiteY40" fmla="*/ 6387177 h 7008924"/>
              <a:gd name="connsiteX41" fmla="*/ 5448749 w 6031277"/>
              <a:gd name="connsiteY41" fmla="*/ 6372847 h 7008924"/>
              <a:gd name="connsiteX42" fmla="*/ 5664887 w 6031277"/>
              <a:gd name="connsiteY42" fmla="*/ 6151707 h 7008924"/>
              <a:gd name="connsiteX43" fmla="*/ 5765769 w 6031277"/>
              <a:gd name="connsiteY43" fmla="*/ 6152965 h 7008924"/>
              <a:gd name="connsiteX44" fmla="*/ 5817199 w 6031277"/>
              <a:gd name="connsiteY44" fmla="*/ 6256718 h 7008924"/>
              <a:gd name="connsiteX45" fmla="*/ 5853461 w 6031277"/>
              <a:gd name="connsiteY45" fmla="*/ 6334006 h 7008924"/>
              <a:gd name="connsiteX46" fmla="*/ 5920922 w 6031277"/>
              <a:gd name="connsiteY46" fmla="*/ 6448313 h 7008924"/>
              <a:gd name="connsiteX47" fmla="*/ 5944332 w 6031277"/>
              <a:gd name="connsiteY47" fmla="*/ 6634451 h 7008924"/>
              <a:gd name="connsiteX48" fmla="*/ 6031277 w 6031277"/>
              <a:gd name="connsiteY48" fmla="*/ 7008924 h 7008924"/>
              <a:gd name="connsiteX49" fmla="*/ 5269126 w 6031277"/>
              <a:gd name="connsiteY49" fmla="*/ 6802458 h 7008924"/>
              <a:gd name="connsiteX50" fmla="*/ 4269576 w 6031277"/>
              <a:gd name="connsiteY50" fmla="*/ 6798465 h 7008924"/>
              <a:gd name="connsiteX51" fmla="*/ 3538938 w 6031277"/>
              <a:gd name="connsiteY51" fmla="*/ 6766517 h 7008924"/>
              <a:gd name="connsiteX52" fmla="*/ 3882348 w 6031277"/>
              <a:gd name="connsiteY52" fmla="*/ 4827224 h 7008924"/>
              <a:gd name="connsiteX53" fmla="*/ 0 w 6031277"/>
              <a:gd name="connsiteY53" fmla="*/ 4059710 h 700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31277" h="7008924">
                <a:moveTo>
                  <a:pt x="0" y="4059710"/>
                </a:moveTo>
                <a:lnTo>
                  <a:pt x="151407" y="3015896"/>
                </a:lnTo>
                <a:lnTo>
                  <a:pt x="1303991" y="1127760"/>
                </a:lnTo>
                <a:lnTo>
                  <a:pt x="2279351" y="477520"/>
                </a:lnTo>
                <a:lnTo>
                  <a:pt x="2309831" y="50800"/>
                </a:lnTo>
                <a:lnTo>
                  <a:pt x="4738071" y="0"/>
                </a:lnTo>
                <a:cubicBezTo>
                  <a:pt x="4717751" y="220133"/>
                  <a:pt x="4677111" y="176107"/>
                  <a:pt x="4646631" y="264160"/>
                </a:cubicBezTo>
                <a:lnTo>
                  <a:pt x="4443431" y="447040"/>
                </a:lnTo>
                <a:lnTo>
                  <a:pt x="4280871" y="660400"/>
                </a:lnTo>
                <a:lnTo>
                  <a:pt x="4148791" y="944880"/>
                </a:lnTo>
                <a:lnTo>
                  <a:pt x="4087831" y="1188720"/>
                </a:lnTo>
                <a:lnTo>
                  <a:pt x="4158951" y="1463040"/>
                </a:lnTo>
                <a:lnTo>
                  <a:pt x="4412951" y="1595120"/>
                </a:lnTo>
                <a:lnTo>
                  <a:pt x="4484071" y="1778000"/>
                </a:lnTo>
                <a:lnTo>
                  <a:pt x="4524711" y="2174240"/>
                </a:lnTo>
                <a:lnTo>
                  <a:pt x="4514551" y="2418080"/>
                </a:lnTo>
                <a:lnTo>
                  <a:pt x="4402791" y="2661920"/>
                </a:lnTo>
                <a:lnTo>
                  <a:pt x="4230071" y="2895600"/>
                </a:lnTo>
                <a:lnTo>
                  <a:pt x="4057351" y="3149600"/>
                </a:lnTo>
                <a:lnTo>
                  <a:pt x="3976071" y="3362960"/>
                </a:lnTo>
                <a:lnTo>
                  <a:pt x="3955751" y="3708400"/>
                </a:lnTo>
                <a:lnTo>
                  <a:pt x="3986231" y="3931920"/>
                </a:lnTo>
                <a:lnTo>
                  <a:pt x="4077671" y="4206240"/>
                </a:lnTo>
                <a:lnTo>
                  <a:pt x="4149927" y="4477654"/>
                </a:lnTo>
                <a:lnTo>
                  <a:pt x="4223318" y="4590868"/>
                </a:lnTo>
                <a:lnTo>
                  <a:pt x="4410993" y="4800592"/>
                </a:lnTo>
                <a:lnTo>
                  <a:pt x="4631107" y="4917426"/>
                </a:lnTo>
                <a:lnTo>
                  <a:pt x="4818786" y="4949360"/>
                </a:lnTo>
                <a:lnTo>
                  <a:pt x="4962728" y="4954076"/>
                </a:lnTo>
                <a:lnTo>
                  <a:pt x="5124719" y="5008138"/>
                </a:lnTo>
                <a:lnTo>
                  <a:pt x="5204610" y="5048052"/>
                </a:lnTo>
                <a:lnTo>
                  <a:pt x="5260773" y="5166340"/>
                </a:lnTo>
                <a:lnTo>
                  <a:pt x="5301982" y="5234196"/>
                </a:lnTo>
                <a:lnTo>
                  <a:pt x="5301982" y="5377891"/>
                </a:lnTo>
                <a:lnTo>
                  <a:pt x="5282796" y="5565117"/>
                </a:lnTo>
                <a:lnTo>
                  <a:pt x="5297185" y="5688489"/>
                </a:lnTo>
                <a:lnTo>
                  <a:pt x="5288416" y="5789020"/>
                </a:lnTo>
                <a:lnTo>
                  <a:pt x="5245819" y="5970804"/>
                </a:lnTo>
                <a:cubicBezTo>
                  <a:pt x="5244598" y="6016768"/>
                  <a:pt x="5243378" y="6062733"/>
                  <a:pt x="5242157" y="6108697"/>
                </a:cubicBezTo>
                <a:lnTo>
                  <a:pt x="5272639" y="6300995"/>
                </a:lnTo>
                <a:lnTo>
                  <a:pt x="5337006" y="6387177"/>
                </a:lnTo>
                <a:lnTo>
                  <a:pt x="5448749" y="6372847"/>
                </a:lnTo>
                <a:lnTo>
                  <a:pt x="5664887" y="6151707"/>
                </a:lnTo>
                <a:lnTo>
                  <a:pt x="5765769" y="6152965"/>
                </a:lnTo>
                <a:lnTo>
                  <a:pt x="5817199" y="6256718"/>
                </a:lnTo>
                <a:lnTo>
                  <a:pt x="5853461" y="6334006"/>
                </a:lnTo>
                <a:lnTo>
                  <a:pt x="5920922" y="6448313"/>
                </a:lnTo>
                <a:cubicBezTo>
                  <a:pt x="5922330" y="6511931"/>
                  <a:pt x="5942924" y="6570833"/>
                  <a:pt x="5944332" y="6634451"/>
                </a:cubicBezTo>
                <a:lnTo>
                  <a:pt x="6031277" y="7008924"/>
                </a:lnTo>
                <a:lnTo>
                  <a:pt x="5269126" y="6802458"/>
                </a:lnTo>
                <a:lnTo>
                  <a:pt x="4269576" y="6798465"/>
                </a:lnTo>
                <a:lnTo>
                  <a:pt x="3538938" y="6766517"/>
                </a:lnTo>
                <a:lnTo>
                  <a:pt x="3882348" y="4827224"/>
                </a:lnTo>
                <a:lnTo>
                  <a:pt x="0" y="405971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Multiplication Sign 11">
            <a:extLst>
              <a:ext uri="{FF2B5EF4-FFF2-40B4-BE49-F238E27FC236}">
                <a16:creationId xmlns:a16="http://schemas.microsoft.com/office/drawing/2014/main" id="{13632E4B-2A65-4073-B0DF-74E24C997E54}"/>
              </a:ext>
            </a:extLst>
          </p:cNvPr>
          <p:cNvSpPr>
            <a:spLocks noChangeAspect="1"/>
          </p:cNvSpPr>
          <p:nvPr/>
        </p:nvSpPr>
        <p:spPr>
          <a:xfrm>
            <a:off x="3166653" y="317663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2" name="Multiplication Sign 11">
            <a:extLst>
              <a:ext uri="{FF2B5EF4-FFF2-40B4-BE49-F238E27FC236}">
                <a16:creationId xmlns:a16="http://schemas.microsoft.com/office/drawing/2014/main" id="{52634344-16BA-4798-99C0-8A7AFE2898D6}"/>
              </a:ext>
            </a:extLst>
          </p:cNvPr>
          <p:cNvSpPr>
            <a:spLocks noChangeAspect="1"/>
          </p:cNvSpPr>
          <p:nvPr/>
        </p:nvSpPr>
        <p:spPr>
          <a:xfrm>
            <a:off x="3135741" y="34108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3" name="Multiplication Sign 11">
            <a:extLst>
              <a:ext uri="{FF2B5EF4-FFF2-40B4-BE49-F238E27FC236}">
                <a16:creationId xmlns:a16="http://schemas.microsoft.com/office/drawing/2014/main" id="{1E622DC1-C84C-49AC-8C36-B29DD5116474}"/>
              </a:ext>
            </a:extLst>
          </p:cNvPr>
          <p:cNvSpPr>
            <a:spLocks noChangeAspect="1"/>
          </p:cNvSpPr>
          <p:nvPr/>
        </p:nvSpPr>
        <p:spPr>
          <a:xfrm>
            <a:off x="2678109" y="37219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4" name="Multiplication Sign 11">
            <a:extLst>
              <a:ext uri="{FF2B5EF4-FFF2-40B4-BE49-F238E27FC236}">
                <a16:creationId xmlns:a16="http://schemas.microsoft.com/office/drawing/2014/main" id="{3309F0AB-669D-41CF-AE74-60B378B48A90}"/>
              </a:ext>
            </a:extLst>
          </p:cNvPr>
          <p:cNvSpPr>
            <a:spLocks noChangeAspect="1"/>
          </p:cNvSpPr>
          <p:nvPr/>
        </p:nvSpPr>
        <p:spPr>
          <a:xfrm>
            <a:off x="1327128" y="581671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5" name="Multiplication Sign 11">
            <a:extLst>
              <a:ext uri="{FF2B5EF4-FFF2-40B4-BE49-F238E27FC236}">
                <a16:creationId xmlns:a16="http://schemas.microsoft.com/office/drawing/2014/main" id="{3C8CAFDD-0CF3-49A2-B160-FC7413E41418}"/>
              </a:ext>
            </a:extLst>
          </p:cNvPr>
          <p:cNvSpPr>
            <a:spLocks noChangeAspect="1"/>
          </p:cNvSpPr>
          <p:nvPr/>
        </p:nvSpPr>
        <p:spPr>
          <a:xfrm>
            <a:off x="1968392" y="485088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Multiplication Sign 11">
            <a:extLst>
              <a:ext uri="{FF2B5EF4-FFF2-40B4-BE49-F238E27FC236}">
                <a16:creationId xmlns:a16="http://schemas.microsoft.com/office/drawing/2014/main" id="{47F661AC-A5EE-4E5C-9367-450EB33439DB}"/>
              </a:ext>
            </a:extLst>
          </p:cNvPr>
          <p:cNvSpPr>
            <a:spLocks noChangeAspect="1"/>
          </p:cNvSpPr>
          <p:nvPr/>
        </p:nvSpPr>
        <p:spPr>
          <a:xfrm>
            <a:off x="1394188" y="586389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Multiplication Sign 11">
            <a:extLst>
              <a:ext uri="{FF2B5EF4-FFF2-40B4-BE49-F238E27FC236}">
                <a16:creationId xmlns:a16="http://schemas.microsoft.com/office/drawing/2014/main" id="{4823BAA0-C233-46C1-A4D1-D8B34BE4E17E}"/>
              </a:ext>
            </a:extLst>
          </p:cNvPr>
          <p:cNvSpPr>
            <a:spLocks noChangeAspect="1"/>
          </p:cNvSpPr>
          <p:nvPr/>
        </p:nvSpPr>
        <p:spPr>
          <a:xfrm>
            <a:off x="3365868" y="549136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8" name="Multiplication Sign 11">
            <a:extLst>
              <a:ext uri="{FF2B5EF4-FFF2-40B4-BE49-F238E27FC236}">
                <a16:creationId xmlns:a16="http://schemas.microsoft.com/office/drawing/2014/main" id="{D3FAB847-DCE2-4684-9A97-D168E823775D}"/>
              </a:ext>
            </a:extLst>
          </p:cNvPr>
          <p:cNvSpPr>
            <a:spLocks noChangeAspect="1"/>
          </p:cNvSpPr>
          <p:nvPr/>
        </p:nvSpPr>
        <p:spPr>
          <a:xfrm>
            <a:off x="3076030" y="543605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Multiplication Sign 11">
            <a:extLst>
              <a:ext uri="{FF2B5EF4-FFF2-40B4-BE49-F238E27FC236}">
                <a16:creationId xmlns:a16="http://schemas.microsoft.com/office/drawing/2014/main" id="{876B75AC-24A9-4AC4-A9A4-97132E090017}"/>
              </a:ext>
            </a:extLst>
          </p:cNvPr>
          <p:cNvSpPr>
            <a:spLocks noChangeAspect="1"/>
          </p:cNvSpPr>
          <p:nvPr/>
        </p:nvSpPr>
        <p:spPr>
          <a:xfrm>
            <a:off x="2739633" y="534937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Multiplication Sign 11">
            <a:extLst>
              <a:ext uri="{FF2B5EF4-FFF2-40B4-BE49-F238E27FC236}">
                <a16:creationId xmlns:a16="http://schemas.microsoft.com/office/drawing/2014/main" id="{07F9C840-D20A-468F-950F-59243EA33FD7}"/>
              </a:ext>
            </a:extLst>
          </p:cNvPr>
          <p:cNvSpPr>
            <a:spLocks noChangeAspect="1"/>
          </p:cNvSpPr>
          <p:nvPr/>
        </p:nvSpPr>
        <p:spPr>
          <a:xfrm>
            <a:off x="1778240" y="5954206"/>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Multiplication Sign 11">
            <a:extLst>
              <a:ext uri="{FF2B5EF4-FFF2-40B4-BE49-F238E27FC236}">
                <a16:creationId xmlns:a16="http://schemas.microsoft.com/office/drawing/2014/main" id="{F9924D13-49A7-4C57-9F02-90190AAB1E91}"/>
              </a:ext>
            </a:extLst>
          </p:cNvPr>
          <p:cNvSpPr>
            <a:spLocks noChangeAspect="1"/>
          </p:cNvSpPr>
          <p:nvPr/>
        </p:nvSpPr>
        <p:spPr>
          <a:xfrm>
            <a:off x="2038133" y="52160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Multiplication Sign 11">
            <a:extLst>
              <a:ext uri="{FF2B5EF4-FFF2-40B4-BE49-F238E27FC236}">
                <a16:creationId xmlns:a16="http://schemas.microsoft.com/office/drawing/2014/main" id="{2664A5FB-92C3-4A67-978B-D10125EE9987}"/>
              </a:ext>
            </a:extLst>
          </p:cNvPr>
          <p:cNvSpPr>
            <a:spLocks noChangeAspect="1"/>
          </p:cNvSpPr>
          <p:nvPr/>
        </p:nvSpPr>
        <p:spPr>
          <a:xfrm>
            <a:off x="2097329" y="466295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3" name="Multiplication Sign 11">
            <a:extLst>
              <a:ext uri="{FF2B5EF4-FFF2-40B4-BE49-F238E27FC236}">
                <a16:creationId xmlns:a16="http://schemas.microsoft.com/office/drawing/2014/main" id="{C0D3D719-DE2E-406F-ABF8-7458263E30F8}"/>
              </a:ext>
            </a:extLst>
          </p:cNvPr>
          <p:cNvSpPr>
            <a:spLocks noChangeAspect="1"/>
          </p:cNvSpPr>
          <p:nvPr/>
        </p:nvSpPr>
        <p:spPr>
          <a:xfrm>
            <a:off x="2819688" y="537614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Multiplication Sign 11">
            <a:extLst>
              <a:ext uri="{FF2B5EF4-FFF2-40B4-BE49-F238E27FC236}">
                <a16:creationId xmlns:a16="http://schemas.microsoft.com/office/drawing/2014/main" id="{D4C7F42C-119B-4946-82FC-F407D5811D4A}"/>
              </a:ext>
            </a:extLst>
          </p:cNvPr>
          <p:cNvSpPr>
            <a:spLocks noChangeAspect="1"/>
          </p:cNvSpPr>
          <p:nvPr/>
        </p:nvSpPr>
        <p:spPr>
          <a:xfrm>
            <a:off x="2431818" y="5292440"/>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Multiplication Sign 11">
            <a:extLst>
              <a:ext uri="{FF2B5EF4-FFF2-40B4-BE49-F238E27FC236}">
                <a16:creationId xmlns:a16="http://schemas.microsoft.com/office/drawing/2014/main" id="{A0C73F11-E4A2-4A5B-9A77-23D98235E62A}"/>
              </a:ext>
            </a:extLst>
          </p:cNvPr>
          <p:cNvSpPr>
            <a:spLocks noChangeAspect="1"/>
          </p:cNvSpPr>
          <p:nvPr/>
        </p:nvSpPr>
        <p:spPr>
          <a:xfrm>
            <a:off x="3925905" y="560056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Multiplication Sign 11">
            <a:extLst>
              <a:ext uri="{FF2B5EF4-FFF2-40B4-BE49-F238E27FC236}">
                <a16:creationId xmlns:a16="http://schemas.microsoft.com/office/drawing/2014/main" id="{4A588D5C-0F95-46D0-8117-D6914BC431EB}"/>
              </a:ext>
            </a:extLst>
          </p:cNvPr>
          <p:cNvSpPr>
            <a:spLocks noChangeAspect="1"/>
          </p:cNvSpPr>
          <p:nvPr/>
        </p:nvSpPr>
        <p:spPr>
          <a:xfrm>
            <a:off x="3849245" y="609496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7" name="Multiplication Sign 11">
            <a:extLst>
              <a:ext uri="{FF2B5EF4-FFF2-40B4-BE49-F238E27FC236}">
                <a16:creationId xmlns:a16="http://schemas.microsoft.com/office/drawing/2014/main" id="{CF7D2BF0-DC80-437A-84DB-8D939D2B818B}"/>
              </a:ext>
            </a:extLst>
          </p:cNvPr>
          <p:cNvSpPr>
            <a:spLocks noChangeAspect="1"/>
          </p:cNvSpPr>
          <p:nvPr/>
        </p:nvSpPr>
        <p:spPr>
          <a:xfrm>
            <a:off x="3855770" y="6006154"/>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8" name="Multiplication Sign 11">
            <a:extLst>
              <a:ext uri="{FF2B5EF4-FFF2-40B4-BE49-F238E27FC236}">
                <a16:creationId xmlns:a16="http://schemas.microsoft.com/office/drawing/2014/main" id="{932625FE-0291-4617-B779-CB35ED73A070}"/>
              </a:ext>
            </a:extLst>
          </p:cNvPr>
          <p:cNvSpPr>
            <a:spLocks noChangeAspect="1"/>
          </p:cNvSpPr>
          <p:nvPr/>
        </p:nvSpPr>
        <p:spPr>
          <a:xfrm>
            <a:off x="4136258" y="659098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Multiplication Sign 11">
            <a:extLst>
              <a:ext uri="{FF2B5EF4-FFF2-40B4-BE49-F238E27FC236}">
                <a16:creationId xmlns:a16="http://schemas.microsoft.com/office/drawing/2014/main" id="{CB06409A-C628-4758-996A-440739689449}"/>
              </a:ext>
            </a:extLst>
          </p:cNvPr>
          <p:cNvSpPr>
            <a:spLocks noChangeAspect="1"/>
          </p:cNvSpPr>
          <p:nvPr/>
        </p:nvSpPr>
        <p:spPr>
          <a:xfrm>
            <a:off x="4643507" y="658664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Multiplication Sign 11">
            <a:extLst>
              <a:ext uri="{FF2B5EF4-FFF2-40B4-BE49-F238E27FC236}">
                <a16:creationId xmlns:a16="http://schemas.microsoft.com/office/drawing/2014/main" id="{049158C6-2EA1-4020-81D6-EF2AF7A6F2DE}"/>
              </a:ext>
            </a:extLst>
          </p:cNvPr>
          <p:cNvSpPr>
            <a:spLocks noChangeAspect="1"/>
          </p:cNvSpPr>
          <p:nvPr/>
        </p:nvSpPr>
        <p:spPr>
          <a:xfrm>
            <a:off x="5007222" y="6725538"/>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 name="Multiplication Sign 11">
            <a:extLst>
              <a:ext uri="{FF2B5EF4-FFF2-40B4-BE49-F238E27FC236}">
                <a16:creationId xmlns:a16="http://schemas.microsoft.com/office/drawing/2014/main" id="{1F43C70B-E287-499A-B7B9-680A7D000738}"/>
              </a:ext>
            </a:extLst>
          </p:cNvPr>
          <p:cNvSpPr>
            <a:spLocks noChangeAspect="1"/>
          </p:cNvSpPr>
          <p:nvPr/>
        </p:nvSpPr>
        <p:spPr>
          <a:xfrm>
            <a:off x="4356467" y="31586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2" name="Oval 71">
            <a:extLst>
              <a:ext uri="{FF2B5EF4-FFF2-40B4-BE49-F238E27FC236}">
                <a16:creationId xmlns:a16="http://schemas.microsoft.com/office/drawing/2014/main" id="{56151D12-A905-41D0-BBA0-89B55FA26EA5}"/>
              </a:ext>
            </a:extLst>
          </p:cNvPr>
          <p:cNvSpPr/>
          <p:nvPr/>
        </p:nvSpPr>
        <p:spPr>
          <a:xfrm>
            <a:off x="4320410" y="3116921"/>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3" name="Oval 72">
            <a:extLst>
              <a:ext uri="{FF2B5EF4-FFF2-40B4-BE49-F238E27FC236}">
                <a16:creationId xmlns:a16="http://schemas.microsoft.com/office/drawing/2014/main" id="{35407F85-1ADD-47EF-A1F6-52BD3AFA8344}"/>
              </a:ext>
            </a:extLst>
          </p:cNvPr>
          <p:cNvSpPr/>
          <p:nvPr/>
        </p:nvSpPr>
        <p:spPr>
          <a:xfrm>
            <a:off x="4960621" y="6681460"/>
            <a:ext cx="149178" cy="149178"/>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8" name="Multiplication Sign 11">
            <a:extLst>
              <a:ext uri="{FF2B5EF4-FFF2-40B4-BE49-F238E27FC236}">
                <a16:creationId xmlns:a16="http://schemas.microsoft.com/office/drawing/2014/main" id="{BD94631E-8828-41F5-97C4-59767FDA4085}"/>
              </a:ext>
            </a:extLst>
          </p:cNvPr>
          <p:cNvSpPr>
            <a:spLocks noChangeAspect="1"/>
          </p:cNvSpPr>
          <p:nvPr/>
        </p:nvSpPr>
        <p:spPr>
          <a:xfrm>
            <a:off x="3773825" y="6570631"/>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2" name="Freeform: Shape 81">
            <a:extLst>
              <a:ext uri="{FF2B5EF4-FFF2-40B4-BE49-F238E27FC236}">
                <a16:creationId xmlns:a16="http://schemas.microsoft.com/office/drawing/2014/main" id="{DFF4E0C6-E81F-4828-8D6D-D7BBFBEB78AC}"/>
              </a:ext>
            </a:extLst>
          </p:cNvPr>
          <p:cNvSpPr>
            <a:spLocks noChangeAspect="1"/>
          </p:cNvSpPr>
          <p:nvPr/>
        </p:nvSpPr>
        <p:spPr>
          <a:xfrm>
            <a:off x="4009999" y="3207110"/>
            <a:ext cx="1037636" cy="3545681"/>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 name="connsiteX0" fmla="*/ 782320 w 2123440"/>
              <a:gd name="connsiteY0" fmla="*/ 0 h 6886293"/>
              <a:gd name="connsiteX1" fmla="*/ 690879 w 2123440"/>
              <a:gd name="connsiteY1" fmla="*/ 264160 h 6886293"/>
              <a:gd name="connsiteX2" fmla="*/ 487679 w 2123440"/>
              <a:gd name="connsiteY2" fmla="*/ 447040 h 6886293"/>
              <a:gd name="connsiteX3" fmla="*/ 325119 w 2123440"/>
              <a:gd name="connsiteY3" fmla="*/ 660400 h 6886293"/>
              <a:gd name="connsiteX4" fmla="*/ 193039 w 2123440"/>
              <a:gd name="connsiteY4" fmla="*/ 944880 h 6886293"/>
              <a:gd name="connsiteX5" fmla="*/ 132079 w 2123440"/>
              <a:gd name="connsiteY5" fmla="*/ 1188720 h 6886293"/>
              <a:gd name="connsiteX6" fmla="*/ 203199 w 2123440"/>
              <a:gd name="connsiteY6" fmla="*/ 1463040 h 6886293"/>
              <a:gd name="connsiteX7" fmla="*/ 457199 w 2123440"/>
              <a:gd name="connsiteY7" fmla="*/ 1595120 h 6886293"/>
              <a:gd name="connsiteX8" fmla="*/ 528319 w 2123440"/>
              <a:gd name="connsiteY8" fmla="*/ 1778000 h 6886293"/>
              <a:gd name="connsiteX9" fmla="*/ 568959 w 2123440"/>
              <a:gd name="connsiteY9" fmla="*/ 2174240 h 6886293"/>
              <a:gd name="connsiteX10" fmla="*/ 558799 w 2123440"/>
              <a:gd name="connsiteY10" fmla="*/ 2418080 h 6886293"/>
              <a:gd name="connsiteX11" fmla="*/ 447039 w 2123440"/>
              <a:gd name="connsiteY11" fmla="*/ 2661920 h 6886293"/>
              <a:gd name="connsiteX12" fmla="*/ 274319 w 2123440"/>
              <a:gd name="connsiteY12" fmla="*/ 2895600 h 6886293"/>
              <a:gd name="connsiteX13" fmla="*/ 101599 w 2123440"/>
              <a:gd name="connsiteY13" fmla="*/ 3149600 h 6886293"/>
              <a:gd name="connsiteX14" fmla="*/ 20319 w 2123440"/>
              <a:gd name="connsiteY14" fmla="*/ 3362960 h 6886293"/>
              <a:gd name="connsiteX15" fmla="*/ -1 w 2123440"/>
              <a:gd name="connsiteY15" fmla="*/ 3708400 h 6886293"/>
              <a:gd name="connsiteX16" fmla="*/ 30479 w 2123440"/>
              <a:gd name="connsiteY16" fmla="*/ 3931920 h 6886293"/>
              <a:gd name="connsiteX17" fmla="*/ 121919 w 2123440"/>
              <a:gd name="connsiteY17" fmla="*/ 4206240 h 6886293"/>
              <a:gd name="connsiteX18" fmla="*/ 213359 w 2123440"/>
              <a:gd name="connsiteY18" fmla="*/ 4439920 h 6886293"/>
              <a:gd name="connsiteX19" fmla="*/ 325119 w 2123440"/>
              <a:gd name="connsiteY19" fmla="*/ 4572000 h 6886293"/>
              <a:gd name="connsiteX20" fmla="*/ 507999 w 2123440"/>
              <a:gd name="connsiteY20" fmla="*/ 4734560 h 6886293"/>
              <a:gd name="connsiteX21" fmla="*/ 670559 w 2123440"/>
              <a:gd name="connsiteY21" fmla="*/ 4785360 h 6886293"/>
              <a:gd name="connsiteX22" fmla="*/ 853439 w 2123440"/>
              <a:gd name="connsiteY22" fmla="*/ 4836160 h 6886293"/>
              <a:gd name="connsiteX23" fmla="*/ 1026159 w 2123440"/>
              <a:gd name="connsiteY23" fmla="*/ 4836160 h 6886293"/>
              <a:gd name="connsiteX24" fmla="*/ 1178559 w 2123440"/>
              <a:gd name="connsiteY24" fmla="*/ 4866640 h 6886293"/>
              <a:gd name="connsiteX25" fmla="*/ 1320799 w 2123440"/>
              <a:gd name="connsiteY25" fmla="*/ 4897120 h 6886293"/>
              <a:gd name="connsiteX26" fmla="*/ 1381759 w 2123440"/>
              <a:gd name="connsiteY26" fmla="*/ 4968240 h 6886293"/>
              <a:gd name="connsiteX27" fmla="*/ 1432559 w 2123440"/>
              <a:gd name="connsiteY27" fmla="*/ 5059680 h 6886293"/>
              <a:gd name="connsiteX28" fmla="*/ 1432559 w 2123440"/>
              <a:gd name="connsiteY28" fmla="*/ 5222240 h 6886293"/>
              <a:gd name="connsiteX29" fmla="*/ 1432559 w 2123440"/>
              <a:gd name="connsiteY29" fmla="*/ 5334000 h 6886293"/>
              <a:gd name="connsiteX30" fmla="*/ 1432559 w 2123440"/>
              <a:gd name="connsiteY30" fmla="*/ 5476240 h 6886293"/>
              <a:gd name="connsiteX31" fmla="*/ 1412239 w 2123440"/>
              <a:gd name="connsiteY31" fmla="*/ 5669280 h 6886293"/>
              <a:gd name="connsiteX32" fmla="*/ 1361439 w 2123440"/>
              <a:gd name="connsiteY32" fmla="*/ 5760720 h 6886293"/>
              <a:gd name="connsiteX33" fmla="*/ 1371599 w 2123440"/>
              <a:gd name="connsiteY33" fmla="*/ 5862320 h 6886293"/>
              <a:gd name="connsiteX34" fmla="*/ 1391919 w 2123440"/>
              <a:gd name="connsiteY34" fmla="*/ 6075680 h 6886293"/>
              <a:gd name="connsiteX35" fmla="*/ 1422399 w 2123440"/>
              <a:gd name="connsiteY35" fmla="*/ 6126480 h 6886293"/>
              <a:gd name="connsiteX36" fmla="*/ 1544319 w 2123440"/>
              <a:gd name="connsiteY36" fmla="*/ 6226810 h 6886293"/>
              <a:gd name="connsiteX37" fmla="*/ 1612899 w 2123440"/>
              <a:gd name="connsiteY37" fmla="*/ 6240780 h 6886293"/>
              <a:gd name="connsiteX38" fmla="*/ 1704339 w 2123440"/>
              <a:gd name="connsiteY38" fmla="*/ 6231890 h 6886293"/>
              <a:gd name="connsiteX39" fmla="*/ 1771649 w 2123440"/>
              <a:gd name="connsiteY39" fmla="*/ 6134100 h 6886293"/>
              <a:gd name="connsiteX40" fmla="*/ 1913889 w 2123440"/>
              <a:gd name="connsiteY40" fmla="*/ 6007100 h 6886293"/>
              <a:gd name="connsiteX41" fmla="*/ 2005329 w 2123440"/>
              <a:gd name="connsiteY41" fmla="*/ 6002020 h 6886293"/>
              <a:gd name="connsiteX42" fmla="*/ 2031999 w 2123440"/>
              <a:gd name="connsiteY42" fmla="*/ 6093460 h 6886293"/>
              <a:gd name="connsiteX43" fmla="*/ 2123439 w 2123440"/>
              <a:gd name="connsiteY43" fmla="*/ 6240780 h 6886293"/>
              <a:gd name="connsiteX44" fmla="*/ 2113279 w 2123440"/>
              <a:gd name="connsiteY44" fmla="*/ 6370320 h 6886293"/>
              <a:gd name="connsiteX45" fmla="*/ 2061135 w 2123440"/>
              <a:gd name="connsiteY45" fmla="*/ 6886293 h 6886293"/>
              <a:gd name="connsiteX0" fmla="*/ 782320 w 2124493"/>
              <a:gd name="connsiteY0" fmla="*/ 0 h 7023075"/>
              <a:gd name="connsiteX1" fmla="*/ 690879 w 2124493"/>
              <a:gd name="connsiteY1" fmla="*/ 264160 h 7023075"/>
              <a:gd name="connsiteX2" fmla="*/ 487679 w 2124493"/>
              <a:gd name="connsiteY2" fmla="*/ 447040 h 7023075"/>
              <a:gd name="connsiteX3" fmla="*/ 325119 w 2124493"/>
              <a:gd name="connsiteY3" fmla="*/ 660400 h 7023075"/>
              <a:gd name="connsiteX4" fmla="*/ 193039 w 2124493"/>
              <a:gd name="connsiteY4" fmla="*/ 944880 h 7023075"/>
              <a:gd name="connsiteX5" fmla="*/ 132079 w 2124493"/>
              <a:gd name="connsiteY5" fmla="*/ 1188720 h 7023075"/>
              <a:gd name="connsiteX6" fmla="*/ 203199 w 2124493"/>
              <a:gd name="connsiteY6" fmla="*/ 1463040 h 7023075"/>
              <a:gd name="connsiteX7" fmla="*/ 457199 w 2124493"/>
              <a:gd name="connsiteY7" fmla="*/ 1595120 h 7023075"/>
              <a:gd name="connsiteX8" fmla="*/ 528319 w 2124493"/>
              <a:gd name="connsiteY8" fmla="*/ 1778000 h 7023075"/>
              <a:gd name="connsiteX9" fmla="*/ 568959 w 2124493"/>
              <a:gd name="connsiteY9" fmla="*/ 2174240 h 7023075"/>
              <a:gd name="connsiteX10" fmla="*/ 558799 w 2124493"/>
              <a:gd name="connsiteY10" fmla="*/ 2418080 h 7023075"/>
              <a:gd name="connsiteX11" fmla="*/ 447039 w 2124493"/>
              <a:gd name="connsiteY11" fmla="*/ 2661920 h 7023075"/>
              <a:gd name="connsiteX12" fmla="*/ 274319 w 2124493"/>
              <a:gd name="connsiteY12" fmla="*/ 2895600 h 7023075"/>
              <a:gd name="connsiteX13" fmla="*/ 101599 w 2124493"/>
              <a:gd name="connsiteY13" fmla="*/ 3149600 h 7023075"/>
              <a:gd name="connsiteX14" fmla="*/ 20319 w 2124493"/>
              <a:gd name="connsiteY14" fmla="*/ 3362960 h 7023075"/>
              <a:gd name="connsiteX15" fmla="*/ -1 w 2124493"/>
              <a:gd name="connsiteY15" fmla="*/ 3708400 h 7023075"/>
              <a:gd name="connsiteX16" fmla="*/ 30479 w 2124493"/>
              <a:gd name="connsiteY16" fmla="*/ 3931920 h 7023075"/>
              <a:gd name="connsiteX17" fmla="*/ 121919 w 2124493"/>
              <a:gd name="connsiteY17" fmla="*/ 4206240 h 7023075"/>
              <a:gd name="connsiteX18" fmla="*/ 213359 w 2124493"/>
              <a:gd name="connsiteY18" fmla="*/ 4439920 h 7023075"/>
              <a:gd name="connsiteX19" fmla="*/ 325119 w 2124493"/>
              <a:gd name="connsiteY19" fmla="*/ 4572000 h 7023075"/>
              <a:gd name="connsiteX20" fmla="*/ 507999 w 2124493"/>
              <a:gd name="connsiteY20" fmla="*/ 4734560 h 7023075"/>
              <a:gd name="connsiteX21" fmla="*/ 670559 w 2124493"/>
              <a:gd name="connsiteY21" fmla="*/ 4785360 h 7023075"/>
              <a:gd name="connsiteX22" fmla="*/ 853439 w 2124493"/>
              <a:gd name="connsiteY22" fmla="*/ 4836160 h 7023075"/>
              <a:gd name="connsiteX23" fmla="*/ 1026159 w 2124493"/>
              <a:gd name="connsiteY23" fmla="*/ 4836160 h 7023075"/>
              <a:gd name="connsiteX24" fmla="*/ 1178559 w 2124493"/>
              <a:gd name="connsiteY24" fmla="*/ 4866640 h 7023075"/>
              <a:gd name="connsiteX25" fmla="*/ 1320799 w 2124493"/>
              <a:gd name="connsiteY25" fmla="*/ 4897120 h 7023075"/>
              <a:gd name="connsiteX26" fmla="*/ 1381759 w 2124493"/>
              <a:gd name="connsiteY26" fmla="*/ 4968240 h 7023075"/>
              <a:gd name="connsiteX27" fmla="*/ 1432559 w 2124493"/>
              <a:gd name="connsiteY27" fmla="*/ 5059680 h 7023075"/>
              <a:gd name="connsiteX28" fmla="*/ 1432559 w 2124493"/>
              <a:gd name="connsiteY28" fmla="*/ 5222240 h 7023075"/>
              <a:gd name="connsiteX29" fmla="*/ 1432559 w 2124493"/>
              <a:gd name="connsiteY29" fmla="*/ 5334000 h 7023075"/>
              <a:gd name="connsiteX30" fmla="*/ 1432559 w 2124493"/>
              <a:gd name="connsiteY30" fmla="*/ 5476240 h 7023075"/>
              <a:gd name="connsiteX31" fmla="*/ 1412239 w 2124493"/>
              <a:gd name="connsiteY31" fmla="*/ 5669280 h 7023075"/>
              <a:gd name="connsiteX32" fmla="*/ 1361439 w 2124493"/>
              <a:gd name="connsiteY32" fmla="*/ 5760720 h 7023075"/>
              <a:gd name="connsiteX33" fmla="*/ 1371599 w 2124493"/>
              <a:gd name="connsiteY33" fmla="*/ 5862320 h 7023075"/>
              <a:gd name="connsiteX34" fmla="*/ 1391919 w 2124493"/>
              <a:gd name="connsiteY34" fmla="*/ 6075680 h 7023075"/>
              <a:gd name="connsiteX35" fmla="*/ 1422399 w 2124493"/>
              <a:gd name="connsiteY35" fmla="*/ 6126480 h 7023075"/>
              <a:gd name="connsiteX36" fmla="*/ 1544319 w 2124493"/>
              <a:gd name="connsiteY36" fmla="*/ 6226810 h 7023075"/>
              <a:gd name="connsiteX37" fmla="*/ 1612899 w 2124493"/>
              <a:gd name="connsiteY37" fmla="*/ 6240780 h 7023075"/>
              <a:gd name="connsiteX38" fmla="*/ 1704339 w 2124493"/>
              <a:gd name="connsiteY38" fmla="*/ 6231890 h 7023075"/>
              <a:gd name="connsiteX39" fmla="*/ 1771649 w 2124493"/>
              <a:gd name="connsiteY39" fmla="*/ 6134100 h 7023075"/>
              <a:gd name="connsiteX40" fmla="*/ 1913889 w 2124493"/>
              <a:gd name="connsiteY40" fmla="*/ 6007100 h 7023075"/>
              <a:gd name="connsiteX41" fmla="*/ 2005329 w 2124493"/>
              <a:gd name="connsiteY41" fmla="*/ 6002020 h 7023075"/>
              <a:gd name="connsiteX42" fmla="*/ 2031999 w 2124493"/>
              <a:gd name="connsiteY42" fmla="*/ 6093460 h 7023075"/>
              <a:gd name="connsiteX43" fmla="*/ 2123439 w 2124493"/>
              <a:gd name="connsiteY43" fmla="*/ 6240780 h 7023075"/>
              <a:gd name="connsiteX44" fmla="*/ 2113279 w 2124493"/>
              <a:gd name="connsiteY44" fmla="*/ 6370320 h 7023075"/>
              <a:gd name="connsiteX45" fmla="*/ 2089911 w 2124493"/>
              <a:gd name="connsiteY45" fmla="*/ 7023075 h 7023075"/>
              <a:gd name="connsiteX0" fmla="*/ 782320 w 2123440"/>
              <a:gd name="connsiteY0" fmla="*/ 0 h 7023075"/>
              <a:gd name="connsiteX1" fmla="*/ 690879 w 2123440"/>
              <a:gd name="connsiteY1" fmla="*/ 264160 h 7023075"/>
              <a:gd name="connsiteX2" fmla="*/ 487679 w 2123440"/>
              <a:gd name="connsiteY2" fmla="*/ 447040 h 7023075"/>
              <a:gd name="connsiteX3" fmla="*/ 325119 w 2123440"/>
              <a:gd name="connsiteY3" fmla="*/ 660400 h 7023075"/>
              <a:gd name="connsiteX4" fmla="*/ 193039 w 2123440"/>
              <a:gd name="connsiteY4" fmla="*/ 944880 h 7023075"/>
              <a:gd name="connsiteX5" fmla="*/ 132079 w 2123440"/>
              <a:gd name="connsiteY5" fmla="*/ 1188720 h 7023075"/>
              <a:gd name="connsiteX6" fmla="*/ 203199 w 2123440"/>
              <a:gd name="connsiteY6" fmla="*/ 1463040 h 7023075"/>
              <a:gd name="connsiteX7" fmla="*/ 457199 w 2123440"/>
              <a:gd name="connsiteY7" fmla="*/ 1595120 h 7023075"/>
              <a:gd name="connsiteX8" fmla="*/ 528319 w 2123440"/>
              <a:gd name="connsiteY8" fmla="*/ 1778000 h 7023075"/>
              <a:gd name="connsiteX9" fmla="*/ 568959 w 2123440"/>
              <a:gd name="connsiteY9" fmla="*/ 2174240 h 7023075"/>
              <a:gd name="connsiteX10" fmla="*/ 558799 w 2123440"/>
              <a:gd name="connsiteY10" fmla="*/ 2418080 h 7023075"/>
              <a:gd name="connsiteX11" fmla="*/ 447039 w 2123440"/>
              <a:gd name="connsiteY11" fmla="*/ 2661920 h 7023075"/>
              <a:gd name="connsiteX12" fmla="*/ 274319 w 2123440"/>
              <a:gd name="connsiteY12" fmla="*/ 2895600 h 7023075"/>
              <a:gd name="connsiteX13" fmla="*/ 101599 w 2123440"/>
              <a:gd name="connsiteY13" fmla="*/ 3149600 h 7023075"/>
              <a:gd name="connsiteX14" fmla="*/ 20319 w 2123440"/>
              <a:gd name="connsiteY14" fmla="*/ 3362960 h 7023075"/>
              <a:gd name="connsiteX15" fmla="*/ -1 w 2123440"/>
              <a:gd name="connsiteY15" fmla="*/ 3708400 h 7023075"/>
              <a:gd name="connsiteX16" fmla="*/ 30479 w 2123440"/>
              <a:gd name="connsiteY16" fmla="*/ 3931920 h 7023075"/>
              <a:gd name="connsiteX17" fmla="*/ 121919 w 2123440"/>
              <a:gd name="connsiteY17" fmla="*/ 4206240 h 7023075"/>
              <a:gd name="connsiteX18" fmla="*/ 213359 w 2123440"/>
              <a:gd name="connsiteY18" fmla="*/ 4439920 h 7023075"/>
              <a:gd name="connsiteX19" fmla="*/ 325119 w 2123440"/>
              <a:gd name="connsiteY19" fmla="*/ 4572000 h 7023075"/>
              <a:gd name="connsiteX20" fmla="*/ 507999 w 2123440"/>
              <a:gd name="connsiteY20" fmla="*/ 4734560 h 7023075"/>
              <a:gd name="connsiteX21" fmla="*/ 670559 w 2123440"/>
              <a:gd name="connsiteY21" fmla="*/ 4785360 h 7023075"/>
              <a:gd name="connsiteX22" fmla="*/ 853439 w 2123440"/>
              <a:gd name="connsiteY22" fmla="*/ 4836160 h 7023075"/>
              <a:gd name="connsiteX23" fmla="*/ 1026159 w 2123440"/>
              <a:gd name="connsiteY23" fmla="*/ 4836160 h 7023075"/>
              <a:gd name="connsiteX24" fmla="*/ 1178559 w 2123440"/>
              <a:gd name="connsiteY24" fmla="*/ 4866640 h 7023075"/>
              <a:gd name="connsiteX25" fmla="*/ 1320799 w 2123440"/>
              <a:gd name="connsiteY25" fmla="*/ 4897120 h 7023075"/>
              <a:gd name="connsiteX26" fmla="*/ 1381759 w 2123440"/>
              <a:gd name="connsiteY26" fmla="*/ 4968240 h 7023075"/>
              <a:gd name="connsiteX27" fmla="*/ 1432559 w 2123440"/>
              <a:gd name="connsiteY27" fmla="*/ 5059680 h 7023075"/>
              <a:gd name="connsiteX28" fmla="*/ 1432559 w 2123440"/>
              <a:gd name="connsiteY28" fmla="*/ 5222240 h 7023075"/>
              <a:gd name="connsiteX29" fmla="*/ 1432559 w 2123440"/>
              <a:gd name="connsiteY29" fmla="*/ 5334000 h 7023075"/>
              <a:gd name="connsiteX30" fmla="*/ 1432559 w 2123440"/>
              <a:gd name="connsiteY30" fmla="*/ 5476240 h 7023075"/>
              <a:gd name="connsiteX31" fmla="*/ 1412239 w 2123440"/>
              <a:gd name="connsiteY31" fmla="*/ 5669280 h 7023075"/>
              <a:gd name="connsiteX32" fmla="*/ 1361439 w 2123440"/>
              <a:gd name="connsiteY32" fmla="*/ 5760720 h 7023075"/>
              <a:gd name="connsiteX33" fmla="*/ 1371599 w 2123440"/>
              <a:gd name="connsiteY33" fmla="*/ 5862320 h 7023075"/>
              <a:gd name="connsiteX34" fmla="*/ 1391919 w 2123440"/>
              <a:gd name="connsiteY34" fmla="*/ 6075680 h 7023075"/>
              <a:gd name="connsiteX35" fmla="*/ 1422399 w 2123440"/>
              <a:gd name="connsiteY35" fmla="*/ 6126480 h 7023075"/>
              <a:gd name="connsiteX36" fmla="*/ 1544319 w 2123440"/>
              <a:gd name="connsiteY36" fmla="*/ 6226810 h 7023075"/>
              <a:gd name="connsiteX37" fmla="*/ 1612899 w 2123440"/>
              <a:gd name="connsiteY37" fmla="*/ 6240780 h 7023075"/>
              <a:gd name="connsiteX38" fmla="*/ 1704339 w 2123440"/>
              <a:gd name="connsiteY38" fmla="*/ 6231890 h 7023075"/>
              <a:gd name="connsiteX39" fmla="*/ 1771649 w 2123440"/>
              <a:gd name="connsiteY39" fmla="*/ 6134100 h 7023075"/>
              <a:gd name="connsiteX40" fmla="*/ 1913889 w 2123440"/>
              <a:gd name="connsiteY40" fmla="*/ 6007100 h 7023075"/>
              <a:gd name="connsiteX41" fmla="*/ 2005329 w 2123440"/>
              <a:gd name="connsiteY41" fmla="*/ 6002020 h 7023075"/>
              <a:gd name="connsiteX42" fmla="*/ 2031999 w 2123440"/>
              <a:gd name="connsiteY42" fmla="*/ 6093460 h 7023075"/>
              <a:gd name="connsiteX43" fmla="*/ 2123439 w 2123440"/>
              <a:gd name="connsiteY43" fmla="*/ 6240780 h 7023075"/>
              <a:gd name="connsiteX44" fmla="*/ 1993377 w 2123440"/>
              <a:gd name="connsiteY44" fmla="*/ 6620301 h 7023075"/>
              <a:gd name="connsiteX45" fmla="*/ 2089911 w 2123440"/>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544319 w 2089911"/>
              <a:gd name="connsiteY36" fmla="*/ 6226810 h 7023075"/>
              <a:gd name="connsiteX37" fmla="*/ 1612899 w 2089911"/>
              <a:gd name="connsiteY37" fmla="*/ 62407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612899 w 2089911"/>
              <a:gd name="connsiteY37" fmla="*/ 62407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293470 w 2089911"/>
              <a:gd name="connsiteY28" fmla="*/ 5137342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307857 w 2089911"/>
              <a:gd name="connsiteY28" fmla="*/ 5123192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307857 w 2089911"/>
              <a:gd name="connsiteY27" fmla="*/ 5123192 h 7023075"/>
              <a:gd name="connsiteX28" fmla="*/ 1360617 w 2089911"/>
              <a:gd name="connsiteY28" fmla="*/ 5230233 h 7023075"/>
              <a:gd name="connsiteX29" fmla="*/ 1351023 w 2089911"/>
              <a:gd name="connsiteY29" fmla="*/ 5410207 h 7023075"/>
              <a:gd name="connsiteX30" fmla="*/ 1335501 w 2089911"/>
              <a:gd name="connsiteY30" fmla="*/ 5584380 h 7023075"/>
              <a:gd name="connsiteX31" fmla="*/ 1361439 w 2089911"/>
              <a:gd name="connsiteY31" fmla="*/ 5760720 h 7023075"/>
              <a:gd name="connsiteX32" fmla="*/ 1333231 w 2089911"/>
              <a:gd name="connsiteY32" fmla="*/ 5843453 h 7023075"/>
              <a:gd name="connsiteX33" fmla="*/ 1295998 w 2089911"/>
              <a:gd name="connsiteY33" fmla="*/ 6004931 h 7023075"/>
              <a:gd name="connsiteX34" fmla="*/ 1297700 w 2089911"/>
              <a:gd name="connsiteY34" fmla="*/ 6098182 h 7023075"/>
              <a:gd name="connsiteX35" fmla="*/ 1309309 w 2089911"/>
              <a:gd name="connsiteY35" fmla="*/ 6292843 h 7023075"/>
              <a:gd name="connsiteX36" fmla="*/ 1392280 w 2089911"/>
              <a:gd name="connsiteY36" fmla="*/ 6382280 h 7023075"/>
              <a:gd name="connsiteX37" fmla="*/ 1478921 w 2089911"/>
              <a:gd name="connsiteY37" fmla="*/ 6359240 h 7023075"/>
              <a:gd name="connsiteX38" fmla="*/ 1709301 w 2089911"/>
              <a:gd name="connsiteY38" fmla="*/ 6138817 h 7023075"/>
              <a:gd name="connsiteX39" fmla="*/ 1827561 w 2089911"/>
              <a:gd name="connsiteY39" fmla="*/ 6134449 h 7023075"/>
              <a:gd name="connsiteX40" fmla="*/ 1875833 w 2089911"/>
              <a:gd name="connsiteY40" fmla="*/ 6285019 h 7023075"/>
              <a:gd name="connsiteX41" fmla="*/ 1965169 w 2089911"/>
              <a:gd name="connsiteY41" fmla="*/ 6462462 h 7023075"/>
              <a:gd name="connsiteX42" fmla="*/ 1993377 w 2089911"/>
              <a:gd name="connsiteY42" fmla="*/ 6620301 h 7023075"/>
              <a:gd name="connsiteX43" fmla="*/ 2089911 w 2089911"/>
              <a:gd name="connsiteY43"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07857 w 2089911"/>
              <a:gd name="connsiteY26" fmla="*/ 5123192 h 7023075"/>
              <a:gd name="connsiteX27" fmla="*/ 1360617 w 2089911"/>
              <a:gd name="connsiteY27" fmla="*/ 5230233 h 7023075"/>
              <a:gd name="connsiteX28" fmla="*/ 1351023 w 2089911"/>
              <a:gd name="connsiteY28" fmla="*/ 5410207 h 7023075"/>
              <a:gd name="connsiteX29" fmla="*/ 1335501 w 2089911"/>
              <a:gd name="connsiteY29" fmla="*/ 5584380 h 7023075"/>
              <a:gd name="connsiteX30" fmla="*/ 1361439 w 2089911"/>
              <a:gd name="connsiteY30" fmla="*/ 5760720 h 7023075"/>
              <a:gd name="connsiteX31" fmla="*/ 1333231 w 2089911"/>
              <a:gd name="connsiteY31" fmla="*/ 5843453 h 7023075"/>
              <a:gd name="connsiteX32" fmla="*/ 1295998 w 2089911"/>
              <a:gd name="connsiteY32" fmla="*/ 6004931 h 7023075"/>
              <a:gd name="connsiteX33" fmla="*/ 1297700 w 2089911"/>
              <a:gd name="connsiteY33" fmla="*/ 6098182 h 7023075"/>
              <a:gd name="connsiteX34" fmla="*/ 1309309 w 2089911"/>
              <a:gd name="connsiteY34" fmla="*/ 6292843 h 7023075"/>
              <a:gd name="connsiteX35" fmla="*/ 1392280 w 2089911"/>
              <a:gd name="connsiteY35" fmla="*/ 6382280 h 7023075"/>
              <a:gd name="connsiteX36" fmla="*/ 1478921 w 2089911"/>
              <a:gd name="connsiteY36" fmla="*/ 6359240 h 7023075"/>
              <a:gd name="connsiteX37" fmla="*/ 1709301 w 2089911"/>
              <a:gd name="connsiteY37" fmla="*/ 6138817 h 7023075"/>
              <a:gd name="connsiteX38" fmla="*/ 1827561 w 2089911"/>
              <a:gd name="connsiteY38" fmla="*/ 6134449 h 7023075"/>
              <a:gd name="connsiteX39" fmla="*/ 1875833 w 2089911"/>
              <a:gd name="connsiteY39" fmla="*/ 6285019 h 7023075"/>
              <a:gd name="connsiteX40" fmla="*/ 1965169 w 2089911"/>
              <a:gd name="connsiteY40" fmla="*/ 6462462 h 7023075"/>
              <a:gd name="connsiteX41" fmla="*/ 1993377 w 2089911"/>
              <a:gd name="connsiteY41" fmla="*/ 6620301 h 7023075"/>
              <a:gd name="connsiteX42" fmla="*/ 2089911 w 2089911"/>
              <a:gd name="connsiteY42" fmla="*/ 7023075 h 702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9911" h="7023075">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277157" y="4600298"/>
                </a:lnTo>
                <a:lnTo>
                  <a:pt x="464832" y="4786442"/>
                </a:lnTo>
                <a:lnTo>
                  <a:pt x="660966" y="4903276"/>
                </a:lnTo>
                <a:lnTo>
                  <a:pt x="834256" y="4939928"/>
                </a:lnTo>
                <a:lnTo>
                  <a:pt x="1006975" y="4949360"/>
                </a:lnTo>
                <a:lnTo>
                  <a:pt x="1149782" y="4989272"/>
                </a:lnTo>
                <a:lnTo>
                  <a:pt x="1272838" y="5033902"/>
                </a:lnTo>
                <a:lnTo>
                  <a:pt x="1307857" y="5123192"/>
                </a:lnTo>
                <a:lnTo>
                  <a:pt x="1360617" y="5230233"/>
                </a:lnTo>
                <a:lnTo>
                  <a:pt x="1351023" y="5410207"/>
                </a:lnTo>
                <a:lnTo>
                  <a:pt x="1335501" y="5584380"/>
                </a:lnTo>
                <a:lnTo>
                  <a:pt x="1361439" y="5760720"/>
                </a:lnTo>
                <a:lnTo>
                  <a:pt x="1333231" y="5843453"/>
                </a:lnTo>
                <a:lnTo>
                  <a:pt x="1295998" y="6004931"/>
                </a:lnTo>
                <a:cubicBezTo>
                  <a:pt x="1296565" y="6036015"/>
                  <a:pt x="1297133" y="6067098"/>
                  <a:pt x="1297700" y="6098182"/>
                </a:cubicBezTo>
                <a:lnTo>
                  <a:pt x="1309309" y="6292843"/>
                </a:lnTo>
                <a:lnTo>
                  <a:pt x="1392280" y="6382280"/>
                </a:lnTo>
                <a:lnTo>
                  <a:pt x="1478921" y="6359240"/>
                </a:lnTo>
                <a:lnTo>
                  <a:pt x="1709301" y="6138817"/>
                </a:lnTo>
                <a:lnTo>
                  <a:pt x="1827561" y="6134449"/>
                </a:lnTo>
                <a:lnTo>
                  <a:pt x="1875833" y="6285019"/>
                </a:lnTo>
                <a:lnTo>
                  <a:pt x="1965169" y="6462462"/>
                </a:lnTo>
                <a:lnTo>
                  <a:pt x="1993377" y="6620301"/>
                </a:lnTo>
                <a:cubicBezTo>
                  <a:pt x="2039944" y="6760848"/>
                  <a:pt x="2043344" y="6882528"/>
                  <a:pt x="2089911" y="7023075"/>
                </a:cubicBezTo>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9" name="Oval 428">
            <a:extLst>
              <a:ext uri="{FF2B5EF4-FFF2-40B4-BE49-F238E27FC236}">
                <a16:creationId xmlns:a16="http://schemas.microsoft.com/office/drawing/2014/main" id="{5592A4BD-436C-4022-AEEA-BFF7677EF94C}"/>
              </a:ext>
            </a:extLst>
          </p:cNvPr>
          <p:cNvSpPr/>
          <p:nvPr/>
        </p:nvSpPr>
        <p:spPr>
          <a:xfrm>
            <a:off x="4206684" y="5476441"/>
            <a:ext cx="54864" cy="54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30" name="Rectangle: Rounded Corners 429">
            <a:extLst>
              <a:ext uri="{FF2B5EF4-FFF2-40B4-BE49-F238E27FC236}">
                <a16:creationId xmlns:a16="http://schemas.microsoft.com/office/drawing/2014/main" id="{E9414B5B-A672-476E-84C3-852EF145182C}"/>
              </a:ext>
            </a:extLst>
          </p:cNvPr>
          <p:cNvSpPr/>
          <p:nvPr/>
        </p:nvSpPr>
        <p:spPr>
          <a:xfrm>
            <a:off x="4594904" y="5176337"/>
            <a:ext cx="713232" cy="155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t>Borehole 2</a:t>
            </a:r>
          </a:p>
        </p:txBody>
      </p:sp>
      <p:cxnSp>
        <p:nvCxnSpPr>
          <p:cNvPr id="431" name="Straight Arrow Connector 430">
            <a:extLst>
              <a:ext uri="{FF2B5EF4-FFF2-40B4-BE49-F238E27FC236}">
                <a16:creationId xmlns:a16="http://schemas.microsoft.com/office/drawing/2014/main" id="{E40AE844-1F51-4D06-91F0-1766231AB5D3}"/>
              </a:ext>
            </a:extLst>
          </p:cNvPr>
          <p:cNvCxnSpPr>
            <a:cxnSpLocks/>
            <a:stCxn id="430" idx="1"/>
            <a:endCxn id="429" idx="7"/>
          </p:cNvCxnSpPr>
          <p:nvPr/>
        </p:nvCxnSpPr>
        <p:spPr>
          <a:xfrm flipH="1">
            <a:off x="4253513" y="5254061"/>
            <a:ext cx="341391" cy="230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2" name="Oval 431">
            <a:extLst>
              <a:ext uri="{FF2B5EF4-FFF2-40B4-BE49-F238E27FC236}">
                <a16:creationId xmlns:a16="http://schemas.microsoft.com/office/drawing/2014/main" id="{457A72DD-ECEA-44D1-9F62-74336ABD272C}"/>
              </a:ext>
            </a:extLst>
          </p:cNvPr>
          <p:cNvSpPr/>
          <p:nvPr/>
        </p:nvSpPr>
        <p:spPr>
          <a:xfrm>
            <a:off x="4070886" y="5099915"/>
            <a:ext cx="54864" cy="548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dirty="0"/>
          </a:p>
        </p:txBody>
      </p:sp>
      <p:sp>
        <p:nvSpPr>
          <p:cNvPr id="433" name="Rectangle: Rounded Corners 432">
            <a:extLst>
              <a:ext uri="{FF2B5EF4-FFF2-40B4-BE49-F238E27FC236}">
                <a16:creationId xmlns:a16="http://schemas.microsoft.com/office/drawing/2014/main" id="{81E55B69-CB7C-4089-8364-CF231392CCB0}"/>
              </a:ext>
            </a:extLst>
          </p:cNvPr>
          <p:cNvSpPr/>
          <p:nvPr/>
        </p:nvSpPr>
        <p:spPr>
          <a:xfrm>
            <a:off x="2903503" y="4602982"/>
            <a:ext cx="712830" cy="153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50" b="1" dirty="0"/>
              <a:t>Borehole 1</a:t>
            </a:r>
          </a:p>
        </p:txBody>
      </p:sp>
      <p:cxnSp>
        <p:nvCxnSpPr>
          <p:cNvPr id="434" name="Straight Arrow Connector 433">
            <a:extLst>
              <a:ext uri="{FF2B5EF4-FFF2-40B4-BE49-F238E27FC236}">
                <a16:creationId xmlns:a16="http://schemas.microsoft.com/office/drawing/2014/main" id="{63E5CD08-7246-4E47-9AC4-270AEC9323F2}"/>
              </a:ext>
            </a:extLst>
          </p:cNvPr>
          <p:cNvCxnSpPr>
            <a:cxnSpLocks/>
            <a:stCxn id="433" idx="2"/>
            <a:endCxn id="432" idx="2"/>
          </p:cNvCxnSpPr>
          <p:nvPr/>
        </p:nvCxnSpPr>
        <p:spPr>
          <a:xfrm>
            <a:off x="3259918" y="4756632"/>
            <a:ext cx="810968" cy="370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5" name="Freeform: Shape 434">
            <a:extLst>
              <a:ext uri="{FF2B5EF4-FFF2-40B4-BE49-F238E27FC236}">
                <a16:creationId xmlns:a16="http://schemas.microsoft.com/office/drawing/2014/main" id="{02317F20-46A5-4AEC-BD1E-DD2DD9444B2C}"/>
              </a:ext>
            </a:extLst>
          </p:cNvPr>
          <p:cNvSpPr>
            <a:spLocks noChangeAspect="1"/>
          </p:cNvSpPr>
          <p:nvPr/>
        </p:nvSpPr>
        <p:spPr>
          <a:xfrm>
            <a:off x="4009999" y="3207110"/>
            <a:ext cx="1037636" cy="3545681"/>
          </a:xfrm>
          <a:custGeom>
            <a:avLst/>
            <a:gdLst>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664960 w 7660640"/>
              <a:gd name="connsiteY5" fmla="*/ 33528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709920 w 7660640"/>
              <a:gd name="connsiteY5" fmla="*/ 1422400 h 6543040"/>
              <a:gd name="connsiteX6" fmla="*/ 5963920 w 7660640"/>
              <a:gd name="connsiteY6" fmla="*/ 1554480 h 6543040"/>
              <a:gd name="connsiteX7" fmla="*/ 6035040 w 7660640"/>
              <a:gd name="connsiteY7" fmla="*/ 1737360 h 6543040"/>
              <a:gd name="connsiteX8" fmla="*/ 6075680 w 7660640"/>
              <a:gd name="connsiteY8" fmla="*/ 2133600 h 6543040"/>
              <a:gd name="connsiteX9" fmla="*/ 6065520 w 7660640"/>
              <a:gd name="connsiteY9" fmla="*/ 2377440 h 6543040"/>
              <a:gd name="connsiteX10" fmla="*/ 5953760 w 7660640"/>
              <a:gd name="connsiteY10" fmla="*/ 2621280 h 6543040"/>
              <a:gd name="connsiteX11" fmla="*/ 5781040 w 7660640"/>
              <a:gd name="connsiteY11" fmla="*/ 2854960 h 6543040"/>
              <a:gd name="connsiteX12" fmla="*/ 5608320 w 7660640"/>
              <a:gd name="connsiteY12" fmla="*/ 3108960 h 6543040"/>
              <a:gd name="connsiteX13" fmla="*/ 5527040 w 7660640"/>
              <a:gd name="connsiteY13" fmla="*/ 3322320 h 6543040"/>
              <a:gd name="connsiteX14" fmla="*/ 5506720 w 7660640"/>
              <a:gd name="connsiteY14" fmla="*/ 3667760 h 6543040"/>
              <a:gd name="connsiteX15" fmla="*/ 5537200 w 7660640"/>
              <a:gd name="connsiteY15" fmla="*/ 3891280 h 6543040"/>
              <a:gd name="connsiteX16" fmla="*/ 5628640 w 7660640"/>
              <a:gd name="connsiteY16" fmla="*/ 4165600 h 6543040"/>
              <a:gd name="connsiteX17" fmla="*/ 5720080 w 7660640"/>
              <a:gd name="connsiteY17" fmla="*/ 4399280 h 6543040"/>
              <a:gd name="connsiteX18" fmla="*/ 5831840 w 7660640"/>
              <a:gd name="connsiteY18" fmla="*/ 4531360 h 6543040"/>
              <a:gd name="connsiteX19" fmla="*/ 6014720 w 7660640"/>
              <a:gd name="connsiteY19" fmla="*/ 4693920 h 6543040"/>
              <a:gd name="connsiteX20" fmla="*/ 6177280 w 7660640"/>
              <a:gd name="connsiteY20" fmla="*/ 4744720 h 6543040"/>
              <a:gd name="connsiteX21" fmla="*/ 6360160 w 7660640"/>
              <a:gd name="connsiteY21" fmla="*/ 4795520 h 6543040"/>
              <a:gd name="connsiteX22" fmla="*/ 6532880 w 7660640"/>
              <a:gd name="connsiteY22" fmla="*/ 4795520 h 6543040"/>
              <a:gd name="connsiteX23" fmla="*/ 6685280 w 7660640"/>
              <a:gd name="connsiteY23" fmla="*/ 4826000 h 6543040"/>
              <a:gd name="connsiteX24" fmla="*/ 6827520 w 7660640"/>
              <a:gd name="connsiteY24" fmla="*/ 4856480 h 6543040"/>
              <a:gd name="connsiteX25" fmla="*/ 6888480 w 7660640"/>
              <a:gd name="connsiteY25" fmla="*/ 4927600 h 6543040"/>
              <a:gd name="connsiteX26" fmla="*/ 6939280 w 7660640"/>
              <a:gd name="connsiteY26" fmla="*/ 5019040 h 6543040"/>
              <a:gd name="connsiteX27" fmla="*/ 6939280 w 7660640"/>
              <a:gd name="connsiteY27" fmla="*/ 5181600 h 6543040"/>
              <a:gd name="connsiteX28" fmla="*/ 6939280 w 7660640"/>
              <a:gd name="connsiteY28" fmla="*/ 5293360 h 6543040"/>
              <a:gd name="connsiteX29" fmla="*/ 6939280 w 7660640"/>
              <a:gd name="connsiteY29" fmla="*/ 5435600 h 6543040"/>
              <a:gd name="connsiteX30" fmla="*/ 6918960 w 7660640"/>
              <a:gd name="connsiteY30" fmla="*/ 5628640 h 6543040"/>
              <a:gd name="connsiteX31" fmla="*/ 6868160 w 7660640"/>
              <a:gd name="connsiteY31" fmla="*/ 5720080 h 6543040"/>
              <a:gd name="connsiteX32" fmla="*/ 6878320 w 7660640"/>
              <a:gd name="connsiteY32" fmla="*/ 5821680 h 6543040"/>
              <a:gd name="connsiteX33" fmla="*/ 6898640 w 7660640"/>
              <a:gd name="connsiteY33" fmla="*/ 6035040 h 6543040"/>
              <a:gd name="connsiteX34" fmla="*/ 6929120 w 7660640"/>
              <a:gd name="connsiteY34" fmla="*/ 6085840 h 6543040"/>
              <a:gd name="connsiteX35" fmla="*/ 6959600 w 7660640"/>
              <a:gd name="connsiteY35" fmla="*/ 6075680 h 6543040"/>
              <a:gd name="connsiteX36" fmla="*/ 7112000 w 7660640"/>
              <a:gd name="connsiteY36" fmla="*/ 5963920 h 6543040"/>
              <a:gd name="connsiteX37" fmla="*/ 7203440 w 7660640"/>
              <a:gd name="connsiteY37" fmla="*/ 5882640 h 6543040"/>
              <a:gd name="connsiteX38" fmla="*/ 7274560 w 7660640"/>
              <a:gd name="connsiteY38" fmla="*/ 5842000 h 6543040"/>
              <a:gd name="connsiteX39" fmla="*/ 7325360 w 7660640"/>
              <a:gd name="connsiteY39" fmla="*/ 5852160 h 6543040"/>
              <a:gd name="connsiteX40" fmla="*/ 7386320 w 7660640"/>
              <a:gd name="connsiteY40" fmla="*/ 5923280 h 6543040"/>
              <a:gd name="connsiteX41" fmla="*/ 7447280 w 7660640"/>
              <a:gd name="connsiteY41" fmla="*/ 6045200 h 6543040"/>
              <a:gd name="connsiteX42" fmla="*/ 7538720 w 7660640"/>
              <a:gd name="connsiteY42" fmla="*/ 6177280 h 6543040"/>
              <a:gd name="connsiteX43" fmla="*/ 7620000 w 7660640"/>
              <a:gd name="connsiteY43" fmla="*/ 6329680 h 6543040"/>
              <a:gd name="connsiteX44" fmla="*/ 7660640 w 7660640"/>
              <a:gd name="connsiteY44" fmla="*/ 6400800 h 6543040"/>
              <a:gd name="connsiteX45" fmla="*/ 6939280 w 7660640"/>
              <a:gd name="connsiteY45" fmla="*/ 6543040 h 6543040"/>
              <a:gd name="connsiteX46" fmla="*/ 5801360 w 7660640"/>
              <a:gd name="connsiteY46" fmla="*/ 6512560 h 6543040"/>
              <a:gd name="connsiteX47" fmla="*/ 4511040 w 7660640"/>
              <a:gd name="connsiteY47" fmla="*/ 6329680 h 6543040"/>
              <a:gd name="connsiteX48" fmla="*/ 4297680 w 7660640"/>
              <a:gd name="connsiteY48" fmla="*/ 6177280 h 6543040"/>
              <a:gd name="connsiteX49" fmla="*/ 4663440 w 7660640"/>
              <a:gd name="connsiteY49" fmla="*/ 5577840 h 6543040"/>
              <a:gd name="connsiteX50" fmla="*/ 4663440 w 7660640"/>
              <a:gd name="connsiteY50" fmla="*/ 5008880 h 6543040"/>
              <a:gd name="connsiteX51" fmla="*/ 4409440 w 7660640"/>
              <a:gd name="connsiteY51" fmla="*/ 4622800 h 6543040"/>
              <a:gd name="connsiteX52" fmla="*/ 3515360 w 7660640"/>
              <a:gd name="connsiteY52" fmla="*/ 4236720 h 6543040"/>
              <a:gd name="connsiteX53" fmla="*/ 2824480 w 7660640"/>
              <a:gd name="connsiteY53" fmla="*/ 4175760 h 6543040"/>
              <a:gd name="connsiteX54" fmla="*/ 2001520 w 7660640"/>
              <a:gd name="connsiteY54" fmla="*/ 4206240 h 6543040"/>
              <a:gd name="connsiteX55" fmla="*/ 1524000 w 7660640"/>
              <a:gd name="connsiteY55" fmla="*/ 4358640 h 6543040"/>
              <a:gd name="connsiteX56" fmla="*/ 1209040 w 7660640"/>
              <a:gd name="connsiteY56" fmla="*/ 4673600 h 6543040"/>
              <a:gd name="connsiteX57" fmla="*/ 1087120 w 7660640"/>
              <a:gd name="connsiteY57" fmla="*/ 5100320 h 6543040"/>
              <a:gd name="connsiteX58" fmla="*/ 101600 w 7660640"/>
              <a:gd name="connsiteY58" fmla="*/ 5130800 h 6543040"/>
              <a:gd name="connsiteX59" fmla="*/ 0 w 7660640"/>
              <a:gd name="connsiteY59" fmla="*/ 5069840 h 6543040"/>
              <a:gd name="connsiteX60" fmla="*/ 335280 w 7660640"/>
              <a:gd name="connsiteY60"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709920 w 7660640"/>
              <a:gd name="connsiteY6" fmla="*/ 1422400 h 6543040"/>
              <a:gd name="connsiteX7" fmla="*/ 5963920 w 7660640"/>
              <a:gd name="connsiteY7" fmla="*/ 1554480 h 6543040"/>
              <a:gd name="connsiteX8" fmla="*/ 6035040 w 7660640"/>
              <a:gd name="connsiteY8" fmla="*/ 1737360 h 6543040"/>
              <a:gd name="connsiteX9" fmla="*/ 6075680 w 7660640"/>
              <a:gd name="connsiteY9" fmla="*/ 2133600 h 6543040"/>
              <a:gd name="connsiteX10" fmla="*/ 6065520 w 7660640"/>
              <a:gd name="connsiteY10" fmla="*/ 2377440 h 6543040"/>
              <a:gd name="connsiteX11" fmla="*/ 5953760 w 7660640"/>
              <a:gd name="connsiteY11" fmla="*/ 2621280 h 6543040"/>
              <a:gd name="connsiteX12" fmla="*/ 5781040 w 7660640"/>
              <a:gd name="connsiteY12" fmla="*/ 2854960 h 6543040"/>
              <a:gd name="connsiteX13" fmla="*/ 5608320 w 7660640"/>
              <a:gd name="connsiteY13" fmla="*/ 3108960 h 6543040"/>
              <a:gd name="connsiteX14" fmla="*/ 5527040 w 7660640"/>
              <a:gd name="connsiteY14" fmla="*/ 3322320 h 6543040"/>
              <a:gd name="connsiteX15" fmla="*/ 5506720 w 7660640"/>
              <a:gd name="connsiteY15" fmla="*/ 3667760 h 6543040"/>
              <a:gd name="connsiteX16" fmla="*/ 5537200 w 7660640"/>
              <a:gd name="connsiteY16" fmla="*/ 3891280 h 6543040"/>
              <a:gd name="connsiteX17" fmla="*/ 5628640 w 7660640"/>
              <a:gd name="connsiteY17" fmla="*/ 4165600 h 6543040"/>
              <a:gd name="connsiteX18" fmla="*/ 5720080 w 7660640"/>
              <a:gd name="connsiteY18" fmla="*/ 4399280 h 6543040"/>
              <a:gd name="connsiteX19" fmla="*/ 5831840 w 7660640"/>
              <a:gd name="connsiteY19" fmla="*/ 4531360 h 6543040"/>
              <a:gd name="connsiteX20" fmla="*/ 6014720 w 7660640"/>
              <a:gd name="connsiteY20" fmla="*/ 4693920 h 6543040"/>
              <a:gd name="connsiteX21" fmla="*/ 6177280 w 7660640"/>
              <a:gd name="connsiteY21" fmla="*/ 4744720 h 6543040"/>
              <a:gd name="connsiteX22" fmla="*/ 6360160 w 7660640"/>
              <a:gd name="connsiteY22" fmla="*/ 4795520 h 6543040"/>
              <a:gd name="connsiteX23" fmla="*/ 6532880 w 7660640"/>
              <a:gd name="connsiteY23" fmla="*/ 4795520 h 6543040"/>
              <a:gd name="connsiteX24" fmla="*/ 6685280 w 7660640"/>
              <a:gd name="connsiteY24" fmla="*/ 4826000 h 6543040"/>
              <a:gd name="connsiteX25" fmla="*/ 6827520 w 7660640"/>
              <a:gd name="connsiteY25" fmla="*/ 4856480 h 6543040"/>
              <a:gd name="connsiteX26" fmla="*/ 6888480 w 7660640"/>
              <a:gd name="connsiteY26" fmla="*/ 4927600 h 6543040"/>
              <a:gd name="connsiteX27" fmla="*/ 6939280 w 7660640"/>
              <a:gd name="connsiteY27" fmla="*/ 5019040 h 6543040"/>
              <a:gd name="connsiteX28" fmla="*/ 6939280 w 7660640"/>
              <a:gd name="connsiteY28" fmla="*/ 5181600 h 6543040"/>
              <a:gd name="connsiteX29" fmla="*/ 6939280 w 7660640"/>
              <a:gd name="connsiteY29" fmla="*/ 5293360 h 6543040"/>
              <a:gd name="connsiteX30" fmla="*/ 6939280 w 7660640"/>
              <a:gd name="connsiteY30" fmla="*/ 5435600 h 6543040"/>
              <a:gd name="connsiteX31" fmla="*/ 6918960 w 7660640"/>
              <a:gd name="connsiteY31" fmla="*/ 5628640 h 6543040"/>
              <a:gd name="connsiteX32" fmla="*/ 6868160 w 7660640"/>
              <a:gd name="connsiteY32" fmla="*/ 5720080 h 6543040"/>
              <a:gd name="connsiteX33" fmla="*/ 6878320 w 7660640"/>
              <a:gd name="connsiteY33" fmla="*/ 5821680 h 6543040"/>
              <a:gd name="connsiteX34" fmla="*/ 6898640 w 7660640"/>
              <a:gd name="connsiteY34" fmla="*/ 6035040 h 6543040"/>
              <a:gd name="connsiteX35" fmla="*/ 6929120 w 7660640"/>
              <a:gd name="connsiteY35" fmla="*/ 6085840 h 6543040"/>
              <a:gd name="connsiteX36" fmla="*/ 6959600 w 7660640"/>
              <a:gd name="connsiteY36" fmla="*/ 6075680 h 6543040"/>
              <a:gd name="connsiteX37" fmla="*/ 7112000 w 7660640"/>
              <a:gd name="connsiteY37" fmla="*/ 5963920 h 6543040"/>
              <a:gd name="connsiteX38" fmla="*/ 7203440 w 7660640"/>
              <a:gd name="connsiteY38" fmla="*/ 5882640 h 6543040"/>
              <a:gd name="connsiteX39" fmla="*/ 7274560 w 7660640"/>
              <a:gd name="connsiteY39" fmla="*/ 5842000 h 6543040"/>
              <a:gd name="connsiteX40" fmla="*/ 7325360 w 7660640"/>
              <a:gd name="connsiteY40" fmla="*/ 5852160 h 6543040"/>
              <a:gd name="connsiteX41" fmla="*/ 7386320 w 7660640"/>
              <a:gd name="connsiteY41" fmla="*/ 5923280 h 6543040"/>
              <a:gd name="connsiteX42" fmla="*/ 7447280 w 7660640"/>
              <a:gd name="connsiteY42" fmla="*/ 6045200 h 6543040"/>
              <a:gd name="connsiteX43" fmla="*/ 7538720 w 7660640"/>
              <a:gd name="connsiteY43" fmla="*/ 6177280 h 6543040"/>
              <a:gd name="connsiteX44" fmla="*/ 7620000 w 7660640"/>
              <a:gd name="connsiteY44" fmla="*/ 6329680 h 6543040"/>
              <a:gd name="connsiteX45" fmla="*/ 7660640 w 7660640"/>
              <a:gd name="connsiteY45" fmla="*/ 6400800 h 6543040"/>
              <a:gd name="connsiteX46" fmla="*/ 6939280 w 7660640"/>
              <a:gd name="connsiteY46" fmla="*/ 6543040 h 6543040"/>
              <a:gd name="connsiteX47" fmla="*/ 5801360 w 7660640"/>
              <a:gd name="connsiteY47" fmla="*/ 6512560 h 6543040"/>
              <a:gd name="connsiteX48" fmla="*/ 4511040 w 7660640"/>
              <a:gd name="connsiteY48" fmla="*/ 6329680 h 6543040"/>
              <a:gd name="connsiteX49" fmla="*/ 4297680 w 7660640"/>
              <a:gd name="connsiteY49" fmla="*/ 6177280 h 6543040"/>
              <a:gd name="connsiteX50" fmla="*/ 4663440 w 7660640"/>
              <a:gd name="connsiteY50" fmla="*/ 5577840 h 6543040"/>
              <a:gd name="connsiteX51" fmla="*/ 4663440 w 7660640"/>
              <a:gd name="connsiteY51" fmla="*/ 5008880 h 6543040"/>
              <a:gd name="connsiteX52" fmla="*/ 4409440 w 7660640"/>
              <a:gd name="connsiteY52" fmla="*/ 4622800 h 6543040"/>
              <a:gd name="connsiteX53" fmla="*/ 3515360 w 7660640"/>
              <a:gd name="connsiteY53" fmla="*/ 4236720 h 6543040"/>
              <a:gd name="connsiteX54" fmla="*/ 2824480 w 7660640"/>
              <a:gd name="connsiteY54" fmla="*/ 4175760 h 6543040"/>
              <a:gd name="connsiteX55" fmla="*/ 2001520 w 7660640"/>
              <a:gd name="connsiteY55" fmla="*/ 4206240 h 6543040"/>
              <a:gd name="connsiteX56" fmla="*/ 1524000 w 7660640"/>
              <a:gd name="connsiteY56" fmla="*/ 4358640 h 6543040"/>
              <a:gd name="connsiteX57" fmla="*/ 1209040 w 7660640"/>
              <a:gd name="connsiteY57" fmla="*/ 4673600 h 6543040"/>
              <a:gd name="connsiteX58" fmla="*/ 1087120 w 7660640"/>
              <a:gd name="connsiteY58" fmla="*/ 5100320 h 6543040"/>
              <a:gd name="connsiteX59" fmla="*/ 101600 w 7660640"/>
              <a:gd name="connsiteY59" fmla="*/ 5130800 h 6543040"/>
              <a:gd name="connsiteX60" fmla="*/ 0 w 7660640"/>
              <a:gd name="connsiteY60" fmla="*/ 5069840 h 6543040"/>
              <a:gd name="connsiteX61" fmla="*/ 335280 w 7660640"/>
              <a:gd name="connsiteY61"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11520 w 7660640"/>
              <a:gd name="connsiteY6" fmla="*/ 108712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38800 w 7660640"/>
              <a:gd name="connsiteY6" fmla="*/ 1148080 h 6543040"/>
              <a:gd name="connsiteX7" fmla="*/ 5709920 w 7660640"/>
              <a:gd name="connsiteY7" fmla="*/ 1422400 h 6543040"/>
              <a:gd name="connsiteX8" fmla="*/ 5963920 w 7660640"/>
              <a:gd name="connsiteY8" fmla="*/ 1554480 h 6543040"/>
              <a:gd name="connsiteX9" fmla="*/ 6035040 w 7660640"/>
              <a:gd name="connsiteY9" fmla="*/ 1737360 h 6543040"/>
              <a:gd name="connsiteX10" fmla="*/ 6075680 w 7660640"/>
              <a:gd name="connsiteY10" fmla="*/ 2133600 h 6543040"/>
              <a:gd name="connsiteX11" fmla="*/ 6065520 w 7660640"/>
              <a:gd name="connsiteY11" fmla="*/ 2377440 h 6543040"/>
              <a:gd name="connsiteX12" fmla="*/ 5953760 w 7660640"/>
              <a:gd name="connsiteY12" fmla="*/ 2621280 h 6543040"/>
              <a:gd name="connsiteX13" fmla="*/ 5781040 w 7660640"/>
              <a:gd name="connsiteY13" fmla="*/ 2854960 h 6543040"/>
              <a:gd name="connsiteX14" fmla="*/ 5608320 w 7660640"/>
              <a:gd name="connsiteY14" fmla="*/ 3108960 h 6543040"/>
              <a:gd name="connsiteX15" fmla="*/ 5527040 w 7660640"/>
              <a:gd name="connsiteY15" fmla="*/ 3322320 h 6543040"/>
              <a:gd name="connsiteX16" fmla="*/ 5506720 w 7660640"/>
              <a:gd name="connsiteY16" fmla="*/ 3667760 h 6543040"/>
              <a:gd name="connsiteX17" fmla="*/ 5537200 w 7660640"/>
              <a:gd name="connsiteY17" fmla="*/ 3891280 h 6543040"/>
              <a:gd name="connsiteX18" fmla="*/ 5628640 w 7660640"/>
              <a:gd name="connsiteY18" fmla="*/ 4165600 h 6543040"/>
              <a:gd name="connsiteX19" fmla="*/ 5720080 w 7660640"/>
              <a:gd name="connsiteY19" fmla="*/ 4399280 h 6543040"/>
              <a:gd name="connsiteX20" fmla="*/ 5831840 w 7660640"/>
              <a:gd name="connsiteY20" fmla="*/ 4531360 h 6543040"/>
              <a:gd name="connsiteX21" fmla="*/ 6014720 w 7660640"/>
              <a:gd name="connsiteY21" fmla="*/ 4693920 h 6543040"/>
              <a:gd name="connsiteX22" fmla="*/ 6177280 w 7660640"/>
              <a:gd name="connsiteY22" fmla="*/ 4744720 h 6543040"/>
              <a:gd name="connsiteX23" fmla="*/ 6360160 w 7660640"/>
              <a:gd name="connsiteY23" fmla="*/ 4795520 h 6543040"/>
              <a:gd name="connsiteX24" fmla="*/ 6532880 w 7660640"/>
              <a:gd name="connsiteY24" fmla="*/ 4795520 h 6543040"/>
              <a:gd name="connsiteX25" fmla="*/ 6685280 w 7660640"/>
              <a:gd name="connsiteY25" fmla="*/ 4826000 h 6543040"/>
              <a:gd name="connsiteX26" fmla="*/ 6827520 w 7660640"/>
              <a:gd name="connsiteY26" fmla="*/ 4856480 h 6543040"/>
              <a:gd name="connsiteX27" fmla="*/ 6888480 w 7660640"/>
              <a:gd name="connsiteY27" fmla="*/ 4927600 h 6543040"/>
              <a:gd name="connsiteX28" fmla="*/ 6939280 w 7660640"/>
              <a:gd name="connsiteY28" fmla="*/ 5019040 h 6543040"/>
              <a:gd name="connsiteX29" fmla="*/ 6939280 w 7660640"/>
              <a:gd name="connsiteY29" fmla="*/ 5181600 h 6543040"/>
              <a:gd name="connsiteX30" fmla="*/ 6939280 w 7660640"/>
              <a:gd name="connsiteY30" fmla="*/ 5293360 h 6543040"/>
              <a:gd name="connsiteX31" fmla="*/ 6939280 w 7660640"/>
              <a:gd name="connsiteY31" fmla="*/ 5435600 h 6543040"/>
              <a:gd name="connsiteX32" fmla="*/ 6918960 w 7660640"/>
              <a:gd name="connsiteY32" fmla="*/ 5628640 h 6543040"/>
              <a:gd name="connsiteX33" fmla="*/ 6868160 w 7660640"/>
              <a:gd name="connsiteY33" fmla="*/ 5720080 h 6543040"/>
              <a:gd name="connsiteX34" fmla="*/ 6878320 w 7660640"/>
              <a:gd name="connsiteY34" fmla="*/ 5821680 h 6543040"/>
              <a:gd name="connsiteX35" fmla="*/ 6898640 w 7660640"/>
              <a:gd name="connsiteY35" fmla="*/ 6035040 h 6543040"/>
              <a:gd name="connsiteX36" fmla="*/ 6929120 w 7660640"/>
              <a:gd name="connsiteY36" fmla="*/ 6085840 h 6543040"/>
              <a:gd name="connsiteX37" fmla="*/ 6959600 w 7660640"/>
              <a:gd name="connsiteY37" fmla="*/ 6075680 h 6543040"/>
              <a:gd name="connsiteX38" fmla="*/ 7112000 w 7660640"/>
              <a:gd name="connsiteY38" fmla="*/ 5963920 h 6543040"/>
              <a:gd name="connsiteX39" fmla="*/ 7203440 w 7660640"/>
              <a:gd name="connsiteY39" fmla="*/ 5882640 h 6543040"/>
              <a:gd name="connsiteX40" fmla="*/ 7274560 w 7660640"/>
              <a:gd name="connsiteY40" fmla="*/ 5842000 h 6543040"/>
              <a:gd name="connsiteX41" fmla="*/ 7325360 w 7660640"/>
              <a:gd name="connsiteY41" fmla="*/ 5852160 h 6543040"/>
              <a:gd name="connsiteX42" fmla="*/ 7386320 w 7660640"/>
              <a:gd name="connsiteY42" fmla="*/ 5923280 h 6543040"/>
              <a:gd name="connsiteX43" fmla="*/ 7447280 w 7660640"/>
              <a:gd name="connsiteY43" fmla="*/ 6045200 h 6543040"/>
              <a:gd name="connsiteX44" fmla="*/ 7538720 w 7660640"/>
              <a:gd name="connsiteY44" fmla="*/ 6177280 h 6543040"/>
              <a:gd name="connsiteX45" fmla="*/ 7620000 w 7660640"/>
              <a:gd name="connsiteY45" fmla="*/ 6329680 h 6543040"/>
              <a:gd name="connsiteX46" fmla="*/ 7660640 w 7660640"/>
              <a:gd name="connsiteY46" fmla="*/ 6400800 h 6543040"/>
              <a:gd name="connsiteX47" fmla="*/ 6939280 w 7660640"/>
              <a:gd name="connsiteY47" fmla="*/ 6543040 h 6543040"/>
              <a:gd name="connsiteX48" fmla="*/ 5801360 w 7660640"/>
              <a:gd name="connsiteY48" fmla="*/ 6512560 h 6543040"/>
              <a:gd name="connsiteX49" fmla="*/ 4511040 w 7660640"/>
              <a:gd name="connsiteY49" fmla="*/ 6329680 h 6543040"/>
              <a:gd name="connsiteX50" fmla="*/ 4297680 w 7660640"/>
              <a:gd name="connsiteY50" fmla="*/ 6177280 h 6543040"/>
              <a:gd name="connsiteX51" fmla="*/ 4663440 w 7660640"/>
              <a:gd name="connsiteY51" fmla="*/ 5577840 h 6543040"/>
              <a:gd name="connsiteX52" fmla="*/ 4663440 w 7660640"/>
              <a:gd name="connsiteY52" fmla="*/ 5008880 h 6543040"/>
              <a:gd name="connsiteX53" fmla="*/ 4409440 w 7660640"/>
              <a:gd name="connsiteY53" fmla="*/ 4622800 h 6543040"/>
              <a:gd name="connsiteX54" fmla="*/ 3515360 w 7660640"/>
              <a:gd name="connsiteY54" fmla="*/ 4236720 h 6543040"/>
              <a:gd name="connsiteX55" fmla="*/ 2824480 w 7660640"/>
              <a:gd name="connsiteY55" fmla="*/ 4175760 h 6543040"/>
              <a:gd name="connsiteX56" fmla="*/ 2001520 w 7660640"/>
              <a:gd name="connsiteY56" fmla="*/ 4206240 h 6543040"/>
              <a:gd name="connsiteX57" fmla="*/ 1524000 w 7660640"/>
              <a:gd name="connsiteY57" fmla="*/ 4358640 h 6543040"/>
              <a:gd name="connsiteX58" fmla="*/ 1209040 w 7660640"/>
              <a:gd name="connsiteY58" fmla="*/ 4673600 h 6543040"/>
              <a:gd name="connsiteX59" fmla="*/ 1087120 w 7660640"/>
              <a:gd name="connsiteY59" fmla="*/ 5100320 h 6543040"/>
              <a:gd name="connsiteX60" fmla="*/ 101600 w 7660640"/>
              <a:gd name="connsiteY60" fmla="*/ 5130800 h 6543040"/>
              <a:gd name="connsiteX61" fmla="*/ 0 w 7660640"/>
              <a:gd name="connsiteY61" fmla="*/ 5069840 h 6543040"/>
              <a:gd name="connsiteX62" fmla="*/ 335280 w 7660640"/>
              <a:gd name="connsiteY62"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831840 w 7660640"/>
              <a:gd name="connsiteY6" fmla="*/ 7518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953760 w 7660640"/>
              <a:gd name="connsiteY5" fmla="*/ 57912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5831840 w 7660640"/>
              <a:gd name="connsiteY5" fmla="*/ 660400 h 6543040"/>
              <a:gd name="connsiteX6" fmla="*/ 5699760 w 7660640"/>
              <a:gd name="connsiteY6" fmla="*/ 904240 h 6543040"/>
              <a:gd name="connsiteX7" fmla="*/ 5638800 w 7660640"/>
              <a:gd name="connsiteY7" fmla="*/ 1148080 h 6543040"/>
              <a:gd name="connsiteX8" fmla="*/ 5709920 w 7660640"/>
              <a:gd name="connsiteY8" fmla="*/ 1422400 h 6543040"/>
              <a:gd name="connsiteX9" fmla="*/ 5963920 w 7660640"/>
              <a:gd name="connsiteY9" fmla="*/ 1554480 h 6543040"/>
              <a:gd name="connsiteX10" fmla="*/ 6035040 w 7660640"/>
              <a:gd name="connsiteY10" fmla="*/ 1737360 h 6543040"/>
              <a:gd name="connsiteX11" fmla="*/ 6075680 w 7660640"/>
              <a:gd name="connsiteY11" fmla="*/ 2133600 h 6543040"/>
              <a:gd name="connsiteX12" fmla="*/ 6065520 w 7660640"/>
              <a:gd name="connsiteY12" fmla="*/ 2377440 h 6543040"/>
              <a:gd name="connsiteX13" fmla="*/ 5953760 w 7660640"/>
              <a:gd name="connsiteY13" fmla="*/ 2621280 h 6543040"/>
              <a:gd name="connsiteX14" fmla="*/ 5781040 w 7660640"/>
              <a:gd name="connsiteY14" fmla="*/ 2854960 h 6543040"/>
              <a:gd name="connsiteX15" fmla="*/ 5608320 w 7660640"/>
              <a:gd name="connsiteY15" fmla="*/ 3108960 h 6543040"/>
              <a:gd name="connsiteX16" fmla="*/ 5527040 w 7660640"/>
              <a:gd name="connsiteY16" fmla="*/ 3322320 h 6543040"/>
              <a:gd name="connsiteX17" fmla="*/ 5506720 w 7660640"/>
              <a:gd name="connsiteY17" fmla="*/ 3667760 h 6543040"/>
              <a:gd name="connsiteX18" fmla="*/ 5537200 w 7660640"/>
              <a:gd name="connsiteY18" fmla="*/ 3891280 h 6543040"/>
              <a:gd name="connsiteX19" fmla="*/ 5628640 w 7660640"/>
              <a:gd name="connsiteY19" fmla="*/ 4165600 h 6543040"/>
              <a:gd name="connsiteX20" fmla="*/ 5720080 w 7660640"/>
              <a:gd name="connsiteY20" fmla="*/ 4399280 h 6543040"/>
              <a:gd name="connsiteX21" fmla="*/ 5831840 w 7660640"/>
              <a:gd name="connsiteY21" fmla="*/ 4531360 h 6543040"/>
              <a:gd name="connsiteX22" fmla="*/ 6014720 w 7660640"/>
              <a:gd name="connsiteY22" fmla="*/ 4693920 h 6543040"/>
              <a:gd name="connsiteX23" fmla="*/ 6177280 w 7660640"/>
              <a:gd name="connsiteY23" fmla="*/ 4744720 h 6543040"/>
              <a:gd name="connsiteX24" fmla="*/ 6360160 w 7660640"/>
              <a:gd name="connsiteY24" fmla="*/ 4795520 h 6543040"/>
              <a:gd name="connsiteX25" fmla="*/ 6532880 w 7660640"/>
              <a:gd name="connsiteY25" fmla="*/ 4795520 h 6543040"/>
              <a:gd name="connsiteX26" fmla="*/ 6685280 w 7660640"/>
              <a:gd name="connsiteY26" fmla="*/ 4826000 h 6543040"/>
              <a:gd name="connsiteX27" fmla="*/ 6827520 w 7660640"/>
              <a:gd name="connsiteY27" fmla="*/ 4856480 h 6543040"/>
              <a:gd name="connsiteX28" fmla="*/ 6888480 w 7660640"/>
              <a:gd name="connsiteY28" fmla="*/ 4927600 h 6543040"/>
              <a:gd name="connsiteX29" fmla="*/ 6939280 w 7660640"/>
              <a:gd name="connsiteY29" fmla="*/ 5019040 h 6543040"/>
              <a:gd name="connsiteX30" fmla="*/ 6939280 w 7660640"/>
              <a:gd name="connsiteY30" fmla="*/ 5181600 h 6543040"/>
              <a:gd name="connsiteX31" fmla="*/ 6939280 w 7660640"/>
              <a:gd name="connsiteY31" fmla="*/ 5293360 h 6543040"/>
              <a:gd name="connsiteX32" fmla="*/ 6939280 w 7660640"/>
              <a:gd name="connsiteY32" fmla="*/ 5435600 h 6543040"/>
              <a:gd name="connsiteX33" fmla="*/ 6918960 w 7660640"/>
              <a:gd name="connsiteY33" fmla="*/ 5628640 h 6543040"/>
              <a:gd name="connsiteX34" fmla="*/ 6868160 w 7660640"/>
              <a:gd name="connsiteY34" fmla="*/ 5720080 h 6543040"/>
              <a:gd name="connsiteX35" fmla="*/ 6878320 w 7660640"/>
              <a:gd name="connsiteY35" fmla="*/ 5821680 h 6543040"/>
              <a:gd name="connsiteX36" fmla="*/ 6898640 w 7660640"/>
              <a:gd name="connsiteY36" fmla="*/ 6035040 h 6543040"/>
              <a:gd name="connsiteX37" fmla="*/ 6929120 w 7660640"/>
              <a:gd name="connsiteY37" fmla="*/ 6085840 h 6543040"/>
              <a:gd name="connsiteX38" fmla="*/ 6959600 w 7660640"/>
              <a:gd name="connsiteY38" fmla="*/ 6075680 h 6543040"/>
              <a:gd name="connsiteX39" fmla="*/ 7112000 w 7660640"/>
              <a:gd name="connsiteY39" fmla="*/ 5963920 h 6543040"/>
              <a:gd name="connsiteX40" fmla="*/ 7203440 w 7660640"/>
              <a:gd name="connsiteY40" fmla="*/ 5882640 h 6543040"/>
              <a:gd name="connsiteX41" fmla="*/ 7274560 w 7660640"/>
              <a:gd name="connsiteY41" fmla="*/ 5842000 h 6543040"/>
              <a:gd name="connsiteX42" fmla="*/ 7325360 w 7660640"/>
              <a:gd name="connsiteY42" fmla="*/ 5852160 h 6543040"/>
              <a:gd name="connsiteX43" fmla="*/ 7386320 w 7660640"/>
              <a:gd name="connsiteY43" fmla="*/ 5923280 h 6543040"/>
              <a:gd name="connsiteX44" fmla="*/ 7447280 w 7660640"/>
              <a:gd name="connsiteY44" fmla="*/ 6045200 h 6543040"/>
              <a:gd name="connsiteX45" fmla="*/ 7538720 w 7660640"/>
              <a:gd name="connsiteY45" fmla="*/ 6177280 h 6543040"/>
              <a:gd name="connsiteX46" fmla="*/ 7620000 w 7660640"/>
              <a:gd name="connsiteY46" fmla="*/ 6329680 h 6543040"/>
              <a:gd name="connsiteX47" fmla="*/ 7660640 w 7660640"/>
              <a:gd name="connsiteY47" fmla="*/ 6400800 h 6543040"/>
              <a:gd name="connsiteX48" fmla="*/ 6939280 w 7660640"/>
              <a:gd name="connsiteY48" fmla="*/ 6543040 h 6543040"/>
              <a:gd name="connsiteX49" fmla="*/ 5801360 w 7660640"/>
              <a:gd name="connsiteY49" fmla="*/ 6512560 h 6543040"/>
              <a:gd name="connsiteX50" fmla="*/ 4511040 w 7660640"/>
              <a:gd name="connsiteY50" fmla="*/ 6329680 h 6543040"/>
              <a:gd name="connsiteX51" fmla="*/ 4297680 w 7660640"/>
              <a:gd name="connsiteY51" fmla="*/ 6177280 h 6543040"/>
              <a:gd name="connsiteX52" fmla="*/ 4663440 w 7660640"/>
              <a:gd name="connsiteY52" fmla="*/ 5577840 h 6543040"/>
              <a:gd name="connsiteX53" fmla="*/ 4663440 w 7660640"/>
              <a:gd name="connsiteY53" fmla="*/ 5008880 h 6543040"/>
              <a:gd name="connsiteX54" fmla="*/ 4409440 w 7660640"/>
              <a:gd name="connsiteY54" fmla="*/ 4622800 h 6543040"/>
              <a:gd name="connsiteX55" fmla="*/ 3515360 w 7660640"/>
              <a:gd name="connsiteY55" fmla="*/ 4236720 h 6543040"/>
              <a:gd name="connsiteX56" fmla="*/ 2824480 w 7660640"/>
              <a:gd name="connsiteY56" fmla="*/ 4175760 h 6543040"/>
              <a:gd name="connsiteX57" fmla="*/ 2001520 w 7660640"/>
              <a:gd name="connsiteY57" fmla="*/ 4206240 h 6543040"/>
              <a:gd name="connsiteX58" fmla="*/ 1524000 w 7660640"/>
              <a:gd name="connsiteY58" fmla="*/ 4358640 h 6543040"/>
              <a:gd name="connsiteX59" fmla="*/ 1209040 w 7660640"/>
              <a:gd name="connsiteY59" fmla="*/ 4673600 h 6543040"/>
              <a:gd name="connsiteX60" fmla="*/ 1087120 w 7660640"/>
              <a:gd name="connsiteY60" fmla="*/ 5100320 h 6543040"/>
              <a:gd name="connsiteX61" fmla="*/ 101600 w 7660640"/>
              <a:gd name="connsiteY61" fmla="*/ 5130800 h 6543040"/>
              <a:gd name="connsiteX62" fmla="*/ 0 w 7660640"/>
              <a:gd name="connsiteY62" fmla="*/ 5069840 h 6543040"/>
              <a:gd name="connsiteX63" fmla="*/ 335280 w 7660640"/>
              <a:gd name="connsiteY63"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31840 w 7660640"/>
              <a:gd name="connsiteY6" fmla="*/ 660400 h 6543040"/>
              <a:gd name="connsiteX7" fmla="*/ 5699760 w 7660640"/>
              <a:gd name="connsiteY7" fmla="*/ 904240 h 6543040"/>
              <a:gd name="connsiteX8" fmla="*/ 5638800 w 7660640"/>
              <a:gd name="connsiteY8" fmla="*/ 1148080 h 6543040"/>
              <a:gd name="connsiteX9" fmla="*/ 5709920 w 7660640"/>
              <a:gd name="connsiteY9" fmla="*/ 1422400 h 6543040"/>
              <a:gd name="connsiteX10" fmla="*/ 5963920 w 7660640"/>
              <a:gd name="connsiteY10" fmla="*/ 1554480 h 6543040"/>
              <a:gd name="connsiteX11" fmla="*/ 6035040 w 7660640"/>
              <a:gd name="connsiteY11" fmla="*/ 1737360 h 6543040"/>
              <a:gd name="connsiteX12" fmla="*/ 6075680 w 7660640"/>
              <a:gd name="connsiteY12" fmla="*/ 2133600 h 6543040"/>
              <a:gd name="connsiteX13" fmla="*/ 6065520 w 7660640"/>
              <a:gd name="connsiteY13" fmla="*/ 2377440 h 6543040"/>
              <a:gd name="connsiteX14" fmla="*/ 5953760 w 7660640"/>
              <a:gd name="connsiteY14" fmla="*/ 2621280 h 6543040"/>
              <a:gd name="connsiteX15" fmla="*/ 5781040 w 7660640"/>
              <a:gd name="connsiteY15" fmla="*/ 2854960 h 6543040"/>
              <a:gd name="connsiteX16" fmla="*/ 5608320 w 7660640"/>
              <a:gd name="connsiteY16" fmla="*/ 3108960 h 6543040"/>
              <a:gd name="connsiteX17" fmla="*/ 5527040 w 7660640"/>
              <a:gd name="connsiteY17" fmla="*/ 3322320 h 6543040"/>
              <a:gd name="connsiteX18" fmla="*/ 5506720 w 7660640"/>
              <a:gd name="connsiteY18" fmla="*/ 3667760 h 6543040"/>
              <a:gd name="connsiteX19" fmla="*/ 5537200 w 7660640"/>
              <a:gd name="connsiteY19" fmla="*/ 3891280 h 6543040"/>
              <a:gd name="connsiteX20" fmla="*/ 5628640 w 7660640"/>
              <a:gd name="connsiteY20" fmla="*/ 4165600 h 6543040"/>
              <a:gd name="connsiteX21" fmla="*/ 5720080 w 7660640"/>
              <a:gd name="connsiteY21" fmla="*/ 4399280 h 6543040"/>
              <a:gd name="connsiteX22" fmla="*/ 5831840 w 7660640"/>
              <a:gd name="connsiteY22" fmla="*/ 4531360 h 6543040"/>
              <a:gd name="connsiteX23" fmla="*/ 6014720 w 7660640"/>
              <a:gd name="connsiteY23" fmla="*/ 4693920 h 6543040"/>
              <a:gd name="connsiteX24" fmla="*/ 6177280 w 7660640"/>
              <a:gd name="connsiteY24" fmla="*/ 4744720 h 6543040"/>
              <a:gd name="connsiteX25" fmla="*/ 6360160 w 7660640"/>
              <a:gd name="connsiteY25" fmla="*/ 4795520 h 6543040"/>
              <a:gd name="connsiteX26" fmla="*/ 6532880 w 7660640"/>
              <a:gd name="connsiteY26" fmla="*/ 4795520 h 6543040"/>
              <a:gd name="connsiteX27" fmla="*/ 6685280 w 7660640"/>
              <a:gd name="connsiteY27" fmla="*/ 4826000 h 6543040"/>
              <a:gd name="connsiteX28" fmla="*/ 6827520 w 7660640"/>
              <a:gd name="connsiteY28" fmla="*/ 4856480 h 6543040"/>
              <a:gd name="connsiteX29" fmla="*/ 6888480 w 7660640"/>
              <a:gd name="connsiteY29" fmla="*/ 4927600 h 6543040"/>
              <a:gd name="connsiteX30" fmla="*/ 6939280 w 7660640"/>
              <a:gd name="connsiteY30" fmla="*/ 5019040 h 6543040"/>
              <a:gd name="connsiteX31" fmla="*/ 6939280 w 7660640"/>
              <a:gd name="connsiteY31" fmla="*/ 5181600 h 6543040"/>
              <a:gd name="connsiteX32" fmla="*/ 6939280 w 7660640"/>
              <a:gd name="connsiteY32" fmla="*/ 5293360 h 6543040"/>
              <a:gd name="connsiteX33" fmla="*/ 6939280 w 7660640"/>
              <a:gd name="connsiteY33" fmla="*/ 5435600 h 6543040"/>
              <a:gd name="connsiteX34" fmla="*/ 6918960 w 7660640"/>
              <a:gd name="connsiteY34" fmla="*/ 5628640 h 6543040"/>
              <a:gd name="connsiteX35" fmla="*/ 6868160 w 7660640"/>
              <a:gd name="connsiteY35" fmla="*/ 5720080 h 6543040"/>
              <a:gd name="connsiteX36" fmla="*/ 6878320 w 7660640"/>
              <a:gd name="connsiteY36" fmla="*/ 5821680 h 6543040"/>
              <a:gd name="connsiteX37" fmla="*/ 6898640 w 7660640"/>
              <a:gd name="connsiteY37" fmla="*/ 6035040 h 6543040"/>
              <a:gd name="connsiteX38" fmla="*/ 6929120 w 7660640"/>
              <a:gd name="connsiteY38" fmla="*/ 6085840 h 6543040"/>
              <a:gd name="connsiteX39" fmla="*/ 6959600 w 7660640"/>
              <a:gd name="connsiteY39" fmla="*/ 6075680 h 6543040"/>
              <a:gd name="connsiteX40" fmla="*/ 7112000 w 7660640"/>
              <a:gd name="connsiteY40" fmla="*/ 5963920 h 6543040"/>
              <a:gd name="connsiteX41" fmla="*/ 7203440 w 7660640"/>
              <a:gd name="connsiteY41" fmla="*/ 5882640 h 6543040"/>
              <a:gd name="connsiteX42" fmla="*/ 7274560 w 7660640"/>
              <a:gd name="connsiteY42" fmla="*/ 5842000 h 6543040"/>
              <a:gd name="connsiteX43" fmla="*/ 7325360 w 7660640"/>
              <a:gd name="connsiteY43" fmla="*/ 5852160 h 6543040"/>
              <a:gd name="connsiteX44" fmla="*/ 7386320 w 7660640"/>
              <a:gd name="connsiteY44" fmla="*/ 5923280 h 6543040"/>
              <a:gd name="connsiteX45" fmla="*/ 7447280 w 7660640"/>
              <a:gd name="connsiteY45" fmla="*/ 6045200 h 6543040"/>
              <a:gd name="connsiteX46" fmla="*/ 7538720 w 7660640"/>
              <a:gd name="connsiteY46" fmla="*/ 6177280 h 6543040"/>
              <a:gd name="connsiteX47" fmla="*/ 7620000 w 7660640"/>
              <a:gd name="connsiteY47" fmla="*/ 6329680 h 6543040"/>
              <a:gd name="connsiteX48" fmla="*/ 7660640 w 7660640"/>
              <a:gd name="connsiteY48" fmla="*/ 6400800 h 6543040"/>
              <a:gd name="connsiteX49" fmla="*/ 6939280 w 7660640"/>
              <a:gd name="connsiteY49" fmla="*/ 6543040 h 6543040"/>
              <a:gd name="connsiteX50" fmla="*/ 5801360 w 7660640"/>
              <a:gd name="connsiteY50" fmla="*/ 6512560 h 6543040"/>
              <a:gd name="connsiteX51" fmla="*/ 4511040 w 7660640"/>
              <a:gd name="connsiteY51" fmla="*/ 6329680 h 6543040"/>
              <a:gd name="connsiteX52" fmla="*/ 4297680 w 7660640"/>
              <a:gd name="connsiteY52" fmla="*/ 6177280 h 6543040"/>
              <a:gd name="connsiteX53" fmla="*/ 4663440 w 7660640"/>
              <a:gd name="connsiteY53" fmla="*/ 5577840 h 6543040"/>
              <a:gd name="connsiteX54" fmla="*/ 4663440 w 7660640"/>
              <a:gd name="connsiteY54" fmla="*/ 5008880 h 6543040"/>
              <a:gd name="connsiteX55" fmla="*/ 4409440 w 7660640"/>
              <a:gd name="connsiteY55" fmla="*/ 4622800 h 6543040"/>
              <a:gd name="connsiteX56" fmla="*/ 3515360 w 7660640"/>
              <a:gd name="connsiteY56" fmla="*/ 4236720 h 6543040"/>
              <a:gd name="connsiteX57" fmla="*/ 2824480 w 7660640"/>
              <a:gd name="connsiteY57" fmla="*/ 4175760 h 6543040"/>
              <a:gd name="connsiteX58" fmla="*/ 2001520 w 7660640"/>
              <a:gd name="connsiteY58" fmla="*/ 4206240 h 6543040"/>
              <a:gd name="connsiteX59" fmla="*/ 1524000 w 7660640"/>
              <a:gd name="connsiteY59" fmla="*/ 4358640 h 6543040"/>
              <a:gd name="connsiteX60" fmla="*/ 1209040 w 7660640"/>
              <a:gd name="connsiteY60" fmla="*/ 4673600 h 6543040"/>
              <a:gd name="connsiteX61" fmla="*/ 1087120 w 7660640"/>
              <a:gd name="connsiteY61" fmla="*/ 5100320 h 6543040"/>
              <a:gd name="connsiteX62" fmla="*/ 101600 w 7660640"/>
              <a:gd name="connsiteY62" fmla="*/ 5130800 h 6543040"/>
              <a:gd name="connsiteX63" fmla="*/ 0 w 7660640"/>
              <a:gd name="connsiteY63" fmla="*/ 5069840 h 6543040"/>
              <a:gd name="connsiteX64" fmla="*/ 335280 w 7660640"/>
              <a:gd name="connsiteY64"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004560 w 7660640"/>
              <a:gd name="connsiteY5" fmla="*/ 27432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34560 h 6543040"/>
              <a:gd name="connsiteX1" fmla="*/ 2854960 w 7660640"/>
              <a:gd name="connsiteY1" fmla="*/ 1087120 h 6543040"/>
              <a:gd name="connsiteX2" fmla="*/ 3830320 w 7660640"/>
              <a:gd name="connsiteY2" fmla="*/ 436880 h 6543040"/>
              <a:gd name="connsiteX3" fmla="*/ 3860800 w 7660640"/>
              <a:gd name="connsiteY3" fmla="*/ 10160 h 6543040"/>
              <a:gd name="connsiteX4" fmla="*/ 6146800 w 7660640"/>
              <a:gd name="connsiteY4" fmla="*/ 0 h 6543040"/>
              <a:gd name="connsiteX5" fmla="*/ 6217920 w 7660640"/>
              <a:gd name="connsiteY5" fmla="*/ 243840 h 6543040"/>
              <a:gd name="connsiteX6" fmla="*/ 5892800 w 7660640"/>
              <a:gd name="connsiteY6" fmla="*/ 518160 h 6543040"/>
              <a:gd name="connsiteX7" fmla="*/ 5831840 w 7660640"/>
              <a:gd name="connsiteY7" fmla="*/ 660400 h 6543040"/>
              <a:gd name="connsiteX8" fmla="*/ 5699760 w 7660640"/>
              <a:gd name="connsiteY8" fmla="*/ 904240 h 6543040"/>
              <a:gd name="connsiteX9" fmla="*/ 5638800 w 7660640"/>
              <a:gd name="connsiteY9" fmla="*/ 1148080 h 6543040"/>
              <a:gd name="connsiteX10" fmla="*/ 5709920 w 7660640"/>
              <a:gd name="connsiteY10" fmla="*/ 1422400 h 6543040"/>
              <a:gd name="connsiteX11" fmla="*/ 5963920 w 7660640"/>
              <a:gd name="connsiteY11" fmla="*/ 1554480 h 6543040"/>
              <a:gd name="connsiteX12" fmla="*/ 6035040 w 7660640"/>
              <a:gd name="connsiteY12" fmla="*/ 1737360 h 6543040"/>
              <a:gd name="connsiteX13" fmla="*/ 6075680 w 7660640"/>
              <a:gd name="connsiteY13" fmla="*/ 2133600 h 6543040"/>
              <a:gd name="connsiteX14" fmla="*/ 6065520 w 7660640"/>
              <a:gd name="connsiteY14" fmla="*/ 2377440 h 6543040"/>
              <a:gd name="connsiteX15" fmla="*/ 5953760 w 7660640"/>
              <a:gd name="connsiteY15" fmla="*/ 2621280 h 6543040"/>
              <a:gd name="connsiteX16" fmla="*/ 5781040 w 7660640"/>
              <a:gd name="connsiteY16" fmla="*/ 2854960 h 6543040"/>
              <a:gd name="connsiteX17" fmla="*/ 5608320 w 7660640"/>
              <a:gd name="connsiteY17" fmla="*/ 3108960 h 6543040"/>
              <a:gd name="connsiteX18" fmla="*/ 5527040 w 7660640"/>
              <a:gd name="connsiteY18" fmla="*/ 3322320 h 6543040"/>
              <a:gd name="connsiteX19" fmla="*/ 5506720 w 7660640"/>
              <a:gd name="connsiteY19" fmla="*/ 3667760 h 6543040"/>
              <a:gd name="connsiteX20" fmla="*/ 5537200 w 7660640"/>
              <a:gd name="connsiteY20" fmla="*/ 3891280 h 6543040"/>
              <a:gd name="connsiteX21" fmla="*/ 5628640 w 7660640"/>
              <a:gd name="connsiteY21" fmla="*/ 4165600 h 6543040"/>
              <a:gd name="connsiteX22" fmla="*/ 5720080 w 7660640"/>
              <a:gd name="connsiteY22" fmla="*/ 4399280 h 6543040"/>
              <a:gd name="connsiteX23" fmla="*/ 5831840 w 7660640"/>
              <a:gd name="connsiteY23" fmla="*/ 4531360 h 6543040"/>
              <a:gd name="connsiteX24" fmla="*/ 6014720 w 7660640"/>
              <a:gd name="connsiteY24" fmla="*/ 4693920 h 6543040"/>
              <a:gd name="connsiteX25" fmla="*/ 6177280 w 7660640"/>
              <a:gd name="connsiteY25" fmla="*/ 4744720 h 6543040"/>
              <a:gd name="connsiteX26" fmla="*/ 6360160 w 7660640"/>
              <a:gd name="connsiteY26" fmla="*/ 4795520 h 6543040"/>
              <a:gd name="connsiteX27" fmla="*/ 6532880 w 7660640"/>
              <a:gd name="connsiteY27" fmla="*/ 4795520 h 6543040"/>
              <a:gd name="connsiteX28" fmla="*/ 6685280 w 7660640"/>
              <a:gd name="connsiteY28" fmla="*/ 4826000 h 6543040"/>
              <a:gd name="connsiteX29" fmla="*/ 6827520 w 7660640"/>
              <a:gd name="connsiteY29" fmla="*/ 4856480 h 6543040"/>
              <a:gd name="connsiteX30" fmla="*/ 6888480 w 7660640"/>
              <a:gd name="connsiteY30" fmla="*/ 4927600 h 6543040"/>
              <a:gd name="connsiteX31" fmla="*/ 6939280 w 7660640"/>
              <a:gd name="connsiteY31" fmla="*/ 5019040 h 6543040"/>
              <a:gd name="connsiteX32" fmla="*/ 6939280 w 7660640"/>
              <a:gd name="connsiteY32" fmla="*/ 5181600 h 6543040"/>
              <a:gd name="connsiteX33" fmla="*/ 6939280 w 7660640"/>
              <a:gd name="connsiteY33" fmla="*/ 5293360 h 6543040"/>
              <a:gd name="connsiteX34" fmla="*/ 6939280 w 7660640"/>
              <a:gd name="connsiteY34" fmla="*/ 5435600 h 6543040"/>
              <a:gd name="connsiteX35" fmla="*/ 6918960 w 7660640"/>
              <a:gd name="connsiteY35" fmla="*/ 5628640 h 6543040"/>
              <a:gd name="connsiteX36" fmla="*/ 6868160 w 7660640"/>
              <a:gd name="connsiteY36" fmla="*/ 5720080 h 6543040"/>
              <a:gd name="connsiteX37" fmla="*/ 6878320 w 7660640"/>
              <a:gd name="connsiteY37" fmla="*/ 5821680 h 6543040"/>
              <a:gd name="connsiteX38" fmla="*/ 6898640 w 7660640"/>
              <a:gd name="connsiteY38" fmla="*/ 6035040 h 6543040"/>
              <a:gd name="connsiteX39" fmla="*/ 6929120 w 7660640"/>
              <a:gd name="connsiteY39" fmla="*/ 6085840 h 6543040"/>
              <a:gd name="connsiteX40" fmla="*/ 6959600 w 7660640"/>
              <a:gd name="connsiteY40" fmla="*/ 6075680 h 6543040"/>
              <a:gd name="connsiteX41" fmla="*/ 7112000 w 7660640"/>
              <a:gd name="connsiteY41" fmla="*/ 5963920 h 6543040"/>
              <a:gd name="connsiteX42" fmla="*/ 7203440 w 7660640"/>
              <a:gd name="connsiteY42" fmla="*/ 5882640 h 6543040"/>
              <a:gd name="connsiteX43" fmla="*/ 7274560 w 7660640"/>
              <a:gd name="connsiteY43" fmla="*/ 5842000 h 6543040"/>
              <a:gd name="connsiteX44" fmla="*/ 7325360 w 7660640"/>
              <a:gd name="connsiteY44" fmla="*/ 5852160 h 6543040"/>
              <a:gd name="connsiteX45" fmla="*/ 7386320 w 7660640"/>
              <a:gd name="connsiteY45" fmla="*/ 5923280 h 6543040"/>
              <a:gd name="connsiteX46" fmla="*/ 7447280 w 7660640"/>
              <a:gd name="connsiteY46" fmla="*/ 6045200 h 6543040"/>
              <a:gd name="connsiteX47" fmla="*/ 7538720 w 7660640"/>
              <a:gd name="connsiteY47" fmla="*/ 6177280 h 6543040"/>
              <a:gd name="connsiteX48" fmla="*/ 7620000 w 7660640"/>
              <a:gd name="connsiteY48" fmla="*/ 6329680 h 6543040"/>
              <a:gd name="connsiteX49" fmla="*/ 7660640 w 7660640"/>
              <a:gd name="connsiteY49" fmla="*/ 6400800 h 6543040"/>
              <a:gd name="connsiteX50" fmla="*/ 6939280 w 7660640"/>
              <a:gd name="connsiteY50" fmla="*/ 6543040 h 6543040"/>
              <a:gd name="connsiteX51" fmla="*/ 5801360 w 7660640"/>
              <a:gd name="connsiteY51" fmla="*/ 6512560 h 6543040"/>
              <a:gd name="connsiteX52" fmla="*/ 4511040 w 7660640"/>
              <a:gd name="connsiteY52" fmla="*/ 6329680 h 6543040"/>
              <a:gd name="connsiteX53" fmla="*/ 4297680 w 7660640"/>
              <a:gd name="connsiteY53" fmla="*/ 6177280 h 6543040"/>
              <a:gd name="connsiteX54" fmla="*/ 4663440 w 7660640"/>
              <a:gd name="connsiteY54" fmla="*/ 5577840 h 6543040"/>
              <a:gd name="connsiteX55" fmla="*/ 4663440 w 7660640"/>
              <a:gd name="connsiteY55" fmla="*/ 5008880 h 6543040"/>
              <a:gd name="connsiteX56" fmla="*/ 4409440 w 7660640"/>
              <a:gd name="connsiteY56" fmla="*/ 4622800 h 6543040"/>
              <a:gd name="connsiteX57" fmla="*/ 3515360 w 7660640"/>
              <a:gd name="connsiteY57" fmla="*/ 4236720 h 6543040"/>
              <a:gd name="connsiteX58" fmla="*/ 2824480 w 7660640"/>
              <a:gd name="connsiteY58" fmla="*/ 4175760 h 6543040"/>
              <a:gd name="connsiteX59" fmla="*/ 2001520 w 7660640"/>
              <a:gd name="connsiteY59" fmla="*/ 4206240 h 6543040"/>
              <a:gd name="connsiteX60" fmla="*/ 1524000 w 7660640"/>
              <a:gd name="connsiteY60" fmla="*/ 4358640 h 6543040"/>
              <a:gd name="connsiteX61" fmla="*/ 1209040 w 7660640"/>
              <a:gd name="connsiteY61" fmla="*/ 4673600 h 6543040"/>
              <a:gd name="connsiteX62" fmla="*/ 1087120 w 7660640"/>
              <a:gd name="connsiteY62" fmla="*/ 5100320 h 6543040"/>
              <a:gd name="connsiteX63" fmla="*/ 101600 w 7660640"/>
              <a:gd name="connsiteY63" fmla="*/ 5130800 h 6543040"/>
              <a:gd name="connsiteX64" fmla="*/ 0 w 7660640"/>
              <a:gd name="connsiteY64" fmla="*/ 5069840 h 6543040"/>
              <a:gd name="connsiteX65" fmla="*/ 335280 w 7660640"/>
              <a:gd name="connsiteY65" fmla="*/ 4734560 h 654304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892800 w 7660640"/>
              <a:gd name="connsiteY6" fmla="*/ 55880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70104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2179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33440 w 7660640"/>
              <a:gd name="connsiteY6" fmla="*/ 48768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67120 w 7660640"/>
              <a:gd name="connsiteY5" fmla="*/ 28448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660640"/>
              <a:gd name="connsiteY0" fmla="*/ 4775200 h 6583680"/>
              <a:gd name="connsiteX1" fmla="*/ 2854960 w 7660640"/>
              <a:gd name="connsiteY1" fmla="*/ 1127760 h 6583680"/>
              <a:gd name="connsiteX2" fmla="*/ 3830320 w 7660640"/>
              <a:gd name="connsiteY2" fmla="*/ 477520 h 6583680"/>
              <a:gd name="connsiteX3" fmla="*/ 3860800 w 7660640"/>
              <a:gd name="connsiteY3" fmla="*/ 50800 h 6583680"/>
              <a:gd name="connsiteX4" fmla="*/ 6289040 w 7660640"/>
              <a:gd name="connsiteY4" fmla="*/ 0 h 6583680"/>
              <a:gd name="connsiteX5" fmla="*/ 6197600 w 7660640"/>
              <a:gd name="connsiteY5" fmla="*/ 264160 h 6583680"/>
              <a:gd name="connsiteX6" fmla="*/ 5994400 w 7660640"/>
              <a:gd name="connsiteY6" fmla="*/ 447040 h 6583680"/>
              <a:gd name="connsiteX7" fmla="*/ 5831840 w 7660640"/>
              <a:gd name="connsiteY7" fmla="*/ 660400 h 6583680"/>
              <a:gd name="connsiteX8" fmla="*/ 5699760 w 7660640"/>
              <a:gd name="connsiteY8" fmla="*/ 944880 h 6583680"/>
              <a:gd name="connsiteX9" fmla="*/ 5638800 w 7660640"/>
              <a:gd name="connsiteY9" fmla="*/ 1188720 h 6583680"/>
              <a:gd name="connsiteX10" fmla="*/ 5709920 w 7660640"/>
              <a:gd name="connsiteY10" fmla="*/ 1463040 h 6583680"/>
              <a:gd name="connsiteX11" fmla="*/ 5963920 w 7660640"/>
              <a:gd name="connsiteY11" fmla="*/ 1595120 h 6583680"/>
              <a:gd name="connsiteX12" fmla="*/ 6035040 w 7660640"/>
              <a:gd name="connsiteY12" fmla="*/ 1778000 h 6583680"/>
              <a:gd name="connsiteX13" fmla="*/ 6075680 w 7660640"/>
              <a:gd name="connsiteY13" fmla="*/ 2174240 h 6583680"/>
              <a:gd name="connsiteX14" fmla="*/ 6065520 w 7660640"/>
              <a:gd name="connsiteY14" fmla="*/ 2418080 h 6583680"/>
              <a:gd name="connsiteX15" fmla="*/ 5953760 w 7660640"/>
              <a:gd name="connsiteY15" fmla="*/ 2661920 h 6583680"/>
              <a:gd name="connsiteX16" fmla="*/ 5781040 w 7660640"/>
              <a:gd name="connsiteY16" fmla="*/ 2895600 h 6583680"/>
              <a:gd name="connsiteX17" fmla="*/ 5608320 w 7660640"/>
              <a:gd name="connsiteY17" fmla="*/ 3149600 h 6583680"/>
              <a:gd name="connsiteX18" fmla="*/ 5527040 w 7660640"/>
              <a:gd name="connsiteY18" fmla="*/ 3362960 h 6583680"/>
              <a:gd name="connsiteX19" fmla="*/ 5506720 w 7660640"/>
              <a:gd name="connsiteY19" fmla="*/ 3708400 h 6583680"/>
              <a:gd name="connsiteX20" fmla="*/ 5537200 w 7660640"/>
              <a:gd name="connsiteY20" fmla="*/ 3931920 h 6583680"/>
              <a:gd name="connsiteX21" fmla="*/ 5628640 w 7660640"/>
              <a:gd name="connsiteY21" fmla="*/ 4206240 h 6583680"/>
              <a:gd name="connsiteX22" fmla="*/ 5720080 w 7660640"/>
              <a:gd name="connsiteY22" fmla="*/ 4439920 h 6583680"/>
              <a:gd name="connsiteX23" fmla="*/ 5831840 w 7660640"/>
              <a:gd name="connsiteY23" fmla="*/ 4572000 h 6583680"/>
              <a:gd name="connsiteX24" fmla="*/ 6014720 w 7660640"/>
              <a:gd name="connsiteY24" fmla="*/ 4734560 h 6583680"/>
              <a:gd name="connsiteX25" fmla="*/ 6177280 w 7660640"/>
              <a:gd name="connsiteY25" fmla="*/ 4785360 h 6583680"/>
              <a:gd name="connsiteX26" fmla="*/ 6360160 w 7660640"/>
              <a:gd name="connsiteY26" fmla="*/ 4836160 h 6583680"/>
              <a:gd name="connsiteX27" fmla="*/ 6532880 w 7660640"/>
              <a:gd name="connsiteY27" fmla="*/ 4836160 h 6583680"/>
              <a:gd name="connsiteX28" fmla="*/ 6685280 w 7660640"/>
              <a:gd name="connsiteY28" fmla="*/ 4866640 h 6583680"/>
              <a:gd name="connsiteX29" fmla="*/ 6827520 w 7660640"/>
              <a:gd name="connsiteY29" fmla="*/ 4897120 h 6583680"/>
              <a:gd name="connsiteX30" fmla="*/ 6888480 w 7660640"/>
              <a:gd name="connsiteY30" fmla="*/ 4968240 h 6583680"/>
              <a:gd name="connsiteX31" fmla="*/ 6939280 w 7660640"/>
              <a:gd name="connsiteY31" fmla="*/ 5059680 h 6583680"/>
              <a:gd name="connsiteX32" fmla="*/ 6939280 w 7660640"/>
              <a:gd name="connsiteY32" fmla="*/ 5222240 h 6583680"/>
              <a:gd name="connsiteX33" fmla="*/ 6939280 w 7660640"/>
              <a:gd name="connsiteY33" fmla="*/ 5334000 h 6583680"/>
              <a:gd name="connsiteX34" fmla="*/ 6939280 w 7660640"/>
              <a:gd name="connsiteY34" fmla="*/ 5476240 h 6583680"/>
              <a:gd name="connsiteX35" fmla="*/ 6918960 w 7660640"/>
              <a:gd name="connsiteY35" fmla="*/ 5669280 h 6583680"/>
              <a:gd name="connsiteX36" fmla="*/ 6868160 w 7660640"/>
              <a:gd name="connsiteY36" fmla="*/ 5760720 h 6583680"/>
              <a:gd name="connsiteX37" fmla="*/ 6878320 w 7660640"/>
              <a:gd name="connsiteY37" fmla="*/ 5862320 h 6583680"/>
              <a:gd name="connsiteX38" fmla="*/ 6898640 w 7660640"/>
              <a:gd name="connsiteY38" fmla="*/ 6075680 h 6583680"/>
              <a:gd name="connsiteX39" fmla="*/ 6929120 w 7660640"/>
              <a:gd name="connsiteY39" fmla="*/ 6126480 h 6583680"/>
              <a:gd name="connsiteX40" fmla="*/ 6959600 w 7660640"/>
              <a:gd name="connsiteY40" fmla="*/ 6116320 h 6583680"/>
              <a:gd name="connsiteX41" fmla="*/ 7112000 w 7660640"/>
              <a:gd name="connsiteY41" fmla="*/ 6004560 h 6583680"/>
              <a:gd name="connsiteX42" fmla="*/ 7203440 w 7660640"/>
              <a:gd name="connsiteY42" fmla="*/ 5923280 h 6583680"/>
              <a:gd name="connsiteX43" fmla="*/ 7274560 w 7660640"/>
              <a:gd name="connsiteY43" fmla="*/ 5882640 h 6583680"/>
              <a:gd name="connsiteX44" fmla="*/ 7325360 w 7660640"/>
              <a:gd name="connsiteY44" fmla="*/ 5892800 h 6583680"/>
              <a:gd name="connsiteX45" fmla="*/ 7386320 w 7660640"/>
              <a:gd name="connsiteY45" fmla="*/ 5963920 h 6583680"/>
              <a:gd name="connsiteX46" fmla="*/ 7447280 w 7660640"/>
              <a:gd name="connsiteY46" fmla="*/ 6085840 h 6583680"/>
              <a:gd name="connsiteX47" fmla="*/ 7538720 w 7660640"/>
              <a:gd name="connsiteY47" fmla="*/ 6217920 h 6583680"/>
              <a:gd name="connsiteX48" fmla="*/ 7620000 w 7660640"/>
              <a:gd name="connsiteY48" fmla="*/ 6370320 h 6583680"/>
              <a:gd name="connsiteX49" fmla="*/ 7660640 w 7660640"/>
              <a:gd name="connsiteY49" fmla="*/ 6441440 h 6583680"/>
              <a:gd name="connsiteX50" fmla="*/ 6939280 w 7660640"/>
              <a:gd name="connsiteY50" fmla="*/ 6583680 h 6583680"/>
              <a:gd name="connsiteX51" fmla="*/ 5801360 w 7660640"/>
              <a:gd name="connsiteY51" fmla="*/ 6553200 h 6583680"/>
              <a:gd name="connsiteX52" fmla="*/ 4511040 w 7660640"/>
              <a:gd name="connsiteY52" fmla="*/ 6370320 h 6583680"/>
              <a:gd name="connsiteX53" fmla="*/ 4297680 w 7660640"/>
              <a:gd name="connsiteY53" fmla="*/ 6217920 h 6583680"/>
              <a:gd name="connsiteX54" fmla="*/ 4663440 w 7660640"/>
              <a:gd name="connsiteY54" fmla="*/ 5618480 h 6583680"/>
              <a:gd name="connsiteX55" fmla="*/ 4663440 w 7660640"/>
              <a:gd name="connsiteY55" fmla="*/ 5049520 h 6583680"/>
              <a:gd name="connsiteX56" fmla="*/ 4409440 w 7660640"/>
              <a:gd name="connsiteY56" fmla="*/ 4663440 h 6583680"/>
              <a:gd name="connsiteX57" fmla="*/ 3515360 w 7660640"/>
              <a:gd name="connsiteY57" fmla="*/ 4277360 h 6583680"/>
              <a:gd name="connsiteX58" fmla="*/ 2824480 w 7660640"/>
              <a:gd name="connsiteY58" fmla="*/ 4216400 h 6583680"/>
              <a:gd name="connsiteX59" fmla="*/ 2001520 w 7660640"/>
              <a:gd name="connsiteY59" fmla="*/ 4246880 h 6583680"/>
              <a:gd name="connsiteX60" fmla="*/ 1524000 w 7660640"/>
              <a:gd name="connsiteY60" fmla="*/ 4399280 h 6583680"/>
              <a:gd name="connsiteX61" fmla="*/ 1209040 w 7660640"/>
              <a:gd name="connsiteY61" fmla="*/ 4714240 h 6583680"/>
              <a:gd name="connsiteX62" fmla="*/ 1087120 w 7660640"/>
              <a:gd name="connsiteY62" fmla="*/ 5140960 h 6583680"/>
              <a:gd name="connsiteX63" fmla="*/ 101600 w 7660640"/>
              <a:gd name="connsiteY63" fmla="*/ 5171440 h 6583680"/>
              <a:gd name="connsiteX64" fmla="*/ 0 w 7660640"/>
              <a:gd name="connsiteY64" fmla="*/ 5110480 h 6583680"/>
              <a:gd name="connsiteX65" fmla="*/ 335280 w 7660640"/>
              <a:gd name="connsiteY65" fmla="*/ 4775200 h 658368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39280 w 7759700"/>
              <a:gd name="connsiteY50" fmla="*/ 658368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6959600 w 7759700"/>
              <a:gd name="connsiteY40" fmla="*/ 611632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4560 w 7759700"/>
              <a:gd name="connsiteY43" fmla="*/ 588264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538720 w 7759700"/>
              <a:gd name="connsiteY47" fmla="*/ 621792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447280 w 7759700"/>
              <a:gd name="connsiteY46" fmla="*/ 608584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386320 w 7759700"/>
              <a:gd name="connsiteY45" fmla="*/ 59639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325360 w 7759700"/>
              <a:gd name="connsiteY44" fmla="*/ 58928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203440 w 7759700"/>
              <a:gd name="connsiteY42" fmla="*/ 59232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08190 w 7759700"/>
              <a:gd name="connsiteY42" fmla="*/ 626618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2000 w 7759700"/>
              <a:gd name="connsiteY41" fmla="*/ 600456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188200 w 7759700"/>
              <a:gd name="connsiteY42" fmla="*/ 623570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5810 w 7759700"/>
              <a:gd name="connsiteY41" fmla="*/ 626364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0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5088991 w 7759700"/>
              <a:gd name="connsiteY4" fmla="*/ 7162 h 6791960"/>
              <a:gd name="connsiteX5" fmla="*/ 6289041 w 7759700"/>
              <a:gd name="connsiteY5" fmla="*/ 0 h 6791960"/>
              <a:gd name="connsiteX6" fmla="*/ 6197600 w 7759700"/>
              <a:gd name="connsiteY6" fmla="*/ 264160 h 6791960"/>
              <a:gd name="connsiteX7" fmla="*/ 5994400 w 7759700"/>
              <a:gd name="connsiteY7" fmla="*/ 447040 h 6791960"/>
              <a:gd name="connsiteX8" fmla="*/ 5831840 w 7759700"/>
              <a:gd name="connsiteY8" fmla="*/ 660400 h 6791960"/>
              <a:gd name="connsiteX9" fmla="*/ 5699760 w 7759700"/>
              <a:gd name="connsiteY9" fmla="*/ 944880 h 6791960"/>
              <a:gd name="connsiteX10" fmla="*/ 5638800 w 7759700"/>
              <a:gd name="connsiteY10" fmla="*/ 1188720 h 6791960"/>
              <a:gd name="connsiteX11" fmla="*/ 5709920 w 7759700"/>
              <a:gd name="connsiteY11" fmla="*/ 1463040 h 6791960"/>
              <a:gd name="connsiteX12" fmla="*/ 5963920 w 7759700"/>
              <a:gd name="connsiteY12" fmla="*/ 1595120 h 6791960"/>
              <a:gd name="connsiteX13" fmla="*/ 6035040 w 7759700"/>
              <a:gd name="connsiteY13" fmla="*/ 1778000 h 6791960"/>
              <a:gd name="connsiteX14" fmla="*/ 6075680 w 7759700"/>
              <a:gd name="connsiteY14" fmla="*/ 2174240 h 6791960"/>
              <a:gd name="connsiteX15" fmla="*/ 6065520 w 7759700"/>
              <a:gd name="connsiteY15" fmla="*/ 2418080 h 6791960"/>
              <a:gd name="connsiteX16" fmla="*/ 5953760 w 7759700"/>
              <a:gd name="connsiteY16" fmla="*/ 2661920 h 6791960"/>
              <a:gd name="connsiteX17" fmla="*/ 5781040 w 7759700"/>
              <a:gd name="connsiteY17" fmla="*/ 2895600 h 6791960"/>
              <a:gd name="connsiteX18" fmla="*/ 5608320 w 7759700"/>
              <a:gd name="connsiteY18" fmla="*/ 3149600 h 6791960"/>
              <a:gd name="connsiteX19" fmla="*/ 5527040 w 7759700"/>
              <a:gd name="connsiteY19" fmla="*/ 3362960 h 6791960"/>
              <a:gd name="connsiteX20" fmla="*/ 5506720 w 7759700"/>
              <a:gd name="connsiteY20" fmla="*/ 3708400 h 6791960"/>
              <a:gd name="connsiteX21" fmla="*/ 5537200 w 7759700"/>
              <a:gd name="connsiteY21" fmla="*/ 3931920 h 6791960"/>
              <a:gd name="connsiteX22" fmla="*/ 5628640 w 7759700"/>
              <a:gd name="connsiteY22" fmla="*/ 4206240 h 6791960"/>
              <a:gd name="connsiteX23" fmla="*/ 5720080 w 7759700"/>
              <a:gd name="connsiteY23" fmla="*/ 4439920 h 6791960"/>
              <a:gd name="connsiteX24" fmla="*/ 5831840 w 7759700"/>
              <a:gd name="connsiteY24" fmla="*/ 4572000 h 6791960"/>
              <a:gd name="connsiteX25" fmla="*/ 6014720 w 7759700"/>
              <a:gd name="connsiteY25" fmla="*/ 4734560 h 6791960"/>
              <a:gd name="connsiteX26" fmla="*/ 6177280 w 7759700"/>
              <a:gd name="connsiteY26" fmla="*/ 4785360 h 6791960"/>
              <a:gd name="connsiteX27" fmla="*/ 6360160 w 7759700"/>
              <a:gd name="connsiteY27" fmla="*/ 4836160 h 6791960"/>
              <a:gd name="connsiteX28" fmla="*/ 6532880 w 7759700"/>
              <a:gd name="connsiteY28" fmla="*/ 4836160 h 6791960"/>
              <a:gd name="connsiteX29" fmla="*/ 6685280 w 7759700"/>
              <a:gd name="connsiteY29" fmla="*/ 4866640 h 6791960"/>
              <a:gd name="connsiteX30" fmla="*/ 6827520 w 7759700"/>
              <a:gd name="connsiteY30" fmla="*/ 4897120 h 6791960"/>
              <a:gd name="connsiteX31" fmla="*/ 6888480 w 7759700"/>
              <a:gd name="connsiteY31" fmla="*/ 4968240 h 6791960"/>
              <a:gd name="connsiteX32" fmla="*/ 6939280 w 7759700"/>
              <a:gd name="connsiteY32" fmla="*/ 5059680 h 6791960"/>
              <a:gd name="connsiteX33" fmla="*/ 6939280 w 7759700"/>
              <a:gd name="connsiteY33" fmla="*/ 5222240 h 6791960"/>
              <a:gd name="connsiteX34" fmla="*/ 6939280 w 7759700"/>
              <a:gd name="connsiteY34" fmla="*/ 5334000 h 6791960"/>
              <a:gd name="connsiteX35" fmla="*/ 6939280 w 7759700"/>
              <a:gd name="connsiteY35" fmla="*/ 5476240 h 6791960"/>
              <a:gd name="connsiteX36" fmla="*/ 6918960 w 7759700"/>
              <a:gd name="connsiteY36" fmla="*/ 5669280 h 6791960"/>
              <a:gd name="connsiteX37" fmla="*/ 6868160 w 7759700"/>
              <a:gd name="connsiteY37" fmla="*/ 5760720 h 6791960"/>
              <a:gd name="connsiteX38" fmla="*/ 6878320 w 7759700"/>
              <a:gd name="connsiteY38" fmla="*/ 5862320 h 6791960"/>
              <a:gd name="connsiteX39" fmla="*/ 6898640 w 7759700"/>
              <a:gd name="connsiteY39" fmla="*/ 6075680 h 6791960"/>
              <a:gd name="connsiteX40" fmla="*/ 6929120 w 7759700"/>
              <a:gd name="connsiteY40" fmla="*/ 6126480 h 6791960"/>
              <a:gd name="connsiteX41" fmla="*/ 7051040 w 7759700"/>
              <a:gd name="connsiteY41" fmla="*/ 6226810 h 6791960"/>
              <a:gd name="connsiteX42" fmla="*/ 7119620 w 7759700"/>
              <a:gd name="connsiteY42" fmla="*/ 6240780 h 6791960"/>
              <a:gd name="connsiteX43" fmla="*/ 7211060 w 7759700"/>
              <a:gd name="connsiteY43" fmla="*/ 6231890 h 6791960"/>
              <a:gd name="connsiteX44" fmla="*/ 7278370 w 7759700"/>
              <a:gd name="connsiteY44" fmla="*/ 6134100 h 6791960"/>
              <a:gd name="connsiteX45" fmla="*/ 7420610 w 7759700"/>
              <a:gd name="connsiteY45" fmla="*/ 6007100 h 6791960"/>
              <a:gd name="connsiteX46" fmla="*/ 7512050 w 7759700"/>
              <a:gd name="connsiteY46" fmla="*/ 6002020 h 6791960"/>
              <a:gd name="connsiteX47" fmla="*/ 7538720 w 7759700"/>
              <a:gd name="connsiteY47" fmla="*/ 6093460 h 6791960"/>
              <a:gd name="connsiteX48" fmla="*/ 7630160 w 7759700"/>
              <a:gd name="connsiteY48" fmla="*/ 6240780 h 6791960"/>
              <a:gd name="connsiteX49" fmla="*/ 7620000 w 7759700"/>
              <a:gd name="connsiteY49" fmla="*/ 6370320 h 6791960"/>
              <a:gd name="connsiteX50" fmla="*/ 7759700 w 7759700"/>
              <a:gd name="connsiteY50" fmla="*/ 6791960 h 6791960"/>
              <a:gd name="connsiteX51" fmla="*/ 6973570 w 7759700"/>
              <a:gd name="connsiteY51" fmla="*/ 6576060 h 6791960"/>
              <a:gd name="connsiteX52" fmla="*/ 5801360 w 7759700"/>
              <a:gd name="connsiteY52" fmla="*/ 6553200 h 6791960"/>
              <a:gd name="connsiteX53" fmla="*/ 4511040 w 7759700"/>
              <a:gd name="connsiteY53" fmla="*/ 6370320 h 6791960"/>
              <a:gd name="connsiteX54" fmla="*/ 4297680 w 7759700"/>
              <a:gd name="connsiteY54" fmla="*/ 6217920 h 6791960"/>
              <a:gd name="connsiteX55" fmla="*/ 4663440 w 7759700"/>
              <a:gd name="connsiteY55" fmla="*/ 5618480 h 6791960"/>
              <a:gd name="connsiteX56" fmla="*/ 4663440 w 7759700"/>
              <a:gd name="connsiteY56" fmla="*/ 5049520 h 6791960"/>
              <a:gd name="connsiteX57" fmla="*/ 4409440 w 7759700"/>
              <a:gd name="connsiteY57" fmla="*/ 4663440 h 6791960"/>
              <a:gd name="connsiteX58" fmla="*/ 3515360 w 7759700"/>
              <a:gd name="connsiteY58" fmla="*/ 4277360 h 6791960"/>
              <a:gd name="connsiteX59" fmla="*/ 2824480 w 7759700"/>
              <a:gd name="connsiteY59" fmla="*/ 4216400 h 6791960"/>
              <a:gd name="connsiteX60" fmla="*/ 2001520 w 7759700"/>
              <a:gd name="connsiteY60" fmla="*/ 4246880 h 6791960"/>
              <a:gd name="connsiteX61" fmla="*/ 1524000 w 7759700"/>
              <a:gd name="connsiteY61" fmla="*/ 4399280 h 6791960"/>
              <a:gd name="connsiteX62" fmla="*/ 1209040 w 7759700"/>
              <a:gd name="connsiteY62" fmla="*/ 4714240 h 6791960"/>
              <a:gd name="connsiteX63" fmla="*/ 1087120 w 7759700"/>
              <a:gd name="connsiteY63" fmla="*/ 5140960 h 6791960"/>
              <a:gd name="connsiteX64" fmla="*/ 101600 w 7759700"/>
              <a:gd name="connsiteY64" fmla="*/ 5171440 h 6791960"/>
              <a:gd name="connsiteX65" fmla="*/ 0 w 7759700"/>
              <a:gd name="connsiteY65" fmla="*/ 5110480 h 6791960"/>
              <a:gd name="connsiteX66" fmla="*/ 335280 w 7759700"/>
              <a:gd name="connsiteY66"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335280 w 7759700"/>
              <a:gd name="connsiteY0" fmla="*/ 4775200 h 6791960"/>
              <a:gd name="connsiteX1" fmla="*/ 2854960 w 7759700"/>
              <a:gd name="connsiteY1" fmla="*/ 1127760 h 6791960"/>
              <a:gd name="connsiteX2" fmla="*/ 3830320 w 7759700"/>
              <a:gd name="connsiteY2" fmla="*/ 477520 h 6791960"/>
              <a:gd name="connsiteX3" fmla="*/ 3860800 w 7759700"/>
              <a:gd name="connsiteY3" fmla="*/ 50800 h 6791960"/>
              <a:gd name="connsiteX4" fmla="*/ 6289041 w 7759700"/>
              <a:gd name="connsiteY4" fmla="*/ 0 h 6791960"/>
              <a:gd name="connsiteX5" fmla="*/ 6197600 w 7759700"/>
              <a:gd name="connsiteY5" fmla="*/ 264160 h 6791960"/>
              <a:gd name="connsiteX6" fmla="*/ 5994400 w 7759700"/>
              <a:gd name="connsiteY6" fmla="*/ 447040 h 6791960"/>
              <a:gd name="connsiteX7" fmla="*/ 5831840 w 7759700"/>
              <a:gd name="connsiteY7" fmla="*/ 660400 h 6791960"/>
              <a:gd name="connsiteX8" fmla="*/ 5699760 w 7759700"/>
              <a:gd name="connsiteY8" fmla="*/ 944880 h 6791960"/>
              <a:gd name="connsiteX9" fmla="*/ 5638800 w 7759700"/>
              <a:gd name="connsiteY9" fmla="*/ 1188720 h 6791960"/>
              <a:gd name="connsiteX10" fmla="*/ 5709920 w 7759700"/>
              <a:gd name="connsiteY10" fmla="*/ 1463040 h 6791960"/>
              <a:gd name="connsiteX11" fmla="*/ 5963920 w 7759700"/>
              <a:gd name="connsiteY11" fmla="*/ 1595120 h 6791960"/>
              <a:gd name="connsiteX12" fmla="*/ 6035040 w 7759700"/>
              <a:gd name="connsiteY12" fmla="*/ 1778000 h 6791960"/>
              <a:gd name="connsiteX13" fmla="*/ 6075680 w 7759700"/>
              <a:gd name="connsiteY13" fmla="*/ 2174240 h 6791960"/>
              <a:gd name="connsiteX14" fmla="*/ 6065520 w 7759700"/>
              <a:gd name="connsiteY14" fmla="*/ 2418080 h 6791960"/>
              <a:gd name="connsiteX15" fmla="*/ 5953760 w 7759700"/>
              <a:gd name="connsiteY15" fmla="*/ 2661920 h 6791960"/>
              <a:gd name="connsiteX16" fmla="*/ 5781040 w 7759700"/>
              <a:gd name="connsiteY16" fmla="*/ 2895600 h 6791960"/>
              <a:gd name="connsiteX17" fmla="*/ 5608320 w 7759700"/>
              <a:gd name="connsiteY17" fmla="*/ 3149600 h 6791960"/>
              <a:gd name="connsiteX18" fmla="*/ 5527040 w 7759700"/>
              <a:gd name="connsiteY18" fmla="*/ 3362960 h 6791960"/>
              <a:gd name="connsiteX19" fmla="*/ 5506720 w 7759700"/>
              <a:gd name="connsiteY19" fmla="*/ 3708400 h 6791960"/>
              <a:gd name="connsiteX20" fmla="*/ 5537200 w 7759700"/>
              <a:gd name="connsiteY20" fmla="*/ 3931920 h 6791960"/>
              <a:gd name="connsiteX21" fmla="*/ 5628640 w 7759700"/>
              <a:gd name="connsiteY21" fmla="*/ 4206240 h 6791960"/>
              <a:gd name="connsiteX22" fmla="*/ 5720080 w 7759700"/>
              <a:gd name="connsiteY22" fmla="*/ 4439920 h 6791960"/>
              <a:gd name="connsiteX23" fmla="*/ 5831840 w 7759700"/>
              <a:gd name="connsiteY23" fmla="*/ 4572000 h 6791960"/>
              <a:gd name="connsiteX24" fmla="*/ 6014720 w 7759700"/>
              <a:gd name="connsiteY24" fmla="*/ 4734560 h 6791960"/>
              <a:gd name="connsiteX25" fmla="*/ 6177280 w 7759700"/>
              <a:gd name="connsiteY25" fmla="*/ 4785360 h 6791960"/>
              <a:gd name="connsiteX26" fmla="*/ 6360160 w 7759700"/>
              <a:gd name="connsiteY26" fmla="*/ 4836160 h 6791960"/>
              <a:gd name="connsiteX27" fmla="*/ 6532880 w 7759700"/>
              <a:gd name="connsiteY27" fmla="*/ 4836160 h 6791960"/>
              <a:gd name="connsiteX28" fmla="*/ 6685280 w 7759700"/>
              <a:gd name="connsiteY28" fmla="*/ 4866640 h 6791960"/>
              <a:gd name="connsiteX29" fmla="*/ 6827520 w 7759700"/>
              <a:gd name="connsiteY29" fmla="*/ 4897120 h 6791960"/>
              <a:gd name="connsiteX30" fmla="*/ 6888480 w 7759700"/>
              <a:gd name="connsiteY30" fmla="*/ 4968240 h 6791960"/>
              <a:gd name="connsiteX31" fmla="*/ 6939280 w 7759700"/>
              <a:gd name="connsiteY31" fmla="*/ 5059680 h 6791960"/>
              <a:gd name="connsiteX32" fmla="*/ 6939280 w 7759700"/>
              <a:gd name="connsiteY32" fmla="*/ 5222240 h 6791960"/>
              <a:gd name="connsiteX33" fmla="*/ 6939280 w 7759700"/>
              <a:gd name="connsiteY33" fmla="*/ 5334000 h 6791960"/>
              <a:gd name="connsiteX34" fmla="*/ 6939280 w 7759700"/>
              <a:gd name="connsiteY34" fmla="*/ 5476240 h 6791960"/>
              <a:gd name="connsiteX35" fmla="*/ 6918960 w 7759700"/>
              <a:gd name="connsiteY35" fmla="*/ 5669280 h 6791960"/>
              <a:gd name="connsiteX36" fmla="*/ 6868160 w 7759700"/>
              <a:gd name="connsiteY36" fmla="*/ 5760720 h 6791960"/>
              <a:gd name="connsiteX37" fmla="*/ 6878320 w 7759700"/>
              <a:gd name="connsiteY37" fmla="*/ 5862320 h 6791960"/>
              <a:gd name="connsiteX38" fmla="*/ 6898640 w 7759700"/>
              <a:gd name="connsiteY38" fmla="*/ 6075680 h 6791960"/>
              <a:gd name="connsiteX39" fmla="*/ 6929120 w 7759700"/>
              <a:gd name="connsiteY39" fmla="*/ 6126480 h 6791960"/>
              <a:gd name="connsiteX40" fmla="*/ 7051040 w 7759700"/>
              <a:gd name="connsiteY40" fmla="*/ 6226810 h 6791960"/>
              <a:gd name="connsiteX41" fmla="*/ 7119620 w 7759700"/>
              <a:gd name="connsiteY41" fmla="*/ 6240780 h 6791960"/>
              <a:gd name="connsiteX42" fmla="*/ 7211060 w 7759700"/>
              <a:gd name="connsiteY42" fmla="*/ 6231890 h 6791960"/>
              <a:gd name="connsiteX43" fmla="*/ 7278370 w 7759700"/>
              <a:gd name="connsiteY43" fmla="*/ 6134100 h 6791960"/>
              <a:gd name="connsiteX44" fmla="*/ 7420610 w 7759700"/>
              <a:gd name="connsiteY44" fmla="*/ 6007100 h 6791960"/>
              <a:gd name="connsiteX45" fmla="*/ 7512050 w 7759700"/>
              <a:gd name="connsiteY45" fmla="*/ 6002020 h 6791960"/>
              <a:gd name="connsiteX46" fmla="*/ 7538720 w 7759700"/>
              <a:gd name="connsiteY46" fmla="*/ 6093460 h 6791960"/>
              <a:gd name="connsiteX47" fmla="*/ 7630160 w 7759700"/>
              <a:gd name="connsiteY47" fmla="*/ 6240780 h 6791960"/>
              <a:gd name="connsiteX48" fmla="*/ 7620000 w 7759700"/>
              <a:gd name="connsiteY48" fmla="*/ 6370320 h 6791960"/>
              <a:gd name="connsiteX49" fmla="*/ 7759700 w 7759700"/>
              <a:gd name="connsiteY49" fmla="*/ 6791960 h 6791960"/>
              <a:gd name="connsiteX50" fmla="*/ 6973570 w 7759700"/>
              <a:gd name="connsiteY50" fmla="*/ 6576060 h 6791960"/>
              <a:gd name="connsiteX51" fmla="*/ 5801360 w 7759700"/>
              <a:gd name="connsiteY51" fmla="*/ 6553200 h 6791960"/>
              <a:gd name="connsiteX52" fmla="*/ 4511040 w 7759700"/>
              <a:gd name="connsiteY52" fmla="*/ 6370320 h 6791960"/>
              <a:gd name="connsiteX53" fmla="*/ 4297680 w 7759700"/>
              <a:gd name="connsiteY53" fmla="*/ 6217920 h 6791960"/>
              <a:gd name="connsiteX54" fmla="*/ 4663440 w 7759700"/>
              <a:gd name="connsiteY54" fmla="*/ 5618480 h 6791960"/>
              <a:gd name="connsiteX55" fmla="*/ 4663440 w 7759700"/>
              <a:gd name="connsiteY55" fmla="*/ 5049520 h 6791960"/>
              <a:gd name="connsiteX56" fmla="*/ 4409440 w 7759700"/>
              <a:gd name="connsiteY56" fmla="*/ 4663440 h 6791960"/>
              <a:gd name="connsiteX57" fmla="*/ 3515360 w 7759700"/>
              <a:gd name="connsiteY57" fmla="*/ 4277360 h 6791960"/>
              <a:gd name="connsiteX58" fmla="*/ 2824480 w 7759700"/>
              <a:gd name="connsiteY58" fmla="*/ 4216400 h 6791960"/>
              <a:gd name="connsiteX59" fmla="*/ 2001520 w 7759700"/>
              <a:gd name="connsiteY59" fmla="*/ 4246880 h 6791960"/>
              <a:gd name="connsiteX60" fmla="*/ 1524000 w 7759700"/>
              <a:gd name="connsiteY60" fmla="*/ 4399280 h 6791960"/>
              <a:gd name="connsiteX61" fmla="*/ 1209040 w 7759700"/>
              <a:gd name="connsiteY61" fmla="*/ 4714240 h 6791960"/>
              <a:gd name="connsiteX62" fmla="*/ 1087120 w 7759700"/>
              <a:gd name="connsiteY62" fmla="*/ 5140960 h 6791960"/>
              <a:gd name="connsiteX63" fmla="*/ 101600 w 7759700"/>
              <a:gd name="connsiteY63" fmla="*/ 5171440 h 6791960"/>
              <a:gd name="connsiteX64" fmla="*/ 0 w 7759700"/>
              <a:gd name="connsiteY64" fmla="*/ 5110480 h 6791960"/>
              <a:gd name="connsiteX65" fmla="*/ 335280 w 7759700"/>
              <a:gd name="connsiteY65"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65" fmla="*/ 6473211 w 7759700"/>
              <a:gd name="connsiteY65" fmla="*/ 181119 h 6791960"/>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316958 h 7108918"/>
              <a:gd name="connsiteX1" fmla="*/ 6197600 w 7759700"/>
              <a:gd name="connsiteY1" fmla="*/ 581118 h 7108918"/>
              <a:gd name="connsiteX2" fmla="*/ 5994400 w 7759700"/>
              <a:gd name="connsiteY2" fmla="*/ 763998 h 7108918"/>
              <a:gd name="connsiteX3" fmla="*/ 5831840 w 7759700"/>
              <a:gd name="connsiteY3" fmla="*/ 977358 h 7108918"/>
              <a:gd name="connsiteX4" fmla="*/ 5699760 w 7759700"/>
              <a:gd name="connsiteY4" fmla="*/ 1261838 h 7108918"/>
              <a:gd name="connsiteX5" fmla="*/ 5638800 w 7759700"/>
              <a:gd name="connsiteY5" fmla="*/ 1505678 h 7108918"/>
              <a:gd name="connsiteX6" fmla="*/ 5709920 w 7759700"/>
              <a:gd name="connsiteY6" fmla="*/ 1779998 h 7108918"/>
              <a:gd name="connsiteX7" fmla="*/ 5963920 w 7759700"/>
              <a:gd name="connsiteY7" fmla="*/ 1912078 h 7108918"/>
              <a:gd name="connsiteX8" fmla="*/ 6035040 w 7759700"/>
              <a:gd name="connsiteY8" fmla="*/ 2094958 h 7108918"/>
              <a:gd name="connsiteX9" fmla="*/ 6075680 w 7759700"/>
              <a:gd name="connsiteY9" fmla="*/ 2491198 h 7108918"/>
              <a:gd name="connsiteX10" fmla="*/ 6065520 w 7759700"/>
              <a:gd name="connsiteY10" fmla="*/ 2735038 h 7108918"/>
              <a:gd name="connsiteX11" fmla="*/ 5953760 w 7759700"/>
              <a:gd name="connsiteY11" fmla="*/ 2978878 h 7108918"/>
              <a:gd name="connsiteX12" fmla="*/ 5781040 w 7759700"/>
              <a:gd name="connsiteY12" fmla="*/ 3212558 h 7108918"/>
              <a:gd name="connsiteX13" fmla="*/ 5608320 w 7759700"/>
              <a:gd name="connsiteY13" fmla="*/ 3466558 h 7108918"/>
              <a:gd name="connsiteX14" fmla="*/ 5527040 w 7759700"/>
              <a:gd name="connsiteY14" fmla="*/ 3679918 h 7108918"/>
              <a:gd name="connsiteX15" fmla="*/ 5506720 w 7759700"/>
              <a:gd name="connsiteY15" fmla="*/ 4025358 h 7108918"/>
              <a:gd name="connsiteX16" fmla="*/ 5537200 w 7759700"/>
              <a:gd name="connsiteY16" fmla="*/ 4248878 h 7108918"/>
              <a:gd name="connsiteX17" fmla="*/ 5628640 w 7759700"/>
              <a:gd name="connsiteY17" fmla="*/ 4523198 h 7108918"/>
              <a:gd name="connsiteX18" fmla="*/ 5720080 w 7759700"/>
              <a:gd name="connsiteY18" fmla="*/ 4756878 h 7108918"/>
              <a:gd name="connsiteX19" fmla="*/ 5831840 w 7759700"/>
              <a:gd name="connsiteY19" fmla="*/ 4888958 h 7108918"/>
              <a:gd name="connsiteX20" fmla="*/ 6014720 w 7759700"/>
              <a:gd name="connsiteY20" fmla="*/ 5051518 h 7108918"/>
              <a:gd name="connsiteX21" fmla="*/ 6177280 w 7759700"/>
              <a:gd name="connsiteY21" fmla="*/ 5102318 h 7108918"/>
              <a:gd name="connsiteX22" fmla="*/ 6360160 w 7759700"/>
              <a:gd name="connsiteY22" fmla="*/ 5153118 h 7108918"/>
              <a:gd name="connsiteX23" fmla="*/ 6532880 w 7759700"/>
              <a:gd name="connsiteY23" fmla="*/ 5153118 h 7108918"/>
              <a:gd name="connsiteX24" fmla="*/ 6685280 w 7759700"/>
              <a:gd name="connsiteY24" fmla="*/ 5183598 h 7108918"/>
              <a:gd name="connsiteX25" fmla="*/ 6827520 w 7759700"/>
              <a:gd name="connsiteY25" fmla="*/ 5214078 h 7108918"/>
              <a:gd name="connsiteX26" fmla="*/ 6888480 w 7759700"/>
              <a:gd name="connsiteY26" fmla="*/ 5285198 h 7108918"/>
              <a:gd name="connsiteX27" fmla="*/ 6939280 w 7759700"/>
              <a:gd name="connsiteY27" fmla="*/ 5376638 h 7108918"/>
              <a:gd name="connsiteX28" fmla="*/ 6939280 w 7759700"/>
              <a:gd name="connsiteY28" fmla="*/ 5539198 h 7108918"/>
              <a:gd name="connsiteX29" fmla="*/ 6939280 w 7759700"/>
              <a:gd name="connsiteY29" fmla="*/ 5650958 h 7108918"/>
              <a:gd name="connsiteX30" fmla="*/ 6939280 w 7759700"/>
              <a:gd name="connsiteY30" fmla="*/ 5793198 h 7108918"/>
              <a:gd name="connsiteX31" fmla="*/ 6918960 w 7759700"/>
              <a:gd name="connsiteY31" fmla="*/ 5986238 h 7108918"/>
              <a:gd name="connsiteX32" fmla="*/ 6868160 w 7759700"/>
              <a:gd name="connsiteY32" fmla="*/ 6077678 h 7108918"/>
              <a:gd name="connsiteX33" fmla="*/ 6878320 w 7759700"/>
              <a:gd name="connsiteY33" fmla="*/ 6179278 h 7108918"/>
              <a:gd name="connsiteX34" fmla="*/ 6898640 w 7759700"/>
              <a:gd name="connsiteY34" fmla="*/ 6392638 h 7108918"/>
              <a:gd name="connsiteX35" fmla="*/ 6929120 w 7759700"/>
              <a:gd name="connsiteY35" fmla="*/ 6443438 h 7108918"/>
              <a:gd name="connsiteX36" fmla="*/ 7051040 w 7759700"/>
              <a:gd name="connsiteY36" fmla="*/ 6543768 h 7108918"/>
              <a:gd name="connsiteX37" fmla="*/ 7119620 w 7759700"/>
              <a:gd name="connsiteY37" fmla="*/ 6557738 h 7108918"/>
              <a:gd name="connsiteX38" fmla="*/ 7211060 w 7759700"/>
              <a:gd name="connsiteY38" fmla="*/ 6548848 h 7108918"/>
              <a:gd name="connsiteX39" fmla="*/ 7278370 w 7759700"/>
              <a:gd name="connsiteY39" fmla="*/ 6451058 h 7108918"/>
              <a:gd name="connsiteX40" fmla="*/ 7420610 w 7759700"/>
              <a:gd name="connsiteY40" fmla="*/ 6324058 h 7108918"/>
              <a:gd name="connsiteX41" fmla="*/ 7512050 w 7759700"/>
              <a:gd name="connsiteY41" fmla="*/ 6318978 h 7108918"/>
              <a:gd name="connsiteX42" fmla="*/ 7538720 w 7759700"/>
              <a:gd name="connsiteY42" fmla="*/ 6410418 h 7108918"/>
              <a:gd name="connsiteX43" fmla="*/ 7630160 w 7759700"/>
              <a:gd name="connsiteY43" fmla="*/ 6557738 h 7108918"/>
              <a:gd name="connsiteX44" fmla="*/ 7620000 w 7759700"/>
              <a:gd name="connsiteY44" fmla="*/ 6687278 h 7108918"/>
              <a:gd name="connsiteX45" fmla="*/ 7759700 w 7759700"/>
              <a:gd name="connsiteY45" fmla="*/ 7108918 h 7108918"/>
              <a:gd name="connsiteX46" fmla="*/ 6973570 w 7759700"/>
              <a:gd name="connsiteY46" fmla="*/ 6893018 h 7108918"/>
              <a:gd name="connsiteX47" fmla="*/ 5801360 w 7759700"/>
              <a:gd name="connsiteY47" fmla="*/ 6870158 h 7108918"/>
              <a:gd name="connsiteX48" fmla="*/ 4511040 w 7759700"/>
              <a:gd name="connsiteY48" fmla="*/ 6687278 h 7108918"/>
              <a:gd name="connsiteX49" fmla="*/ 4297680 w 7759700"/>
              <a:gd name="connsiteY49" fmla="*/ 6534878 h 7108918"/>
              <a:gd name="connsiteX50" fmla="*/ 4663440 w 7759700"/>
              <a:gd name="connsiteY50" fmla="*/ 5935438 h 7108918"/>
              <a:gd name="connsiteX51" fmla="*/ 4663440 w 7759700"/>
              <a:gd name="connsiteY51" fmla="*/ 5366478 h 7108918"/>
              <a:gd name="connsiteX52" fmla="*/ 4409440 w 7759700"/>
              <a:gd name="connsiteY52" fmla="*/ 4980398 h 7108918"/>
              <a:gd name="connsiteX53" fmla="*/ 3515360 w 7759700"/>
              <a:gd name="connsiteY53" fmla="*/ 4594318 h 7108918"/>
              <a:gd name="connsiteX54" fmla="*/ 2824480 w 7759700"/>
              <a:gd name="connsiteY54" fmla="*/ 4533358 h 7108918"/>
              <a:gd name="connsiteX55" fmla="*/ 2001520 w 7759700"/>
              <a:gd name="connsiteY55" fmla="*/ 4563838 h 7108918"/>
              <a:gd name="connsiteX56" fmla="*/ 1524000 w 7759700"/>
              <a:gd name="connsiteY56" fmla="*/ 4716238 h 7108918"/>
              <a:gd name="connsiteX57" fmla="*/ 1209040 w 7759700"/>
              <a:gd name="connsiteY57" fmla="*/ 5031198 h 7108918"/>
              <a:gd name="connsiteX58" fmla="*/ 1087120 w 7759700"/>
              <a:gd name="connsiteY58" fmla="*/ 5457918 h 7108918"/>
              <a:gd name="connsiteX59" fmla="*/ 101600 w 7759700"/>
              <a:gd name="connsiteY59" fmla="*/ 5488398 h 7108918"/>
              <a:gd name="connsiteX60" fmla="*/ 0 w 7759700"/>
              <a:gd name="connsiteY60" fmla="*/ 5427438 h 7108918"/>
              <a:gd name="connsiteX61" fmla="*/ 335280 w 7759700"/>
              <a:gd name="connsiteY61" fmla="*/ 5092158 h 7108918"/>
              <a:gd name="connsiteX62" fmla="*/ 2854960 w 7759700"/>
              <a:gd name="connsiteY62" fmla="*/ 1444718 h 7108918"/>
              <a:gd name="connsiteX63" fmla="*/ 3830320 w 7759700"/>
              <a:gd name="connsiteY63" fmla="*/ 794478 h 7108918"/>
              <a:gd name="connsiteX64" fmla="*/ 3860800 w 7759700"/>
              <a:gd name="connsiteY64" fmla="*/ 367758 h 7108918"/>
              <a:gd name="connsiteX65" fmla="*/ 5521665 w 7759700"/>
              <a:gd name="connsiteY65" fmla="*/ 0 h 7108918"/>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64" fmla="*/ 3860800 w 7759700"/>
              <a:gd name="connsiteY64" fmla="*/ 508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63" fmla="*/ 3830320 w 7759700"/>
              <a:gd name="connsiteY63" fmla="*/ 47752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62" fmla="*/ 2854960 w 7759700"/>
              <a:gd name="connsiteY62" fmla="*/ 112776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61" fmla="*/ 335280 w 7759700"/>
              <a:gd name="connsiteY61" fmla="*/ 4775200 h 6791960"/>
              <a:gd name="connsiteX0" fmla="*/ 6289041 w 7759700"/>
              <a:gd name="connsiteY0" fmla="*/ 0 h 6791960"/>
              <a:gd name="connsiteX1" fmla="*/ 6197600 w 7759700"/>
              <a:gd name="connsiteY1" fmla="*/ 264160 h 6791960"/>
              <a:gd name="connsiteX2" fmla="*/ 5994400 w 7759700"/>
              <a:gd name="connsiteY2" fmla="*/ 447040 h 6791960"/>
              <a:gd name="connsiteX3" fmla="*/ 5831840 w 7759700"/>
              <a:gd name="connsiteY3" fmla="*/ 660400 h 6791960"/>
              <a:gd name="connsiteX4" fmla="*/ 5699760 w 7759700"/>
              <a:gd name="connsiteY4" fmla="*/ 944880 h 6791960"/>
              <a:gd name="connsiteX5" fmla="*/ 5638800 w 7759700"/>
              <a:gd name="connsiteY5" fmla="*/ 1188720 h 6791960"/>
              <a:gd name="connsiteX6" fmla="*/ 5709920 w 7759700"/>
              <a:gd name="connsiteY6" fmla="*/ 1463040 h 6791960"/>
              <a:gd name="connsiteX7" fmla="*/ 5963920 w 7759700"/>
              <a:gd name="connsiteY7" fmla="*/ 1595120 h 6791960"/>
              <a:gd name="connsiteX8" fmla="*/ 6035040 w 7759700"/>
              <a:gd name="connsiteY8" fmla="*/ 1778000 h 6791960"/>
              <a:gd name="connsiteX9" fmla="*/ 6075680 w 7759700"/>
              <a:gd name="connsiteY9" fmla="*/ 2174240 h 6791960"/>
              <a:gd name="connsiteX10" fmla="*/ 6065520 w 7759700"/>
              <a:gd name="connsiteY10" fmla="*/ 2418080 h 6791960"/>
              <a:gd name="connsiteX11" fmla="*/ 5953760 w 7759700"/>
              <a:gd name="connsiteY11" fmla="*/ 2661920 h 6791960"/>
              <a:gd name="connsiteX12" fmla="*/ 5781040 w 7759700"/>
              <a:gd name="connsiteY12" fmla="*/ 2895600 h 6791960"/>
              <a:gd name="connsiteX13" fmla="*/ 5608320 w 7759700"/>
              <a:gd name="connsiteY13" fmla="*/ 3149600 h 6791960"/>
              <a:gd name="connsiteX14" fmla="*/ 5527040 w 7759700"/>
              <a:gd name="connsiteY14" fmla="*/ 3362960 h 6791960"/>
              <a:gd name="connsiteX15" fmla="*/ 5506720 w 7759700"/>
              <a:gd name="connsiteY15" fmla="*/ 3708400 h 6791960"/>
              <a:gd name="connsiteX16" fmla="*/ 5537200 w 7759700"/>
              <a:gd name="connsiteY16" fmla="*/ 3931920 h 6791960"/>
              <a:gd name="connsiteX17" fmla="*/ 5628640 w 7759700"/>
              <a:gd name="connsiteY17" fmla="*/ 4206240 h 6791960"/>
              <a:gd name="connsiteX18" fmla="*/ 5720080 w 7759700"/>
              <a:gd name="connsiteY18" fmla="*/ 4439920 h 6791960"/>
              <a:gd name="connsiteX19" fmla="*/ 5831840 w 7759700"/>
              <a:gd name="connsiteY19" fmla="*/ 4572000 h 6791960"/>
              <a:gd name="connsiteX20" fmla="*/ 6014720 w 7759700"/>
              <a:gd name="connsiteY20" fmla="*/ 4734560 h 6791960"/>
              <a:gd name="connsiteX21" fmla="*/ 6177280 w 7759700"/>
              <a:gd name="connsiteY21" fmla="*/ 4785360 h 6791960"/>
              <a:gd name="connsiteX22" fmla="*/ 6360160 w 7759700"/>
              <a:gd name="connsiteY22" fmla="*/ 4836160 h 6791960"/>
              <a:gd name="connsiteX23" fmla="*/ 6532880 w 7759700"/>
              <a:gd name="connsiteY23" fmla="*/ 4836160 h 6791960"/>
              <a:gd name="connsiteX24" fmla="*/ 6685280 w 7759700"/>
              <a:gd name="connsiteY24" fmla="*/ 4866640 h 6791960"/>
              <a:gd name="connsiteX25" fmla="*/ 6827520 w 7759700"/>
              <a:gd name="connsiteY25" fmla="*/ 4897120 h 6791960"/>
              <a:gd name="connsiteX26" fmla="*/ 6888480 w 7759700"/>
              <a:gd name="connsiteY26" fmla="*/ 4968240 h 6791960"/>
              <a:gd name="connsiteX27" fmla="*/ 6939280 w 7759700"/>
              <a:gd name="connsiteY27" fmla="*/ 5059680 h 6791960"/>
              <a:gd name="connsiteX28" fmla="*/ 6939280 w 7759700"/>
              <a:gd name="connsiteY28" fmla="*/ 5222240 h 6791960"/>
              <a:gd name="connsiteX29" fmla="*/ 6939280 w 7759700"/>
              <a:gd name="connsiteY29" fmla="*/ 5334000 h 6791960"/>
              <a:gd name="connsiteX30" fmla="*/ 6939280 w 7759700"/>
              <a:gd name="connsiteY30" fmla="*/ 5476240 h 6791960"/>
              <a:gd name="connsiteX31" fmla="*/ 6918960 w 7759700"/>
              <a:gd name="connsiteY31" fmla="*/ 5669280 h 6791960"/>
              <a:gd name="connsiteX32" fmla="*/ 6868160 w 7759700"/>
              <a:gd name="connsiteY32" fmla="*/ 5760720 h 6791960"/>
              <a:gd name="connsiteX33" fmla="*/ 6878320 w 7759700"/>
              <a:gd name="connsiteY33" fmla="*/ 5862320 h 6791960"/>
              <a:gd name="connsiteX34" fmla="*/ 6898640 w 7759700"/>
              <a:gd name="connsiteY34" fmla="*/ 6075680 h 6791960"/>
              <a:gd name="connsiteX35" fmla="*/ 6929120 w 7759700"/>
              <a:gd name="connsiteY35" fmla="*/ 6126480 h 6791960"/>
              <a:gd name="connsiteX36" fmla="*/ 7051040 w 7759700"/>
              <a:gd name="connsiteY36" fmla="*/ 6226810 h 6791960"/>
              <a:gd name="connsiteX37" fmla="*/ 7119620 w 7759700"/>
              <a:gd name="connsiteY37" fmla="*/ 6240780 h 6791960"/>
              <a:gd name="connsiteX38" fmla="*/ 7211060 w 7759700"/>
              <a:gd name="connsiteY38" fmla="*/ 6231890 h 6791960"/>
              <a:gd name="connsiteX39" fmla="*/ 7278370 w 7759700"/>
              <a:gd name="connsiteY39" fmla="*/ 6134100 h 6791960"/>
              <a:gd name="connsiteX40" fmla="*/ 7420610 w 7759700"/>
              <a:gd name="connsiteY40" fmla="*/ 6007100 h 6791960"/>
              <a:gd name="connsiteX41" fmla="*/ 7512050 w 7759700"/>
              <a:gd name="connsiteY41" fmla="*/ 6002020 h 6791960"/>
              <a:gd name="connsiteX42" fmla="*/ 7538720 w 7759700"/>
              <a:gd name="connsiteY42" fmla="*/ 6093460 h 6791960"/>
              <a:gd name="connsiteX43" fmla="*/ 7630160 w 7759700"/>
              <a:gd name="connsiteY43" fmla="*/ 6240780 h 6791960"/>
              <a:gd name="connsiteX44" fmla="*/ 7620000 w 7759700"/>
              <a:gd name="connsiteY44" fmla="*/ 6370320 h 6791960"/>
              <a:gd name="connsiteX45" fmla="*/ 7759700 w 7759700"/>
              <a:gd name="connsiteY45" fmla="*/ 6791960 h 6791960"/>
              <a:gd name="connsiteX46" fmla="*/ 6973570 w 7759700"/>
              <a:gd name="connsiteY46" fmla="*/ 6576060 h 6791960"/>
              <a:gd name="connsiteX47" fmla="*/ 5801360 w 7759700"/>
              <a:gd name="connsiteY47" fmla="*/ 6553200 h 6791960"/>
              <a:gd name="connsiteX48" fmla="*/ 4511040 w 7759700"/>
              <a:gd name="connsiteY48" fmla="*/ 6370320 h 6791960"/>
              <a:gd name="connsiteX49" fmla="*/ 4297680 w 7759700"/>
              <a:gd name="connsiteY49" fmla="*/ 6217920 h 6791960"/>
              <a:gd name="connsiteX50" fmla="*/ 4663440 w 7759700"/>
              <a:gd name="connsiteY50" fmla="*/ 5618480 h 6791960"/>
              <a:gd name="connsiteX51" fmla="*/ 4663440 w 7759700"/>
              <a:gd name="connsiteY51" fmla="*/ 5049520 h 6791960"/>
              <a:gd name="connsiteX52" fmla="*/ 4409440 w 7759700"/>
              <a:gd name="connsiteY52" fmla="*/ 4663440 h 6791960"/>
              <a:gd name="connsiteX53" fmla="*/ 3515360 w 7759700"/>
              <a:gd name="connsiteY53" fmla="*/ 4277360 h 6791960"/>
              <a:gd name="connsiteX54" fmla="*/ 2824480 w 7759700"/>
              <a:gd name="connsiteY54" fmla="*/ 4216400 h 6791960"/>
              <a:gd name="connsiteX55" fmla="*/ 2001520 w 7759700"/>
              <a:gd name="connsiteY55" fmla="*/ 4246880 h 6791960"/>
              <a:gd name="connsiteX56" fmla="*/ 1524000 w 7759700"/>
              <a:gd name="connsiteY56" fmla="*/ 4399280 h 6791960"/>
              <a:gd name="connsiteX57" fmla="*/ 1209040 w 7759700"/>
              <a:gd name="connsiteY57" fmla="*/ 4714240 h 6791960"/>
              <a:gd name="connsiteX58" fmla="*/ 1087120 w 7759700"/>
              <a:gd name="connsiteY58" fmla="*/ 5140960 h 6791960"/>
              <a:gd name="connsiteX59" fmla="*/ 101600 w 7759700"/>
              <a:gd name="connsiteY59" fmla="*/ 5171440 h 6791960"/>
              <a:gd name="connsiteX60" fmla="*/ 0 w 7759700"/>
              <a:gd name="connsiteY60" fmla="*/ 5110480 h 6791960"/>
              <a:gd name="connsiteX0" fmla="*/ 6187441 w 7658100"/>
              <a:gd name="connsiteY0" fmla="*/ 0 h 6791960"/>
              <a:gd name="connsiteX1" fmla="*/ 6096000 w 7658100"/>
              <a:gd name="connsiteY1" fmla="*/ 264160 h 6791960"/>
              <a:gd name="connsiteX2" fmla="*/ 5892800 w 7658100"/>
              <a:gd name="connsiteY2" fmla="*/ 447040 h 6791960"/>
              <a:gd name="connsiteX3" fmla="*/ 5730240 w 7658100"/>
              <a:gd name="connsiteY3" fmla="*/ 660400 h 6791960"/>
              <a:gd name="connsiteX4" fmla="*/ 5598160 w 7658100"/>
              <a:gd name="connsiteY4" fmla="*/ 944880 h 6791960"/>
              <a:gd name="connsiteX5" fmla="*/ 5537200 w 7658100"/>
              <a:gd name="connsiteY5" fmla="*/ 1188720 h 6791960"/>
              <a:gd name="connsiteX6" fmla="*/ 5608320 w 7658100"/>
              <a:gd name="connsiteY6" fmla="*/ 1463040 h 6791960"/>
              <a:gd name="connsiteX7" fmla="*/ 5862320 w 7658100"/>
              <a:gd name="connsiteY7" fmla="*/ 1595120 h 6791960"/>
              <a:gd name="connsiteX8" fmla="*/ 5933440 w 7658100"/>
              <a:gd name="connsiteY8" fmla="*/ 1778000 h 6791960"/>
              <a:gd name="connsiteX9" fmla="*/ 5974080 w 7658100"/>
              <a:gd name="connsiteY9" fmla="*/ 2174240 h 6791960"/>
              <a:gd name="connsiteX10" fmla="*/ 5963920 w 7658100"/>
              <a:gd name="connsiteY10" fmla="*/ 2418080 h 6791960"/>
              <a:gd name="connsiteX11" fmla="*/ 5852160 w 7658100"/>
              <a:gd name="connsiteY11" fmla="*/ 2661920 h 6791960"/>
              <a:gd name="connsiteX12" fmla="*/ 5679440 w 7658100"/>
              <a:gd name="connsiteY12" fmla="*/ 2895600 h 6791960"/>
              <a:gd name="connsiteX13" fmla="*/ 5506720 w 7658100"/>
              <a:gd name="connsiteY13" fmla="*/ 3149600 h 6791960"/>
              <a:gd name="connsiteX14" fmla="*/ 5425440 w 7658100"/>
              <a:gd name="connsiteY14" fmla="*/ 3362960 h 6791960"/>
              <a:gd name="connsiteX15" fmla="*/ 5405120 w 7658100"/>
              <a:gd name="connsiteY15" fmla="*/ 3708400 h 6791960"/>
              <a:gd name="connsiteX16" fmla="*/ 5435600 w 7658100"/>
              <a:gd name="connsiteY16" fmla="*/ 3931920 h 6791960"/>
              <a:gd name="connsiteX17" fmla="*/ 5527040 w 7658100"/>
              <a:gd name="connsiteY17" fmla="*/ 4206240 h 6791960"/>
              <a:gd name="connsiteX18" fmla="*/ 5618480 w 7658100"/>
              <a:gd name="connsiteY18" fmla="*/ 4439920 h 6791960"/>
              <a:gd name="connsiteX19" fmla="*/ 5730240 w 7658100"/>
              <a:gd name="connsiteY19" fmla="*/ 4572000 h 6791960"/>
              <a:gd name="connsiteX20" fmla="*/ 5913120 w 7658100"/>
              <a:gd name="connsiteY20" fmla="*/ 4734560 h 6791960"/>
              <a:gd name="connsiteX21" fmla="*/ 6075680 w 7658100"/>
              <a:gd name="connsiteY21" fmla="*/ 4785360 h 6791960"/>
              <a:gd name="connsiteX22" fmla="*/ 6258560 w 7658100"/>
              <a:gd name="connsiteY22" fmla="*/ 4836160 h 6791960"/>
              <a:gd name="connsiteX23" fmla="*/ 6431280 w 7658100"/>
              <a:gd name="connsiteY23" fmla="*/ 4836160 h 6791960"/>
              <a:gd name="connsiteX24" fmla="*/ 6583680 w 7658100"/>
              <a:gd name="connsiteY24" fmla="*/ 4866640 h 6791960"/>
              <a:gd name="connsiteX25" fmla="*/ 6725920 w 7658100"/>
              <a:gd name="connsiteY25" fmla="*/ 4897120 h 6791960"/>
              <a:gd name="connsiteX26" fmla="*/ 6786880 w 7658100"/>
              <a:gd name="connsiteY26" fmla="*/ 4968240 h 6791960"/>
              <a:gd name="connsiteX27" fmla="*/ 6837680 w 7658100"/>
              <a:gd name="connsiteY27" fmla="*/ 5059680 h 6791960"/>
              <a:gd name="connsiteX28" fmla="*/ 6837680 w 7658100"/>
              <a:gd name="connsiteY28" fmla="*/ 5222240 h 6791960"/>
              <a:gd name="connsiteX29" fmla="*/ 6837680 w 7658100"/>
              <a:gd name="connsiteY29" fmla="*/ 5334000 h 6791960"/>
              <a:gd name="connsiteX30" fmla="*/ 6837680 w 7658100"/>
              <a:gd name="connsiteY30" fmla="*/ 5476240 h 6791960"/>
              <a:gd name="connsiteX31" fmla="*/ 6817360 w 7658100"/>
              <a:gd name="connsiteY31" fmla="*/ 5669280 h 6791960"/>
              <a:gd name="connsiteX32" fmla="*/ 6766560 w 7658100"/>
              <a:gd name="connsiteY32" fmla="*/ 5760720 h 6791960"/>
              <a:gd name="connsiteX33" fmla="*/ 6776720 w 7658100"/>
              <a:gd name="connsiteY33" fmla="*/ 5862320 h 6791960"/>
              <a:gd name="connsiteX34" fmla="*/ 6797040 w 7658100"/>
              <a:gd name="connsiteY34" fmla="*/ 6075680 h 6791960"/>
              <a:gd name="connsiteX35" fmla="*/ 6827520 w 7658100"/>
              <a:gd name="connsiteY35" fmla="*/ 6126480 h 6791960"/>
              <a:gd name="connsiteX36" fmla="*/ 6949440 w 7658100"/>
              <a:gd name="connsiteY36" fmla="*/ 6226810 h 6791960"/>
              <a:gd name="connsiteX37" fmla="*/ 7018020 w 7658100"/>
              <a:gd name="connsiteY37" fmla="*/ 6240780 h 6791960"/>
              <a:gd name="connsiteX38" fmla="*/ 7109460 w 7658100"/>
              <a:gd name="connsiteY38" fmla="*/ 6231890 h 6791960"/>
              <a:gd name="connsiteX39" fmla="*/ 7176770 w 7658100"/>
              <a:gd name="connsiteY39" fmla="*/ 6134100 h 6791960"/>
              <a:gd name="connsiteX40" fmla="*/ 7319010 w 7658100"/>
              <a:gd name="connsiteY40" fmla="*/ 6007100 h 6791960"/>
              <a:gd name="connsiteX41" fmla="*/ 7410450 w 7658100"/>
              <a:gd name="connsiteY41" fmla="*/ 6002020 h 6791960"/>
              <a:gd name="connsiteX42" fmla="*/ 7437120 w 7658100"/>
              <a:gd name="connsiteY42" fmla="*/ 6093460 h 6791960"/>
              <a:gd name="connsiteX43" fmla="*/ 7528560 w 7658100"/>
              <a:gd name="connsiteY43" fmla="*/ 6240780 h 6791960"/>
              <a:gd name="connsiteX44" fmla="*/ 7518400 w 7658100"/>
              <a:gd name="connsiteY44" fmla="*/ 6370320 h 6791960"/>
              <a:gd name="connsiteX45" fmla="*/ 7658100 w 7658100"/>
              <a:gd name="connsiteY45" fmla="*/ 6791960 h 6791960"/>
              <a:gd name="connsiteX46" fmla="*/ 6871970 w 7658100"/>
              <a:gd name="connsiteY46" fmla="*/ 6576060 h 6791960"/>
              <a:gd name="connsiteX47" fmla="*/ 5699760 w 7658100"/>
              <a:gd name="connsiteY47" fmla="*/ 6553200 h 6791960"/>
              <a:gd name="connsiteX48" fmla="*/ 4409440 w 7658100"/>
              <a:gd name="connsiteY48" fmla="*/ 6370320 h 6791960"/>
              <a:gd name="connsiteX49" fmla="*/ 4196080 w 7658100"/>
              <a:gd name="connsiteY49" fmla="*/ 6217920 h 6791960"/>
              <a:gd name="connsiteX50" fmla="*/ 4561840 w 7658100"/>
              <a:gd name="connsiteY50" fmla="*/ 5618480 h 6791960"/>
              <a:gd name="connsiteX51" fmla="*/ 4561840 w 7658100"/>
              <a:gd name="connsiteY51" fmla="*/ 5049520 h 6791960"/>
              <a:gd name="connsiteX52" fmla="*/ 4307840 w 7658100"/>
              <a:gd name="connsiteY52" fmla="*/ 4663440 h 6791960"/>
              <a:gd name="connsiteX53" fmla="*/ 3413760 w 7658100"/>
              <a:gd name="connsiteY53" fmla="*/ 4277360 h 6791960"/>
              <a:gd name="connsiteX54" fmla="*/ 2722880 w 7658100"/>
              <a:gd name="connsiteY54" fmla="*/ 4216400 h 6791960"/>
              <a:gd name="connsiteX55" fmla="*/ 1899920 w 7658100"/>
              <a:gd name="connsiteY55" fmla="*/ 4246880 h 6791960"/>
              <a:gd name="connsiteX56" fmla="*/ 1422400 w 7658100"/>
              <a:gd name="connsiteY56" fmla="*/ 4399280 h 6791960"/>
              <a:gd name="connsiteX57" fmla="*/ 1107440 w 7658100"/>
              <a:gd name="connsiteY57" fmla="*/ 4714240 h 6791960"/>
              <a:gd name="connsiteX58" fmla="*/ 985520 w 7658100"/>
              <a:gd name="connsiteY58" fmla="*/ 5140960 h 6791960"/>
              <a:gd name="connsiteX59" fmla="*/ 0 w 7658100"/>
              <a:gd name="connsiteY59" fmla="*/ 517144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21921 w 6672581"/>
              <a:gd name="connsiteY57" fmla="*/ 4714240 h 6791960"/>
              <a:gd name="connsiteX58" fmla="*/ 1 w 6672581"/>
              <a:gd name="connsiteY5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436881 w 6672581"/>
              <a:gd name="connsiteY56" fmla="*/ 4399280 h 6791960"/>
              <a:gd name="connsiteX57" fmla="*/ 1 w 6672581"/>
              <a:gd name="connsiteY5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914401 w 6672581"/>
              <a:gd name="connsiteY55" fmla="*/ 4246880 h 6791960"/>
              <a:gd name="connsiteX56" fmla="*/ 1 w 6672581"/>
              <a:gd name="connsiteY56"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737361 w 6672581"/>
              <a:gd name="connsiteY54" fmla="*/ 4216400 h 6791960"/>
              <a:gd name="connsiteX55" fmla="*/ 1 w 6672581"/>
              <a:gd name="connsiteY55"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2428241 w 6672581"/>
              <a:gd name="connsiteY53" fmla="*/ 4277360 h 6791960"/>
              <a:gd name="connsiteX54" fmla="*/ 1 w 6672581"/>
              <a:gd name="connsiteY54"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3322321 w 6672581"/>
              <a:gd name="connsiteY52" fmla="*/ 4663440 h 6791960"/>
              <a:gd name="connsiteX53" fmla="*/ 1 w 6672581"/>
              <a:gd name="connsiteY53"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3576321 w 6672581"/>
              <a:gd name="connsiteY51" fmla="*/ 5049520 h 6791960"/>
              <a:gd name="connsiteX52" fmla="*/ 1 w 6672581"/>
              <a:gd name="connsiteY52"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3576321 w 6672581"/>
              <a:gd name="connsiteY50" fmla="*/ 5618480 h 6791960"/>
              <a:gd name="connsiteX51" fmla="*/ 1 w 6672581"/>
              <a:gd name="connsiteY51"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423921 w 6672581"/>
              <a:gd name="connsiteY48" fmla="*/ 6370320 h 6791960"/>
              <a:gd name="connsiteX49" fmla="*/ 3210561 w 6672581"/>
              <a:gd name="connsiteY49" fmla="*/ 6217920 h 6791960"/>
              <a:gd name="connsiteX50" fmla="*/ 1 w 6672581"/>
              <a:gd name="connsiteY50"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3210561 w 6672581"/>
              <a:gd name="connsiteY48" fmla="*/ 6217920 h 6791960"/>
              <a:gd name="connsiteX49" fmla="*/ 1 w 6672581"/>
              <a:gd name="connsiteY49"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4714241 w 6672581"/>
              <a:gd name="connsiteY47" fmla="*/ 6553200 h 6791960"/>
              <a:gd name="connsiteX48" fmla="*/ 1 w 6672581"/>
              <a:gd name="connsiteY48"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5886451 w 6672581"/>
              <a:gd name="connsiteY46" fmla="*/ 6576060 h 6791960"/>
              <a:gd name="connsiteX47" fmla="*/ 1 w 6672581"/>
              <a:gd name="connsiteY47" fmla="*/ 5140960 h 6791960"/>
              <a:gd name="connsiteX0" fmla="*/ 5201922 w 6672581"/>
              <a:gd name="connsiteY0" fmla="*/ 0 h 6791960"/>
              <a:gd name="connsiteX1" fmla="*/ 5110481 w 6672581"/>
              <a:gd name="connsiteY1" fmla="*/ 264160 h 6791960"/>
              <a:gd name="connsiteX2" fmla="*/ 4907281 w 6672581"/>
              <a:gd name="connsiteY2" fmla="*/ 447040 h 6791960"/>
              <a:gd name="connsiteX3" fmla="*/ 4744721 w 6672581"/>
              <a:gd name="connsiteY3" fmla="*/ 660400 h 6791960"/>
              <a:gd name="connsiteX4" fmla="*/ 4612641 w 6672581"/>
              <a:gd name="connsiteY4" fmla="*/ 944880 h 6791960"/>
              <a:gd name="connsiteX5" fmla="*/ 4551681 w 6672581"/>
              <a:gd name="connsiteY5" fmla="*/ 1188720 h 6791960"/>
              <a:gd name="connsiteX6" fmla="*/ 4622801 w 6672581"/>
              <a:gd name="connsiteY6" fmla="*/ 1463040 h 6791960"/>
              <a:gd name="connsiteX7" fmla="*/ 4876801 w 6672581"/>
              <a:gd name="connsiteY7" fmla="*/ 1595120 h 6791960"/>
              <a:gd name="connsiteX8" fmla="*/ 4947921 w 6672581"/>
              <a:gd name="connsiteY8" fmla="*/ 1778000 h 6791960"/>
              <a:gd name="connsiteX9" fmla="*/ 4988561 w 6672581"/>
              <a:gd name="connsiteY9" fmla="*/ 2174240 h 6791960"/>
              <a:gd name="connsiteX10" fmla="*/ 4978401 w 6672581"/>
              <a:gd name="connsiteY10" fmla="*/ 2418080 h 6791960"/>
              <a:gd name="connsiteX11" fmla="*/ 4866641 w 6672581"/>
              <a:gd name="connsiteY11" fmla="*/ 2661920 h 6791960"/>
              <a:gd name="connsiteX12" fmla="*/ 4693921 w 6672581"/>
              <a:gd name="connsiteY12" fmla="*/ 2895600 h 6791960"/>
              <a:gd name="connsiteX13" fmla="*/ 4521201 w 6672581"/>
              <a:gd name="connsiteY13" fmla="*/ 3149600 h 6791960"/>
              <a:gd name="connsiteX14" fmla="*/ 4439921 w 6672581"/>
              <a:gd name="connsiteY14" fmla="*/ 3362960 h 6791960"/>
              <a:gd name="connsiteX15" fmla="*/ 4419601 w 6672581"/>
              <a:gd name="connsiteY15" fmla="*/ 3708400 h 6791960"/>
              <a:gd name="connsiteX16" fmla="*/ 4450081 w 6672581"/>
              <a:gd name="connsiteY16" fmla="*/ 3931920 h 6791960"/>
              <a:gd name="connsiteX17" fmla="*/ 4541521 w 6672581"/>
              <a:gd name="connsiteY17" fmla="*/ 4206240 h 6791960"/>
              <a:gd name="connsiteX18" fmla="*/ 4632961 w 6672581"/>
              <a:gd name="connsiteY18" fmla="*/ 4439920 h 6791960"/>
              <a:gd name="connsiteX19" fmla="*/ 4744721 w 6672581"/>
              <a:gd name="connsiteY19" fmla="*/ 4572000 h 6791960"/>
              <a:gd name="connsiteX20" fmla="*/ 4927601 w 6672581"/>
              <a:gd name="connsiteY20" fmla="*/ 4734560 h 6791960"/>
              <a:gd name="connsiteX21" fmla="*/ 5090161 w 6672581"/>
              <a:gd name="connsiteY21" fmla="*/ 4785360 h 6791960"/>
              <a:gd name="connsiteX22" fmla="*/ 5273041 w 6672581"/>
              <a:gd name="connsiteY22" fmla="*/ 4836160 h 6791960"/>
              <a:gd name="connsiteX23" fmla="*/ 5445761 w 6672581"/>
              <a:gd name="connsiteY23" fmla="*/ 4836160 h 6791960"/>
              <a:gd name="connsiteX24" fmla="*/ 5598161 w 6672581"/>
              <a:gd name="connsiteY24" fmla="*/ 4866640 h 6791960"/>
              <a:gd name="connsiteX25" fmla="*/ 5740401 w 6672581"/>
              <a:gd name="connsiteY25" fmla="*/ 4897120 h 6791960"/>
              <a:gd name="connsiteX26" fmla="*/ 5801361 w 6672581"/>
              <a:gd name="connsiteY26" fmla="*/ 4968240 h 6791960"/>
              <a:gd name="connsiteX27" fmla="*/ 5852161 w 6672581"/>
              <a:gd name="connsiteY27" fmla="*/ 5059680 h 6791960"/>
              <a:gd name="connsiteX28" fmla="*/ 5852161 w 6672581"/>
              <a:gd name="connsiteY28" fmla="*/ 5222240 h 6791960"/>
              <a:gd name="connsiteX29" fmla="*/ 5852161 w 6672581"/>
              <a:gd name="connsiteY29" fmla="*/ 5334000 h 6791960"/>
              <a:gd name="connsiteX30" fmla="*/ 5852161 w 6672581"/>
              <a:gd name="connsiteY30" fmla="*/ 5476240 h 6791960"/>
              <a:gd name="connsiteX31" fmla="*/ 5831841 w 6672581"/>
              <a:gd name="connsiteY31" fmla="*/ 5669280 h 6791960"/>
              <a:gd name="connsiteX32" fmla="*/ 5781041 w 6672581"/>
              <a:gd name="connsiteY32" fmla="*/ 5760720 h 6791960"/>
              <a:gd name="connsiteX33" fmla="*/ 5791201 w 6672581"/>
              <a:gd name="connsiteY33" fmla="*/ 5862320 h 6791960"/>
              <a:gd name="connsiteX34" fmla="*/ 5811521 w 6672581"/>
              <a:gd name="connsiteY34" fmla="*/ 6075680 h 6791960"/>
              <a:gd name="connsiteX35" fmla="*/ 5842001 w 6672581"/>
              <a:gd name="connsiteY35" fmla="*/ 6126480 h 6791960"/>
              <a:gd name="connsiteX36" fmla="*/ 5963921 w 6672581"/>
              <a:gd name="connsiteY36" fmla="*/ 6226810 h 6791960"/>
              <a:gd name="connsiteX37" fmla="*/ 6032501 w 6672581"/>
              <a:gd name="connsiteY37" fmla="*/ 6240780 h 6791960"/>
              <a:gd name="connsiteX38" fmla="*/ 6123941 w 6672581"/>
              <a:gd name="connsiteY38" fmla="*/ 6231890 h 6791960"/>
              <a:gd name="connsiteX39" fmla="*/ 6191251 w 6672581"/>
              <a:gd name="connsiteY39" fmla="*/ 6134100 h 6791960"/>
              <a:gd name="connsiteX40" fmla="*/ 6333491 w 6672581"/>
              <a:gd name="connsiteY40" fmla="*/ 6007100 h 6791960"/>
              <a:gd name="connsiteX41" fmla="*/ 6424931 w 6672581"/>
              <a:gd name="connsiteY41" fmla="*/ 6002020 h 6791960"/>
              <a:gd name="connsiteX42" fmla="*/ 6451601 w 6672581"/>
              <a:gd name="connsiteY42" fmla="*/ 6093460 h 6791960"/>
              <a:gd name="connsiteX43" fmla="*/ 6543041 w 6672581"/>
              <a:gd name="connsiteY43" fmla="*/ 6240780 h 6791960"/>
              <a:gd name="connsiteX44" fmla="*/ 6532881 w 6672581"/>
              <a:gd name="connsiteY44" fmla="*/ 6370320 h 6791960"/>
              <a:gd name="connsiteX45" fmla="*/ 6672581 w 6672581"/>
              <a:gd name="connsiteY45" fmla="*/ 6791960 h 6791960"/>
              <a:gd name="connsiteX46" fmla="*/ 1 w 6672581"/>
              <a:gd name="connsiteY46" fmla="*/ 5140960 h 6791960"/>
              <a:gd name="connsiteX0" fmla="*/ 782320 w 2252979"/>
              <a:gd name="connsiteY0" fmla="*/ 0 h 6791960"/>
              <a:gd name="connsiteX1" fmla="*/ 690879 w 2252979"/>
              <a:gd name="connsiteY1" fmla="*/ 264160 h 6791960"/>
              <a:gd name="connsiteX2" fmla="*/ 487679 w 2252979"/>
              <a:gd name="connsiteY2" fmla="*/ 447040 h 6791960"/>
              <a:gd name="connsiteX3" fmla="*/ 325119 w 2252979"/>
              <a:gd name="connsiteY3" fmla="*/ 660400 h 6791960"/>
              <a:gd name="connsiteX4" fmla="*/ 193039 w 2252979"/>
              <a:gd name="connsiteY4" fmla="*/ 944880 h 6791960"/>
              <a:gd name="connsiteX5" fmla="*/ 132079 w 2252979"/>
              <a:gd name="connsiteY5" fmla="*/ 1188720 h 6791960"/>
              <a:gd name="connsiteX6" fmla="*/ 203199 w 2252979"/>
              <a:gd name="connsiteY6" fmla="*/ 1463040 h 6791960"/>
              <a:gd name="connsiteX7" fmla="*/ 457199 w 2252979"/>
              <a:gd name="connsiteY7" fmla="*/ 1595120 h 6791960"/>
              <a:gd name="connsiteX8" fmla="*/ 528319 w 2252979"/>
              <a:gd name="connsiteY8" fmla="*/ 1778000 h 6791960"/>
              <a:gd name="connsiteX9" fmla="*/ 568959 w 2252979"/>
              <a:gd name="connsiteY9" fmla="*/ 2174240 h 6791960"/>
              <a:gd name="connsiteX10" fmla="*/ 558799 w 2252979"/>
              <a:gd name="connsiteY10" fmla="*/ 2418080 h 6791960"/>
              <a:gd name="connsiteX11" fmla="*/ 447039 w 2252979"/>
              <a:gd name="connsiteY11" fmla="*/ 2661920 h 6791960"/>
              <a:gd name="connsiteX12" fmla="*/ 274319 w 2252979"/>
              <a:gd name="connsiteY12" fmla="*/ 2895600 h 6791960"/>
              <a:gd name="connsiteX13" fmla="*/ 101599 w 2252979"/>
              <a:gd name="connsiteY13" fmla="*/ 3149600 h 6791960"/>
              <a:gd name="connsiteX14" fmla="*/ 20319 w 2252979"/>
              <a:gd name="connsiteY14" fmla="*/ 3362960 h 6791960"/>
              <a:gd name="connsiteX15" fmla="*/ -1 w 2252979"/>
              <a:gd name="connsiteY15" fmla="*/ 3708400 h 6791960"/>
              <a:gd name="connsiteX16" fmla="*/ 30479 w 2252979"/>
              <a:gd name="connsiteY16" fmla="*/ 3931920 h 6791960"/>
              <a:gd name="connsiteX17" fmla="*/ 121919 w 2252979"/>
              <a:gd name="connsiteY17" fmla="*/ 4206240 h 6791960"/>
              <a:gd name="connsiteX18" fmla="*/ 213359 w 2252979"/>
              <a:gd name="connsiteY18" fmla="*/ 4439920 h 6791960"/>
              <a:gd name="connsiteX19" fmla="*/ 325119 w 2252979"/>
              <a:gd name="connsiteY19" fmla="*/ 4572000 h 6791960"/>
              <a:gd name="connsiteX20" fmla="*/ 507999 w 2252979"/>
              <a:gd name="connsiteY20" fmla="*/ 4734560 h 6791960"/>
              <a:gd name="connsiteX21" fmla="*/ 670559 w 2252979"/>
              <a:gd name="connsiteY21" fmla="*/ 4785360 h 6791960"/>
              <a:gd name="connsiteX22" fmla="*/ 853439 w 2252979"/>
              <a:gd name="connsiteY22" fmla="*/ 4836160 h 6791960"/>
              <a:gd name="connsiteX23" fmla="*/ 1026159 w 2252979"/>
              <a:gd name="connsiteY23" fmla="*/ 4836160 h 6791960"/>
              <a:gd name="connsiteX24" fmla="*/ 1178559 w 2252979"/>
              <a:gd name="connsiteY24" fmla="*/ 4866640 h 6791960"/>
              <a:gd name="connsiteX25" fmla="*/ 1320799 w 2252979"/>
              <a:gd name="connsiteY25" fmla="*/ 4897120 h 6791960"/>
              <a:gd name="connsiteX26" fmla="*/ 1381759 w 2252979"/>
              <a:gd name="connsiteY26" fmla="*/ 4968240 h 6791960"/>
              <a:gd name="connsiteX27" fmla="*/ 1432559 w 2252979"/>
              <a:gd name="connsiteY27" fmla="*/ 5059680 h 6791960"/>
              <a:gd name="connsiteX28" fmla="*/ 1432559 w 2252979"/>
              <a:gd name="connsiteY28" fmla="*/ 5222240 h 6791960"/>
              <a:gd name="connsiteX29" fmla="*/ 1432559 w 2252979"/>
              <a:gd name="connsiteY29" fmla="*/ 5334000 h 6791960"/>
              <a:gd name="connsiteX30" fmla="*/ 1432559 w 2252979"/>
              <a:gd name="connsiteY30" fmla="*/ 5476240 h 6791960"/>
              <a:gd name="connsiteX31" fmla="*/ 1412239 w 2252979"/>
              <a:gd name="connsiteY31" fmla="*/ 5669280 h 6791960"/>
              <a:gd name="connsiteX32" fmla="*/ 1361439 w 2252979"/>
              <a:gd name="connsiteY32" fmla="*/ 5760720 h 6791960"/>
              <a:gd name="connsiteX33" fmla="*/ 1371599 w 2252979"/>
              <a:gd name="connsiteY33" fmla="*/ 5862320 h 6791960"/>
              <a:gd name="connsiteX34" fmla="*/ 1391919 w 2252979"/>
              <a:gd name="connsiteY34" fmla="*/ 6075680 h 6791960"/>
              <a:gd name="connsiteX35" fmla="*/ 1422399 w 2252979"/>
              <a:gd name="connsiteY35" fmla="*/ 6126480 h 6791960"/>
              <a:gd name="connsiteX36" fmla="*/ 1544319 w 2252979"/>
              <a:gd name="connsiteY36" fmla="*/ 6226810 h 6791960"/>
              <a:gd name="connsiteX37" fmla="*/ 1612899 w 2252979"/>
              <a:gd name="connsiteY37" fmla="*/ 6240780 h 6791960"/>
              <a:gd name="connsiteX38" fmla="*/ 1704339 w 2252979"/>
              <a:gd name="connsiteY38" fmla="*/ 6231890 h 6791960"/>
              <a:gd name="connsiteX39" fmla="*/ 1771649 w 2252979"/>
              <a:gd name="connsiteY39" fmla="*/ 6134100 h 6791960"/>
              <a:gd name="connsiteX40" fmla="*/ 1913889 w 2252979"/>
              <a:gd name="connsiteY40" fmla="*/ 6007100 h 6791960"/>
              <a:gd name="connsiteX41" fmla="*/ 2005329 w 2252979"/>
              <a:gd name="connsiteY41" fmla="*/ 6002020 h 6791960"/>
              <a:gd name="connsiteX42" fmla="*/ 2031999 w 2252979"/>
              <a:gd name="connsiteY42" fmla="*/ 6093460 h 6791960"/>
              <a:gd name="connsiteX43" fmla="*/ 2123439 w 2252979"/>
              <a:gd name="connsiteY43" fmla="*/ 6240780 h 6791960"/>
              <a:gd name="connsiteX44" fmla="*/ 2113279 w 2252979"/>
              <a:gd name="connsiteY44" fmla="*/ 6370320 h 6791960"/>
              <a:gd name="connsiteX45" fmla="*/ 2252979 w 2252979"/>
              <a:gd name="connsiteY45" fmla="*/ 6791960 h 6791960"/>
              <a:gd name="connsiteX0" fmla="*/ 782320 w 2123440"/>
              <a:gd name="connsiteY0" fmla="*/ 0 h 6886293"/>
              <a:gd name="connsiteX1" fmla="*/ 690879 w 2123440"/>
              <a:gd name="connsiteY1" fmla="*/ 264160 h 6886293"/>
              <a:gd name="connsiteX2" fmla="*/ 487679 w 2123440"/>
              <a:gd name="connsiteY2" fmla="*/ 447040 h 6886293"/>
              <a:gd name="connsiteX3" fmla="*/ 325119 w 2123440"/>
              <a:gd name="connsiteY3" fmla="*/ 660400 h 6886293"/>
              <a:gd name="connsiteX4" fmla="*/ 193039 w 2123440"/>
              <a:gd name="connsiteY4" fmla="*/ 944880 h 6886293"/>
              <a:gd name="connsiteX5" fmla="*/ 132079 w 2123440"/>
              <a:gd name="connsiteY5" fmla="*/ 1188720 h 6886293"/>
              <a:gd name="connsiteX6" fmla="*/ 203199 w 2123440"/>
              <a:gd name="connsiteY6" fmla="*/ 1463040 h 6886293"/>
              <a:gd name="connsiteX7" fmla="*/ 457199 w 2123440"/>
              <a:gd name="connsiteY7" fmla="*/ 1595120 h 6886293"/>
              <a:gd name="connsiteX8" fmla="*/ 528319 w 2123440"/>
              <a:gd name="connsiteY8" fmla="*/ 1778000 h 6886293"/>
              <a:gd name="connsiteX9" fmla="*/ 568959 w 2123440"/>
              <a:gd name="connsiteY9" fmla="*/ 2174240 h 6886293"/>
              <a:gd name="connsiteX10" fmla="*/ 558799 w 2123440"/>
              <a:gd name="connsiteY10" fmla="*/ 2418080 h 6886293"/>
              <a:gd name="connsiteX11" fmla="*/ 447039 w 2123440"/>
              <a:gd name="connsiteY11" fmla="*/ 2661920 h 6886293"/>
              <a:gd name="connsiteX12" fmla="*/ 274319 w 2123440"/>
              <a:gd name="connsiteY12" fmla="*/ 2895600 h 6886293"/>
              <a:gd name="connsiteX13" fmla="*/ 101599 w 2123440"/>
              <a:gd name="connsiteY13" fmla="*/ 3149600 h 6886293"/>
              <a:gd name="connsiteX14" fmla="*/ 20319 w 2123440"/>
              <a:gd name="connsiteY14" fmla="*/ 3362960 h 6886293"/>
              <a:gd name="connsiteX15" fmla="*/ -1 w 2123440"/>
              <a:gd name="connsiteY15" fmla="*/ 3708400 h 6886293"/>
              <a:gd name="connsiteX16" fmla="*/ 30479 w 2123440"/>
              <a:gd name="connsiteY16" fmla="*/ 3931920 h 6886293"/>
              <a:gd name="connsiteX17" fmla="*/ 121919 w 2123440"/>
              <a:gd name="connsiteY17" fmla="*/ 4206240 h 6886293"/>
              <a:gd name="connsiteX18" fmla="*/ 213359 w 2123440"/>
              <a:gd name="connsiteY18" fmla="*/ 4439920 h 6886293"/>
              <a:gd name="connsiteX19" fmla="*/ 325119 w 2123440"/>
              <a:gd name="connsiteY19" fmla="*/ 4572000 h 6886293"/>
              <a:gd name="connsiteX20" fmla="*/ 507999 w 2123440"/>
              <a:gd name="connsiteY20" fmla="*/ 4734560 h 6886293"/>
              <a:gd name="connsiteX21" fmla="*/ 670559 w 2123440"/>
              <a:gd name="connsiteY21" fmla="*/ 4785360 h 6886293"/>
              <a:gd name="connsiteX22" fmla="*/ 853439 w 2123440"/>
              <a:gd name="connsiteY22" fmla="*/ 4836160 h 6886293"/>
              <a:gd name="connsiteX23" fmla="*/ 1026159 w 2123440"/>
              <a:gd name="connsiteY23" fmla="*/ 4836160 h 6886293"/>
              <a:gd name="connsiteX24" fmla="*/ 1178559 w 2123440"/>
              <a:gd name="connsiteY24" fmla="*/ 4866640 h 6886293"/>
              <a:gd name="connsiteX25" fmla="*/ 1320799 w 2123440"/>
              <a:gd name="connsiteY25" fmla="*/ 4897120 h 6886293"/>
              <a:gd name="connsiteX26" fmla="*/ 1381759 w 2123440"/>
              <a:gd name="connsiteY26" fmla="*/ 4968240 h 6886293"/>
              <a:gd name="connsiteX27" fmla="*/ 1432559 w 2123440"/>
              <a:gd name="connsiteY27" fmla="*/ 5059680 h 6886293"/>
              <a:gd name="connsiteX28" fmla="*/ 1432559 w 2123440"/>
              <a:gd name="connsiteY28" fmla="*/ 5222240 h 6886293"/>
              <a:gd name="connsiteX29" fmla="*/ 1432559 w 2123440"/>
              <a:gd name="connsiteY29" fmla="*/ 5334000 h 6886293"/>
              <a:gd name="connsiteX30" fmla="*/ 1432559 w 2123440"/>
              <a:gd name="connsiteY30" fmla="*/ 5476240 h 6886293"/>
              <a:gd name="connsiteX31" fmla="*/ 1412239 w 2123440"/>
              <a:gd name="connsiteY31" fmla="*/ 5669280 h 6886293"/>
              <a:gd name="connsiteX32" fmla="*/ 1361439 w 2123440"/>
              <a:gd name="connsiteY32" fmla="*/ 5760720 h 6886293"/>
              <a:gd name="connsiteX33" fmla="*/ 1371599 w 2123440"/>
              <a:gd name="connsiteY33" fmla="*/ 5862320 h 6886293"/>
              <a:gd name="connsiteX34" fmla="*/ 1391919 w 2123440"/>
              <a:gd name="connsiteY34" fmla="*/ 6075680 h 6886293"/>
              <a:gd name="connsiteX35" fmla="*/ 1422399 w 2123440"/>
              <a:gd name="connsiteY35" fmla="*/ 6126480 h 6886293"/>
              <a:gd name="connsiteX36" fmla="*/ 1544319 w 2123440"/>
              <a:gd name="connsiteY36" fmla="*/ 6226810 h 6886293"/>
              <a:gd name="connsiteX37" fmla="*/ 1612899 w 2123440"/>
              <a:gd name="connsiteY37" fmla="*/ 6240780 h 6886293"/>
              <a:gd name="connsiteX38" fmla="*/ 1704339 w 2123440"/>
              <a:gd name="connsiteY38" fmla="*/ 6231890 h 6886293"/>
              <a:gd name="connsiteX39" fmla="*/ 1771649 w 2123440"/>
              <a:gd name="connsiteY39" fmla="*/ 6134100 h 6886293"/>
              <a:gd name="connsiteX40" fmla="*/ 1913889 w 2123440"/>
              <a:gd name="connsiteY40" fmla="*/ 6007100 h 6886293"/>
              <a:gd name="connsiteX41" fmla="*/ 2005329 w 2123440"/>
              <a:gd name="connsiteY41" fmla="*/ 6002020 h 6886293"/>
              <a:gd name="connsiteX42" fmla="*/ 2031999 w 2123440"/>
              <a:gd name="connsiteY42" fmla="*/ 6093460 h 6886293"/>
              <a:gd name="connsiteX43" fmla="*/ 2123439 w 2123440"/>
              <a:gd name="connsiteY43" fmla="*/ 6240780 h 6886293"/>
              <a:gd name="connsiteX44" fmla="*/ 2113279 w 2123440"/>
              <a:gd name="connsiteY44" fmla="*/ 6370320 h 6886293"/>
              <a:gd name="connsiteX45" fmla="*/ 2061135 w 2123440"/>
              <a:gd name="connsiteY45" fmla="*/ 6886293 h 6886293"/>
              <a:gd name="connsiteX0" fmla="*/ 782320 w 2124493"/>
              <a:gd name="connsiteY0" fmla="*/ 0 h 7023075"/>
              <a:gd name="connsiteX1" fmla="*/ 690879 w 2124493"/>
              <a:gd name="connsiteY1" fmla="*/ 264160 h 7023075"/>
              <a:gd name="connsiteX2" fmla="*/ 487679 w 2124493"/>
              <a:gd name="connsiteY2" fmla="*/ 447040 h 7023075"/>
              <a:gd name="connsiteX3" fmla="*/ 325119 w 2124493"/>
              <a:gd name="connsiteY3" fmla="*/ 660400 h 7023075"/>
              <a:gd name="connsiteX4" fmla="*/ 193039 w 2124493"/>
              <a:gd name="connsiteY4" fmla="*/ 944880 h 7023075"/>
              <a:gd name="connsiteX5" fmla="*/ 132079 w 2124493"/>
              <a:gd name="connsiteY5" fmla="*/ 1188720 h 7023075"/>
              <a:gd name="connsiteX6" fmla="*/ 203199 w 2124493"/>
              <a:gd name="connsiteY6" fmla="*/ 1463040 h 7023075"/>
              <a:gd name="connsiteX7" fmla="*/ 457199 w 2124493"/>
              <a:gd name="connsiteY7" fmla="*/ 1595120 h 7023075"/>
              <a:gd name="connsiteX8" fmla="*/ 528319 w 2124493"/>
              <a:gd name="connsiteY8" fmla="*/ 1778000 h 7023075"/>
              <a:gd name="connsiteX9" fmla="*/ 568959 w 2124493"/>
              <a:gd name="connsiteY9" fmla="*/ 2174240 h 7023075"/>
              <a:gd name="connsiteX10" fmla="*/ 558799 w 2124493"/>
              <a:gd name="connsiteY10" fmla="*/ 2418080 h 7023075"/>
              <a:gd name="connsiteX11" fmla="*/ 447039 w 2124493"/>
              <a:gd name="connsiteY11" fmla="*/ 2661920 h 7023075"/>
              <a:gd name="connsiteX12" fmla="*/ 274319 w 2124493"/>
              <a:gd name="connsiteY12" fmla="*/ 2895600 h 7023075"/>
              <a:gd name="connsiteX13" fmla="*/ 101599 w 2124493"/>
              <a:gd name="connsiteY13" fmla="*/ 3149600 h 7023075"/>
              <a:gd name="connsiteX14" fmla="*/ 20319 w 2124493"/>
              <a:gd name="connsiteY14" fmla="*/ 3362960 h 7023075"/>
              <a:gd name="connsiteX15" fmla="*/ -1 w 2124493"/>
              <a:gd name="connsiteY15" fmla="*/ 3708400 h 7023075"/>
              <a:gd name="connsiteX16" fmla="*/ 30479 w 2124493"/>
              <a:gd name="connsiteY16" fmla="*/ 3931920 h 7023075"/>
              <a:gd name="connsiteX17" fmla="*/ 121919 w 2124493"/>
              <a:gd name="connsiteY17" fmla="*/ 4206240 h 7023075"/>
              <a:gd name="connsiteX18" fmla="*/ 213359 w 2124493"/>
              <a:gd name="connsiteY18" fmla="*/ 4439920 h 7023075"/>
              <a:gd name="connsiteX19" fmla="*/ 325119 w 2124493"/>
              <a:gd name="connsiteY19" fmla="*/ 4572000 h 7023075"/>
              <a:gd name="connsiteX20" fmla="*/ 507999 w 2124493"/>
              <a:gd name="connsiteY20" fmla="*/ 4734560 h 7023075"/>
              <a:gd name="connsiteX21" fmla="*/ 670559 w 2124493"/>
              <a:gd name="connsiteY21" fmla="*/ 4785360 h 7023075"/>
              <a:gd name="connsiteX22" fmla="*/ 853439 w 2124493"/>
              <a:gd name="connsiteY22" fmla="*/ 4836160 h 7023075"/>
              <a:gd name="connsiteX23" fmla="*/ 1026159 w 2124493"/>
              <a:gd name="connsiteY23" fmla="*/ 4836160 h 7023075"/>
              <a:gd name="connsiteX24" fmla="*/ 1178559 w 2124493"/>
              <a:gd name="connsiteY24" fmla="*/ 4866640 h 7023075"/>
              <a:gd name="connsiteX25" fmla="*/ 1320799 w 2124493"/>
              <a:gd name="connsiteY25" fmla="*/ 4897120 h 7023075"/>
              <a:gd name="connsiteX26" fmla="*/ 1381759 w 2124493"/>
              <a:gd name="connsiteY26" fmla="*/ 4968240 h 7023075"/>
              <a:gd name="connsiteX27" fmla="*/ 1432559 w 2124493"/>
              <a:gd name="connsiteY27" fmla="*/ 5059680 h 7023075"/>
              <a:gd name="connsiteX28" fmla="*/ 1432559 w 2124493"/>
              <a:gd name="connsiteY28" fmla="*/ 5222240 h 7023075"/>
              <a:gd name="connsiteX29" fmla="*/ 1432559 w 2124493"/>
              <a:gd name="connsiteY29" fmla="*/ 5334000 h 7023075"/>
              <a:gd name="connsiteX30" fmla="*/ 1432559 w 2124493"/>
              <a:gd name="connsiteY30" fmla="*/ 5476240 h 7023075"/>
              <a:gd name="connsiteX31" fmla="*/ 1412239 w 2124493"/>
              <a:gd name="connsiteY31" fmla="*/ 5669280 h 7023075"/>
              <a:gd name="connsiteX32" fmla="*/ 1361439 w 2124493"/>
              <a:gd name="connsiteY32" fmla="*/ 5760720 h 7023075"/>
              <a:gd name="connsiteX33" fmla="*/ 1371599 w 2124493"/>
              <a:gd name="connsiteY33" fmla="*/ 5862320 h 7023075"/>
              <a:gd name="connsiteX34" fmla="*/ 1391919 w 2124493"/>
              <a:gd name="connsiteY34" fmla="*/ 6075680 h 7023075"/>
              <a:gd name="connsiteX35" fmla="*/ 1422399 w 2124493"/>
              <a:gd name="connsiteY35" fmla="*/ 6126480 h 7023075"/>
              <a:gd name="connsiteX36" fmla="*/ 1544319 w 2124493"/>
              <a:gd name="connsiteY36" fmla="*/ 6226810 h 7023075"/>
              <a:gd name="connsiteX37" fmla="*/ 1612899 w 2124493"/>
              <a:gd name="connsiteY37" fmla="*/ 6240780 h 7023075"/>
              <a:gd name="connsiteX38" fmla="*/ 1704339 w 2124493"/>
              <a:gd name="connsiteY38" fmla="*/ 6231890 h 7023075"/>
              <a:gd name="connsiteX39" fmla="*/ 1771649 w 2124493"/>
              <a:gd name="connsiteY39" fmla="*/ 6134100 h 7023075"/>
              <a:gd name="connsiteX40" fmla="*/ 1913889 w 2124493"/>
              <a:gd name="connsiteY40" fmla="*/ 6007100 h 7023075"/>
              <a:gd name="connsiteX41" fmla="*/ 2005329 w 2124493"/>
              <a:gd name="connsiteY41" fmla="*/ 6002020 h 7023075"/>
              <a:gd name="connsiteX42" fmla="*/ 2031999 w 2124493"/>
              <a:gd name="connsiteY42" fmla="*/ 6093460 h 7023075"/>
              <a:gd name="connsiteX43" fmla="*/ 2123439 w 2124493"/>
              <a:gd name="connsiteY43" fmla="*/ 6240780 h 7023075"/>
              <a:gd name="connsiteX44" fmla="*/ 2113279 w 2124493"/>
              <a:gd name="connsiteY44" fmla="*/ 6370320 h 7023075"/>
              <a:gd name="connsiteX45" fmla="*/ 2089911 w 2124493"/>
              <a:gd name="connsiteY45" fmla="*/ 7023075 h 7023075"/>
              <a:gd name="connsiteX0" fmla="*/ 782320 w 2123440"/>
              <a:gd name="connsiteY0" fmla="*/ 0 h 7023075"/>
              <a:gd name="connsiteX1" fmla="*/ 690879 w 2123440"/>
              <a:gd name="connsiteY1" fmla="*/ 264160 h 7023075"/>
              <a:gd name="connsiteX2" fmla="*/ 487679 w 2123440"/>
              <a:gd name="connsiteY2" fmla="*/ 447040 h 7023075"/>
              <a:gd name="connsiteX3" fmla="*/ 325119 w 2123440"/>
              <a:gd name="connsiteY3" fmla="*/ 660400 h 7023075"/>
              <a:gd name="connsiteX4" fmla="*/ 193039 w 2123440"/>
              <a:gd name="connsiteY4" fmla="*/ 944880 h 7023075"/>
              <a:gd name="connsiteX5" fmla="*/ 132079 w 2123440"/>
              <a:gd name="connsiteY5" fmla="*/ 1188720 h 7023075"/>
              <a:gd name="connsiteX6" fmla="*/ 203199 w 2123440"/>
              <a:gd name="connsiteY6" fmla="*/ 1463040 h 7023075"/>
              <a:gd name="connsiteX7" fmla="*/ 457199 w 2123440"/>
              <a:gd name="connsiteY7" fmla="*/ 1595120 h 7023075"/>
              <a:gd name="connsiteX8" fmla="*/ 528319 w 2123440"/>
              <a:gd name="connsiteY8" fmla="*/ 1778000 h 7023075"/>
              <a:gd name="connsiteX9" fmla="*/ 568959 w 2123440"/>
              <a:gd name="connsiteY9" fmla="*/ 2174240 h 7023075"/>
              <a:gd name="connsiteX10" fmla="*/ 558799 w 2123440"/>
              <a:gd name="connsiteY10" fmla="*/ 2418080 h 7023075"/>
              <a:gd name="connsiteX11" fmla="*/ 447039 w 2123440"/>
              <a:gd name="connsiteY11" fmla="*/ 2661920 h 7023075"/>
              <a:gd name="connsiteX12" fmla="*/ 274319 w 2123440"/>
              <a:gd name="connsiteY12" fmla="*/ 2895600 h 7023075"/>
              <a:gd name="connsiteX13" fmla="*/ 101599 w 2123440"/>
              <a:gd name="connsiteY13" fmla="*/ 3149600 h 7023075"/>
              <a:gd name="connsiteX14" fmla="*/ 20319 w 2123440"/>
              <a:gd name="connsiteY14" fmla="*/ 3362960 h 7023075"/>
              <a:gd name="connsiteX15" fmla="*/ -1 w 2123440"/>
              <a:gd name="connsiteY15" fmla="*/ 3708400 h 7023075"/>
              <a:gd name="connsiteX16" fmla="*/ 30479 w 2123440"/>
              <a:gd name="connsiteY16" fmla="*/ 3931920 h 7023075"/>
              <a:gd name="connsiteX17" fmla="*/ 121919 w 2123440"/>
              <a:gd name="connsiteY17" fmla="*/ 4206240 h 7023075"/>
              <a:gd name="connsiteX18" fmla="*/ 213359 w 2123440"/>
              <a:gd name="connsiteY18" fmla="*/ 4439920 h 7023075"/>
              <a:gd name="connsiteX19" fmla="*/ 325119 w 2123440"/>
              <a:gd name="connsiteY19" fmla="*/ 4572000 h 7023075"/>
              <a:gd name="connsiteX20" fmla="*/ 507999 w 2123440"/>
              <a:gd name="connsiteY20" fmla="*/ 4734560 h 7023075"/>
              <a:gd name="connsiteX21" fmla="*/ 670559 w 2123440"/>
              <a:gd name="connsiteY21" fmla="*/ 4785360 h 7023075"/>
              <a:gd name="connsiteX22" fmla="*/ 853439 w 2123440"/>
              <a:gd name="connsiteY22" fmla="*/ 4836160 h 7023075"/>
              <a:gd name="connsiteX23" fmla="*/ 1026159 w 2123440"/>
              <a:gd name="connsiteY23" fmla="*/ 4836160 h 7023075"/>
              <a:gd name="connsiteX24" fmla="*/ 1178559 w 2123440"/>
              <a:gd name="connsiteY24" fmla="*/ 4866640 h 7023075"/>
              <a:gd name="connsiteX25" fmla="*/ 1320799 w 2123440"/>
              <a:gd name="connsiteY25" fmla="*/ 4897120 h 7023075"/>
              <a:gd name="connsiteX26" fmla="*/ 1381759 w 2123440"/>
              <a:gd name="connsiteY26" fmla="*/ 4968240 h 7023075"/>
              <a:gd name="connsiteX27" fmla="*/ 1432559 w 2123440"/>
              <a:gd name="connsiteY27" fmla="*/ 5059680 h 7023075"/>
              <a:gd name="connsiteX28" fmla="*/ 1432559 w 2123440"/>
              <a:gd name="connsiteY28" fmla="*/ 5222240 h 7023075"/>
              <a:gd name="connsiteX29" fmla="*/ 1432559 w 2123440"/>
              <a:gd name="connsiteY29" fmla="*/ 5334000 h 7023075"/>
              <a:gd name="connsiteX30" fmla="*/ 1432559 w 2123440"/>
              <a:gd name="connsiteY30" fmla="*/ 5476240 h 7023075"/>
              <a:gd name="connsiteX31" fmla="*/ 1412239 w 2123440"/>
              <a:gd name="connsiteY31" fmla="*/ 5669280 h 7023075"/>
              <a:gd name="connsiteX32" fmla="*/ 1361439 w 2123440"/>
              <a:gd name="connsiteY32" fmla="*/ 5760720 h 7023075"/>
              <a:gd name="connsiteX33" fmla="*/ 1371599 w 2123440"/>
              <a:gd name="connsiteY33" fmla="*/ 5862320 h 7023075"/>
              <a:gd name="connsiteX34" fmla="*/ 1391919 w 2123440"/>
              <a:gd name="connsiteY34" fmla="*/ 6075680 h 7023075"/>
              <a:gd name="connsiteX35" fmla="*/ 1422399 w 2123440"/>
              <a:gd name="connsiteY35" fmla="*/ 6126480 h 7023075"/>
              <a:gd name="connsiteX36" fmla="*/ 1544319 w 2123440"/>
              <a:gd name="connsiteY36" fmla="*/ 6226810 h 7023075"/>
              <a:gd name="connsiteX37" fmla="*/ 1612899 w 2123440"/>
              <a:gd name="connsiteY37" fmla="*/ 6240780 h 7023075"/>
              <a:gd name="connsiteX38" fmla="*/ 1704339 w 2123440"/>
              <a:gd name="connsiteY38" fmla="*/ 6231890 h 7023075"/>
              <a:gd name="connsiteX39" fmla="*/ 1771649 w 2123440"/>
              <a:gd name="connsiteY39" fmla="*/ 6134100 h 7023075"/>
              <a:gd name="connsiteX40" fmla="*/ 1913889 w 2123440"/>
              <a:gd name="connsiteY40" fmla="*/ 6007100 h 7023075"/>
              <a:gd name="connsiteX41" fmla="*/ 2005329 w 2123440"/>
              <a:gd name="connsiteY41" fmla="*/ 6002020 h 7023075"/>
              <a:gd name="connsiteX42" fmla="*/ 2031999 w 2123440"/>
              <a:gd name="connsiteY42" fmla="*/ 6093460 h 7023075"/>
              <a:gd name="connsiteX43" fmla="*/ 2123439 w 2123440"/>
              <a:gd name="connsiteY43" fmla="*/ 6240780 h 7023075"/>
              <a:gd name="connsiteX44" fmla="*/ 1993377 w 2123440"/>
              <a:gd name="connsiteY44" fmla="*/ 6620301 h 7023075"/>
              <a:gd name="connsiteX45" fmla="*/ 2089911 w 2123440"/>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544319 w 2089911"/>
              <a:gd name="connsiteY36" fmla="*/ 6226810 h 7023075"/>
              <a:gd name="connsiteX37" fmla="*/ 1612899 w 2089911"/>
              <a:gd name="connsiteY37" fmla="*/ 62407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612899 w 2089911"/>
              <a:gd name="connsiteY37" fmla="*/ 62407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704339 w 2089911"/>
              <a:gd name="connsiteY38" fmla="*/ 623189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71649 w 2089911"/>
              <a:gd name="connsiteY39" fmla="*/ 6134100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913889 w 2089911"/>
              <a:gd name="connsiteY40" fmla="*/ 6007100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2005329 w 2089911"/>
              <a:gd name="connsiteY41" fmla="*/ 6002020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2031999 w 2089911"/>
              <a:gd name="connsiteY42" fmla="*/ 6093460 h 7023075"/>
              <a:gd name="connsiteX43" fmla="*/ 1965169 w 2089911"/>
              <a:gd name="connsiteY43" fmla="*/ 6462462 h 7023075"/>
              <a:gd name="connsiteX44" fmla="*/ 1993377 w 2089911"/>
              <a:gd name="connsiteY44" fmla="*/ 6620301 h 7023075"/>
              <a:gd name="connsiteX45" fmla="*/ 2089911 w 2089911"/>
              <a:gd name="connsiteY45"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422399 w 2089911"/>
              <a:gd name="connsiteY35" fmla="*/ 6126480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391919 w 2089911"/>
              <a:gd name="connsiteY34" fmla="*/ 6075680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71599 w 2089911"/>
              <a:gd name="connsiteY33" fmla="*/ 5862320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412239 w 2089911"/>
              <a:gd name="connsiteY31" fmla="*/ 56692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325119 w 2089911"/>
              <a:gd name="connsiteY19" fmla="*/ 4572000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507999 w 2089911"/>
              <a:gd name="connsiteY20" fmla="*/ 4734560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70559 w 2089911"/>
              <a:gd name="connsiteY21" fmla="*/ 4785360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53439 w 2089911"/>
              <a:gd name="connsiteY22" fmla="*/ 4836160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26159 w 2089911"/>
              <a:gd name="connsiteY23" fmla="*/ 48361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78559 w 2089911"/>
              <a:gd name="connsiteY24" fmla="*/ 4866640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320799 w 2089911"/>
              <a:gd name="connsiteY25" fmla="*/ 4897120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432559 w 2089911"/>
              <a:gd name="connsiteY30" fmla="*/ 5476240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432559 w 2089911"/>
              <a:gd name="connsiteY29" fmla="*/ 5334000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432559 w 2089911"/>
              <a:gd name="connsiteY28" fmla="*/ 5222240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293470 w 2089911"/>
              <a:gd name="connsiteY28" fmla="*/ 5137342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432559 w 2089911"/>
              <a:gd name="connsiteY27" fmla="*/ 5059680 h 7023075"/>
              <a:gd name="connsiteX28" fmla="*/ 1307857 w 2089911"/>
              <a:gd name="connsiteY28" fmla="*/ 5123192 h 7023075"/>
              <a:gd name="connsiteX29" fmla="*/ 1360617 w 2089911"/>
              <a:gd name="connsiteY29" fmla="*/ 5230233 h 7023075"/>
              <a:gd name="connsiteX30" fmla="*/ 1351023 w 2089911"/>
              <a:gd name="connsiteY30" fmla="*/ 5410207 h 7023075"/>
              <a:gd name="connsiteX31" fmla="*/ 1335501 w 2089911"/>
              <a:gd name="connsiteY31" fmla="*/ 5584380 h 7023075"/>
              <a:gd name="connsiteX32" fmla="*/ 1361439 w 2089911"/>
              <a:gd name="connsiteY32" fmla="*/ 5760720 h 7023075"/>
              <a:gd name="connsiteX33" fmla="*/ 1333231 w 2089911"/>
              <a:gd name="connsiteY33" fmla="*/ 5843453 h 7023075"/>
              <a:gd name="connsiteX34" fmla="*/ 1295998 w 2089911"/>
              <a:gd name="connsiteY34" fmla="*/ 6004931 h 7023075"/>
              <a:gd name="connsiteX35" fmla="*/ 1297700 w 2089911"/>
              <a:gd name="connsiteY35" fmla="*/ 6098182 h 7023075"/>
              <a:gd name="connsiteX36" fmla="*/ 1309309 w 2089911"/>
              <a:gd name="connsiteY36" fmla="*/ 6292843 h 7023075"/>
              <a:gd name="connsiteX37" fmla="*/ 1392280 w 2089911"/>
              <a:gd name="connsiteY37" fmla="*/ 6382280 h 7023075"/>
              <a:gd name="connsiteX38" fmla="*/ 1478921 w 2089911"/>
              <a:gd name="connsiteY38" fmla="*/ 6359240 h 7023075"/>
              <a:gd name="connsiteX39" fmla="*/ 1709301 w 2089911"/>
              <a:gd name="connsiteY39" fmla="*/ 6138817 h 7023075"/>
              <a:gd name="connsiteX40" fmla="*/ 1827561 w 2089911"/>
              <a:gd name="connsiteY40" fmla="*/ 6134449 h 7023075"/>
              <a:gd name="connsiteX41" fmla="*/ 1875833 w 2089911"/>
              <a:gd name="connsiteY41" fmla="*/ 6285019 h 7023075"/>
              <a:gd name="connsiteX42" fmla="*/ 1965169 w 2089911"/>
              <a:gd name="connsiteY42" fmla="*/ 6462462 h 7023075"/>
              <a:gd name="connsiteX43" fmla="*/ 1993377 w 2089911"/>
              <a:gd name="connsiteY43" fmla="*/ 6620301 h 7023075"/>
              <a:gd name="connsiteX44" fmla="*/ 2089911 w 2089911"/>
              <a:gd name="connsiteY44"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81759 w 2089911"/>
              <a:gd name="connsiteY26" fmla="*/ 4968240 h 7023075"/>
              <a:gd name="connsiteX27" fmla="*/ 1307857 w 2089911"/>
              <a:gd name="connsiteY27" fmla="*/ 5123192 h 7023075"/>
              <a:gd name="connsiteX28" fmla="*/ 1360617 w 2089911"/>
              <a:gd name="connsiteY28" fmla="*/ 5230233 h 7023075"/>
              <a:gd name="connsiteX29" fmla="*/ 1351023 w 2089911"/>
              <a:gd name="connsiteY29" fmla="*/ 5410207 h 7023075"/>
              <a:gd name="connsiteX30" fmla="*/ 1335501 w 2089911"/>
              <a:gd name="connsiteY30" fmla="*/ 5584380 h 7023075"/>
              <a:gd name="connsiteX31" fmla="*/ 1361439 w 2089911"/>
              <a:gd name="connsiteY31" fmla="*/ 5760720 h 7023075"/>
              <a:gd name="connsiteX32" fmla="*/ 1333231 w 2089911"/>
              <a:gd name="connsiteY32" fmla="*/ 5843453 h 7023075"/>
              <a:gd name="connsiteX33" fmla="*/ 1295998 w 2089911"/>
              <a:gd name="connsiteY33" fmla="*/ 6004931 h 7023075"/>
              <a:gd name="connsiteX34" fmla="*/ 1297700 w 2089911"/>
              <a:gd name="connsiteY34" fmla="*/ 6098182 h 7023075"/>
              <a:gd name="connsiteX35" fmla="*/ 1309309 w 2089911"/>
              <a:gd name="connsiteY35" fmla="*/ 6292843 h 7023075"/>
              <a:gd name="connsiteX36" fmla="*/ 1392280 w 2089911"/>
              <a:gd name="connsiteY36" fmla="*/ 6382280 h 7023075"/>
              <a:gd name="connsiteX37" fmla="*/ 1478921 w 2089911"/>
              <a:gd name="connsiteY37" fmla="*/ 6359240 h 7023075"/>
              <a:gd name="connsiteX38" fmla="*/ 1709301 w 2089911"/>
              <a:gd name="connsiteY38" fmla="*/ 6138817 h 7023075"/>
              <a:gd name="connsiteX39" fmla="*/ 1827561 w 2089911"/>
              <a:gd name="connsiteY39" fmla="*/ 6134449 h 7023075"/>
              <a:gd name="connsiteX40" fmla="*/ 1875833 w 2089911"/>
              <a:gd name="connsiteY40" fmla="*/ 6285019 h 7023075"/>
              <a:gd name="connsiteX41" fmla="*/ 1965169 w 2089911"/>
              <a:gd name="connsiteY41" fmla="*/ 6462462 h 7023075"/>
              <a:gd name="connsiteX42" fmla="*/ 1993377 w 2089911"/>
              <a:gd name="connsiteY42" fmla="*/ 6620301 h 7023075"/>
              <a:gd name="connsiteX43" fmla="*/ 2089911 w 2089911"/>
              <a:gd name="connsiteY43" fmla="*/ 7023075 h 7023075"/>
              <a:gd name="connsiteX0" fmla="*/ 782320 w 2089911"/>
              <a:gd name="connsiteY0" fmla="*/ 0 h 7023075"/>
              <a:gd name="connsiteX1" fmla="*/ 690879 w 2089911"/>
              <a:gd name="connsiteY1" fmla="*/ 264160 h 7023075"/>
              <a:gd name="connsiteX2" fmla="*/ 487679 w 2089911"/>
              <a:gd name="connsiteY2" fmla="*/ 447040 h 7023075"/>
              <a:gd name="connsiteX3" fmla="*/ 325119 w 2089911"/>
              <a:gd name="connsiteY3" fmla="*/ 660400 h 7023075"/>
              <a:gd name="connsiteX4" fmla="*/ 193039 w 2089911"/>
              <a:gd name="connsiteY4" fmla="*/ 944880 h 7023075"/>
              <a:gd name="connsiteX5" fmla="*/ 132079 w 2089911"/>
              <a:gd name="connsiteY5" fmla="*/ 1188720 h 7023075"/>
              <a:gd name="connsiteX6" fmla="*/ 203199 w 2089911"/>
              <a:gd name="connsiteY6" fmla="*/ 1463040 h 7023075"/>
              <a:gd name="connsiteX7" fmla="*/ 457199 w 2089911"/>
              <a:gd name="connsiteY7" fmla="*/ 1595120 h 7023075"/>
              <a:gd name="connsiteX8" fmla="*/ 528319 w 2089911"/>
              <a:gd name="connsiteY8" fmla="*/ 1778000 h 7023075"/>
              <a:gd name="connsiteX9" fmla="*/ 568959 w 2089911"/>
              <a:gd name="connsiteY9" fmla="*/ 2174240 h 7023075"/>
              <a:gd name="connsiteX10" fmla="*/ 558799 w 2089911"/>
              <a:gd name="connsiteY10" fmla="*/ 2418080 h 7023075"/>
              <a:gd name="connsiteX11" fmla="*/ 447039 w 2089911"/>
              <a:gd name="connsiteY11" fmla="*/ 2661920 h 7023075"/>
              <a:gd name="connsiteX12" fmla="*/ 274319 w 2089911"/>
              <a:gd name="connsiteY12" fmla="*/ 2895600 h 7023075"/>
              <a:gd name="connsiteX13" fmla="*/ 101599 w 2089911"/>
              <a:gd name="connsiteY13" fmla="*/ 3149600 h 7023075"/>
              <a:gd name="connsiteX14" fmla="*/ 20319 w 2089911"/>
              <a:gd name="connsiteY14" fmla="*/ 3362960 h 7023075"/>
              <a:gd name="connsiteX15" fmla="*/ -1 w 2089911"/>
              <a:gd name="connsiteY15" fmla="*/ 3708400 h 7023075"/>
              <a:gd name="connsiteX16" fmla="*/ 30479 w 2089911"/>
              <a:gd name="connsiteY16" fmla="*/ 3931920 h 7023075"/>
              <a:gd name="connsiteX17" fmla="*/ 121919 w 2089911"/>
              <a:gd name="connsiteY17" fmla="*/ 4206240 h 7023075"/>
              <a:gd name="connsiteX18" fmla="*/ 213359 w 2089911"/>
              <a:gd name="connsiteY18" fmla="*/ 4439920 h 7023075"/>
              <a:gd name="connsiteX19" fmla="*/ 277157 w 2089911"/>
              <a:gd name="connsiteY19" fmla="*/ 4600298 h 7023075"/>
              <a:gd name="connsiteX20" fmla="*/ 464832 w 2089911"/>
              <a:gd name="connsiteY20" fmla="*/ 4786442 h 7023075"/>
              <a:gd name="connsiteX21" fmla="*/ 660966 w 2089911"/>
              <a:gd name="connsiteY21" fmla="*/ 4903276 h 7023075"/>
              <a:gd name="connsiteX22" fmla="*/ 834256 w 2089911"/>
              <a:gd name="connsiteY22" fmla="*/ 4939928 h 7023075"/>
              <a:gd name="connsiteX23" fmla="*/ 1006975 w 2089911"/>
              <a:gd name="connsiteY23" fmla="*/ 4949360 h 7023075"/>
              <a:gd name="connsiteX24" fmla="*/ 1149782 w 2089911"/>
              <a:gd name="connsiteY24" fmla="*/ 4989272 h 7023075"/>
              <a:gd name="connsiteX25" fmla="*/ 1272838 w 2089911"/>
              <a:gd name="connsiteY25" fmla="*/ 5033902 h 7023075"/>
              <a:gd name="connsiteX26" fmla="*/ 1307857 w 2089911"/>
              <a:gd name="connsiteY26" fmla="*/ 5123192 h 7023075"/>
              <a:gd name="connsiteX27" fmla="*/ 1360617 w 2089911"/>
              <a:gd name="connsiteY27" fmla="*/ 5230233 h 7023075"/>
              <a:gd name="connsiteX28" fmla="*/ 1351023 w 2089911"/>
              <a:gd name="connsiteY28" fmla="*/ 5410207 h 7023075"/>
              <a:gd name="connsiteX29" fmla="*/ 1335501 w 2089911"/>
              <a:gd name="connsiteY29" fmla="*/ 5584380 h 7023075"/>
              <a:gd name="connsiteX30" fmla="*/ 1361439 w 2089911"/>
              <a:gd name="connsiteY30" fmla="*/ 5760720 h 7023075"/>
              <a:gd name="connsiteX31" fmla="*/ 1333231 w 2089911"/>
              <a:gd name="connsiteY31" fmla="*/ 5843453 h 7023075"/>
              <a:gd name="connsiteX32" fmla="*/ 1295998 w 2089911"/>
              <a:gd name="connsiteY32" fmla="*/ 6004931 h 7023075"/>
              <a:gd name="connsiteX33" fmla="*/ 1297700 w 2089911"/>
              <a:gd name="connsiteY33" fmla="*/ 6098182 h 7023075"/>
              <a:gd name="connsiteX34" fmla="*/ 1309309 w 2089911"/>
              <a:gd name="connsiteY34" fmla="*/ 6292843 h 7023075"/>
              <a:gd name="connsiteX35" fmla="*/ 1392280 w 2089911"/>
              <a:gd name="connsiteY35" fmla="*/ 6382280 h 7023075"/>
              <a:gd name="connsiteX36" fmla="*/ 1478921 w 2089911"/>
              <a:gd name="connsiteY36" fmla="*/ 6359240 h 7023075"/>
              <a:gd name="connsiteX37" fmla="*/ 1709301 w 2089911"/>
              <a:gd name="connsiteY37" fmla="*/ 6138817 h 7023075"/>
              <a:gd name="connsiteX38" fmla="*/ 1827561 w 2089911"/>
              <a:gd name="connsiteY38" fmla="*/ 6134449 h 7023075"/>
              <a:gd name="connsiteX39" fmla="*/ 1875833 w 2089911"/>
              <a:gd name="connsiteY39" fmla="*/ 6285019 h 7023075"/>
              <a:gd name="connsiteX40" fmla="*/ 1965169 w 2089911"/>
              <a:gd name="connsiteY40" fmla="*/ 6462462 h 7023075"/>
              <a:gd name="connsiteX41" fmla="*/ 1993377 w 2089911"/>
              <a:gd name="connsiteY41" fmla="*/ 6620301 h 7023075"/>
              <a:gd name="connsiteX42" fmla="*/ 2089911 w 2089911"/>
              <a:gd name="connsiteY42" fmla="*/ 7023075 h 702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89911" h="7023075">
                <a:moveTo>
                  <a:pt x="782320" y="0"/>
                </a:moveTo>
                <a:cubicBezTo>
                  <a:pt x="762000" y="220133"/>
                  <a:pt x="721359" y="176107"/>
                  <a:pt x="690879" y="264160"/>
                </a:cubicBezTo>
                <a:lnTo>
                  <a:pt x="487679" y="447040"/>
                </a:lnTo>
                <a:lnTo>
                  <a:pt x="325119" y="660400"/>
                </a:lnTo>
                <a:lnTo>
                  <a:pt x="193039" y="944880"/>
                </a:lnTo>
                <a:lnTo>
                  <a:pt x="132079" y="1188720"/>
                </a:lnTo>
                <a:lnTo>
                  <a:pt x="203199" y="1463040"/>
                </a:lnTo>
                <a:lnTo>
                  <a:pt x="457199" y="1595120"/>
                </a:lnTo>
                <a:lnTo>
                  <a:pt x="528319" y="1778000"/>
                </a:lnTo>
                <a:lnTo>
                  <a:pt x="568959" y="2174240"/>
                </a:lnTo>
                <a:lnTo>
                  <a:pt x="558799" y="2418080"/>
                </a:lnTo>
                <a:lnTo>
                  <a:pt x="447039" y="2661920"/>
                </a:lnTo>
                <a:lnTo>
                  <a:pt x="274319" y="2895600"/>
                </a:lnTo>
                <a:lnTo>
                  <a:pt x="101599" y="3149600"/>
                </a:lnTo>
                <a:lnTo>
                  <a:pt x="20319" y="3362960"/>
                </a:lnTo>
                <a:lnTo>
                  <a:pt x="-1" y="3708400"/>
                </a:lnTo>
                <a:lnTo>
                  <a:pt x="30479" y="3931920"/>
                </a:lnTo>
                <a:lnTo>
                  <a:pt x="121919" y="4206240"/>
                </a:lnTo>
                <a:lnTo>
                  <a:pt x="213359" y="4439920"/>
                </a:lnTo>
                <a:lnTo>
                  <a:pt x="277157" y="4600298"/>
                </a:lnTo>
                <a:lnTo>
                  <a:pt x="464832" y="4786442"/>
                </a:lnTo>
                <a:lnTo>
                  <a:pt x="660966" y="4903276"/>
                </a:lnTo>
                <a:lnTo>
                  <a:pt x="834256" y="4939928"/>
                </a:lnTo>
                <a:lnTo>
                  <a:pt x="1006975" y="4949360"/>
                </a:lnTo>
                <a:lnTo>
                  <a:pt x="1149782" y="4989272"/>
                </a:lnTo>
                <a:lnTo>
                  <a:pt x="1272838" y="5033902"/>
                </a:lnTo>
                <a:lnTo>
                  <a:pt x="1307857" y="5123192"/>
                </a:lnTo>
                <a:lnTo>
                  <a:pt x="1360617" y="5230233"/>
                </a:lnTo>
                <a:lnTo>
                  <a:pt x="1351023" y="5410207"/>
                </a:lnTo>
                <a:lnTo>
                  <a:pt x="1335501" y="5584380"/>
                </a:lnTo>
                <a:lnTo>
                  <a:pt x="1361439" y="5760720"/>
                </a:lnTo>
                <a:lnTo>
                  <a:pt x="1333231" y="5843453"/>
                </a:lnTo>
                <a:lnTo>
                  <a:pt x="1295998" y="6004931"/>
                </a:lnTo>
                <a:cubicBezTo>
                  <a:pt x="1296565" y="6036015"/>
                  <a:pt x="1297133" y="6067098"/>
                  <a:pt x="1297700" y="6098182"/>
                </a:cubicBezTo>
                <a:lnTo>
                  <a:pt x="1309309" y="6292843"/>
                </a:lnTo>
                <a:lnTo>
                  <a:pt x="1392280" y="6382280"/>
                </a:lnTo>
                <a:lnTo>
                  <a:pt x="1478921" y="6359240"/>
                </a:lnTo>
                <a:lnTo>
                  <a:pt x="1709301" y="6138817"/>
                </a:lnTo>
                <a:lnTo>
                  <a:pt x="1827561" y="6134449"/>
                </a:lnTo>
                <a:lnTo>
                  <a:pt x="1875833" y="6285019"/>
                </a:lnTo>
                <a:lnTo>
                  <a:pt x="1965169" y="6462462"/>
                </a:lnTo>
                <a:lnTo>
                  <a:pt x="1993377" y="6620301"/>
                </a:lnTo>
                <a:cubicBezTo>
                  <a:pt x="2039944" y="6760848"/>
                  <a:pt x="2043344" y="6882528"/>
                  <a:pt x="2089911" y="7023075"/>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7" name="Speech Bubble: Rectangle 436">
            <a:extLst>
              <a:ext uri="{FF2B5EF4-FFF2-40B4-BE49-F238E27FC236}">
                <a16:creationId xmlns:a16="http://schemas.microsoft.com/office/drawing/2014/main" id="{19ACF1A5-E9DE-40E5-8E26-77CDDA33956C}"/>
              </a:ext>
            </a:extLst>
          </p:cNvPr>
          <p:cNvSpPr/>
          <p:nvPr/>
        </p:nvSpPr>
        <p:spPr>
          <a:xfrm>
            <a:off x="5349440" y="2200331"/>
            <a:ext cx="647428" cy="311343"/>
          </a:xfrm>
          <a:prstGeom prst="wedgeRectCallout">
            <a:avLst>
              <a:gd name="adj1" fmla="val -103620"/>
              <a:gd name="adj2" fmla="val 259037"/>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t>
            </a:r>
            <a:r>
              <a:rPr lang="en-US" sz="1200" baseline="-25000" dirty="0">
                <a:solidFill>
                  <a:schemeClr val="tx1"/>
                </a:solidFill>
              </a:rPr>
              <a:t>2</a:t>
            </a:r>
            <a:endParaRPr lang="en-NL" sz="1200" dirty="0">
              <a:solidFill>
                <a:schemeClr val="tx1"/>
              </a:solidFill>
            </a:endParaRPr>
          </a:p>
        </p:txBody>
      </p:sp>
      <p:sp>
        <p:nvSpPr>
          <p:cNvPr id="438" name="Multiplication Sign 11">
            <a:extLst>
              <a:ext uri="{FF2B5EF4-FFF2-40B4-BE49-F238E27FC236}">
                <a16:creationId xmlns:a16="http://schemas.microsoft.com/office/drawing/2014/main" id="{F73DEBEA-5F01-422F-A12A-A917DFA093A8}"/>
              </a:ext>
            </a:extLst>
          </p:cNvPr>
          <p:cNvSpPr>
            <a:spLocks noChangeAspect="1"/>
          </p:cNvSpPr>
          <p:nvPr/>
        </p:nvSpPr>
        <p:spPr>
          <a:xfrm>
            <a:off x="5388077" y="3153729"/>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9" name="Multiplication Sign 11">
            <a:extLst>
              <a:ext uri="{FF2B5EF4-FFF2-40B4-BE49-F238E27FC236}">
                <a16:creationId xmlns:a16="http://schemas.microsoft.com/office/drawing/2014/main" id="{0B1AA4F2-FEDC-4EED-8103-CB71CF4E7472}"/>
              </a:ext>
            </a:extLst>
          </p:cNvPr>
          <p:cNvSpPr>
            <a:spLocks noChangeAspect="1"/>
          </p:cNvSpPr>
          <p:nvPr/>
        </p:nvSpPr>
        <p:spPr>
          <a:xfrm>
            <a:off x="6075446" y="3970153"/>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0" name="Multiplication Sign 11">
            <a:extLst>
              <a:ext uri="{FF2B5EF4-FFF2-40B4-BE49-F238E27FC236}">
                <a16:creationId xmlns:a16="http://schemas.microsoft.com/office/drawing/2014/main" id="{6694D90E-97EE-465C-B66C-A4E86E441000}"/>
              </a:ext>
            </a:extLst>
          </p:cNvPr>
          <p:cNvSpPr>
            <a:spLocks noChangeAspect="1"/>
          </p:cNvSpPr>
          <p:nvPr/>
        </p:nvSpPr>
        <p:spPr>
          <a:xfrm>
            <a:off x="5477749" y="3958785"/>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1" name="Multiplication Sign 11">
            <a:extLst>
              <a:ext uri="{FF2B5EF4-FFF2-40B4-BE49-F238E27FC236}">
                <a16:creationId xmlns:a16="http://schemas.microsoft.com/office/drawing/2014/main" id="{91570229-40E6-44D3-BC92-3DFCBC03C1D5}"/>
              </a:ext>
            </a:extLst>
          </p:cNvPr>
          <p:cNvSpPr>
            <a:spLocks noChangeAspect="1"/>
          </p:cNvSpPr>
          <p:nvPr/>
        </p:nvSpPr>
        <p:spPr>
          <a:xfrm>
            <a:off x="6065890" y="6695347"/>
            <a:ext cx="77064" cy="76402"/>
          </a:xfrm>
          <a:custGeom>
            <a:avLst/>
            <a:gdLst>
              <a:gd name="connsiteX0" fmla="*/ 71788 w 457190"/>
              <a:gd name="connsiteY0" fmla="*/ 147824 h 457190"/>
              <a:gd name="connsiteX1" fmla="*/ 147824 w 457190"/>
              <a:gd name="connsiteY1" fmla="*/ 71788 h 457190"/>
              <a:gd name="connsiteX2" fmla="*/ 228595 w 457190"/>
              <a:gd name="connsiteY2" fmla="*/ 152559 h 457190"/>
              <a:gd name="connsiteX3" fmla="*/ 309366 w 457190"/>
              <a:gd name="connsiteY3" fmla="*/ 71788 h 457190"/>
              <a:gd name="connsiteX4" fmla="*/ 385402 w 457190"/>
              <a:gd name="connsiteY4" fmla="*/ 147824 h 457190"/>
              <a:gd name="connsiteX5" fmla="*/ 304631 w 457190"/>
              <a:gd name="connsiteY5" fmla="*/ 228595 h 457190"/>
              <a:gd name="connsiteX6" fmla="*/ 385402 w 457190"/>
              <a:gd name="connsiteY6" fmla="*/ 309366 h 457190"/>
              <a:gd name="connsiteX7" fmla="*/ 309366 w 457190"/>
              <a:gd name="connsiteY7" fmla="*/ 385402 h 457190"/>
              <a:gd name="connsiteX8" fmla="*/ 228595 w 457190"/>
              <a:gd name="connsiteY8" fmla="*/ 304631 h 457190"/>
              <a:gd name="connsiteX9" fmla="*/ 147824 w 457190"/>
              <a:gd name="connsiteY9" fmla="*/ 385402 h 457190"/>
              <a:gd name="connsiteX10" fmla="*/ 71788 w 457190"/>
              <a:gd name="connsiteY10" fmla="*/ 309366 h 457190"/>
              <a:gd name="connsiteX11" fmla="*/ 152559 w 457190"/>
              <a:gd name="connsiteY11" fmla="*/ 228595 h 457190"/>
              <a:gd name="connsiteX12" fmla="*/ 71788 w 457190"/>
              <a:gd name="connsiteY12" fmla="*/ 147824 h 457190"/>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232843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807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4425 w 313614"/>
              <a:gd name="connsiteY2" fmla="*/ 109346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76036 w 313614"/>
              <a:gd name="connsiteY1" fmla="*/ 0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80771 w 313614"/>
              <a:gd name="connsiteY11" fmla="*/ 156807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232843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47282 h 313614"/>
              <a:gd name="connsiteX12" fmla="*/ 0 w 313614"/>
              <a:gd name="connsiteY12" fmla="*/ 76036 h 313614"/>
              <a:gd name="connsiteX0" fmla="*/ 0 w 313614"/>
              <a:gd name="connsiteY0" fmla="*/ 76036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0 w 313614"/>
              <a:gd name="connsiteY12" fmla="*/ 76036 h 313614"/>
              <a:gd name="connsiteX0" fmla="*/ 21431 w 313614"/>
              <a:gd name="connsiteY0" fmla="*/ 68893 h 313614"/>
              <a:gd name="connsiteX1" fmla="*/ 54604 w 313614"/>
              <a:gd name="connsiteY1" fmla="*/ 28575 h 313614"/>
              <a:gd name="connsiteX2" fmla="*/ 156807 w 313614"/>
              <a:gd name="connsiteY2" fmla="*/ 118871 h 313614"/>
              <a:gd name="connsiteX3" fmla="*/ 237578 w 313614"/>
              <a:gd name="connsiteY3" fmla="*/ 0 h 313614"/>
              <a:gd name="connsiteX4" fmla="*/ 313614 w 313614"/>
              <a:gd name="connsiteY4" fmla="*/ 76036 h 313614"/>
              <a:gd name="connsiteX5" fmla="*/ 199506 w 313614"/>
              <a:gd name="connsiteY5" fmla="*/ 156807 h 313614"/>
              <a:gd name="connsiteX6" fmla="*/ 313614 w 313614"/>
              <a:gd name="connsiteY6" fmla="*/ 237578 h 313614"/>
              <a:gd name="connsiteX7" fmla="*/ 237578 w 313614"/>
              <a:gd name="connsiteY7" fmla="*/ 313614 h 313614"/>
              <a:gd name="connsiteX8" fmla="*/ 156807 w 313614"/>
              <a:gd name="connsiteY8" fmla="*/ 189981 h 313614"/>
              <a:gd name="connsiteX9" fmla="*/ 76036 w 313614"/>
              <a:gd name="connsiteY9" fmla="*/ 313614 h 313614"/>
              <a:gd name="connsiteX10" fmla="*/ 0 w 313614"/>
              <a:gd name="connsiteY10" fmla="*/ 237578 h 313614"/>
              <a:gd name="connsiteX11" fmla="*/ 121252 w 313614"/>
              <a:gd name="connsiteY11" fmla="*/ 156807 h 313614"/>
              <a:gd name="connsiteX12" fmla="*/ 21431 w 313614"/>
              <a:gd name="connsiteY12" fmla="*/ 68893 h 313614"/>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313614 w 313614"/>
              <a:gd name="connsiteY4" fmla="*/ 54605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37578 w 313614"/>
              <a:gd name="connsiteY7" fmla="*/ 29218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313614"/>
              <a:gd name="connsiteY0" fmla="*/ 47462 h 292183"/>
              <a:gd name="connsiteX1" fmla="*/ 54604 w 313614"/>
              <a:gd name="connsiteY1" fmla="*/ 7144 h 292183"/>
              <a:gd name="connsiteX2" fmla="*/ 156807 w 313614"/>
              <a:gd name="connsiteY2" fmla="*/ 97440 h 292183"/>
              <a:gd name="connsiteX3" fmla="*/ 256628 w 313614"/>
              <a:gd name="connsiteY3" fmla="*/ 0 h 292183"/>
              <a:gd name="connsiteX4" fmla="*/ 289802 w 313614"/>
              <a:gd name="connsiteY4" fmla="*/ 33174 h 292183"/>
              <a:gd name="connsiteX5" fmla="*/ 199506 w 313614"/>
              <a:gd name="connsiteY5" fmla="*/ 135376 h 292183"/>
              <a:gd name="connsiteX6" fmla="*/ 313614 w 313614"/>
              <a:gd name="connsiteY6" fmla="*/ 216147 h 292183"/>
              <a:gd name="connsiteX7" fmla="*/ 261390 w 313614"/>
              <a:gd name="connsiteY7" fmla="*/ 273133 h 292183"/>
              <a:gd name="connsiteX8" fmla="*/ 156807 w 313614"/>
              <a:gd name="connsiteY8" fmla="*/ 168550 h 292183"/>
              <a:gd name="connsiteX9" fmla="*/ 76036 w 313614"/>
              <a:gd name="connsiteY9" fmla="*/ 292183 h 292183"/>
              <a:gd name="connsiteX10" fmla="*/ 0 w 313614"/>
              <a:gd name="connsiteY10" fmla="*/ 216147 h 292183"/>
              <a:gd name="connsiteX11" fmla="*/ 121252 w 313614"/>
              <a:gd name="connsiteY11" fmla="*/ 135376 h 292183"/>
              <a:gd name="connsiteX12" fmla="*/ 21431 w 313614"/>
              <a:gd name="connsiteY12" fmla="*/ 47462 h 292183"/>
              <a:gd name="connsiteX0" fmla="*/ 21431 w 296946"/>
              <a:gd name="connsiteY0" fmla="*/ 47462 h 292183"/>
              <a:gd name="connsiteX1" fmla="*/ 54604 w 296946"/>
              <a:gd name="connsiteY1" fmla="*/ 7144 h 292183"/>
              <a:gd name="connsiteX2" fmla="*/ 156807 w 296946"/>
              <a:gd name="connsiteY2" fmla="*/ 97440 h 292183"/>
              <a:gd name="connsiteX3" fmla="*/ 256628 w 296946"/>
              <a:gd name="connsiteY3" fmla="*/ 0 h 292183"/>
              <a:gd name="connsiteX4" fmla="*/ 289802 w 296946"/>
              <a:gd name="connsiteY4" fmla="*/ 33174 h 292183"/>
              <a:gd name="connsiteX5" fmla="*/ 199506 w 296946"/>
              <a:gd name="connsiteY5" fmla="*/ 135376 h 292183"/>
              <a:gd name="connsiteX6" fmla="*/ 296946 w 296946"/>
              <a:gd name="connsiteY6" fmla="*/ 230434 h 292183"/>
              <a:gd name="connsiteX7" fmla="*/ 261390 w 296946"/>
              <a:gd name="connsiteY7" fmla="*/ 273133 h 292183"/>
              <a:gd name="connsiteX8" fmla="*/ 156807 w 296946"/>
              <a:gd name="connsiteY8" fmla="*/ 168550 h 292183"/>
              <a:gd name="connsiteX9" fmla="*/ 76036 w 296946"/>
              <a:gd name="connsiteY9" fmla="*/ 292183 h 292183"/>
              <a:gd name="connsiteX10" fmla="*/ 0 w 296946"/>
              <a:gd name="connsiteY10" fmla="*/ 216147 h 292183"/>
              <a:gd name="connsiteX11" fmla="*/ 121252 w 296946"/>
              <a:gd name="connsiteY11" fmla="*/ 135376 h 292183"/>
              <a:gd name="connsiteX12" fmla="*/ 21431 w 296946"/>
              <a:gd name="connsiteY12" fmla="*/ 47462 h 292183"/>
              <a:gd name="connsiteX0" fmla="*/ 21431 w 296946"/>
              <a:gd name="connsiteY0" fmla="*/ 47462 h 273133"/>
              <a:gd name="connsiteX1" fmla="*/ 54604 w 296946"/>
              <a:gd name="connsiteY1" fmla="*/ 7144 h 273133"/>
              <a:gd name="connsiteX2" fmla="*/ 156807 w 296946"/>
              <a:gd name="connsiteY2" fmla="*/ 97440 h 273133"/>
              <a:gd name="connsiteX3" fmla="*/ 256628 w 296946"/>
              <a:gd name="connsiteY3" fmla="*/ 0 h 273133"/>
              <a:gd name="connsiteX4" fmla="*/ 289802 w 296946"/>
              <a:gd name="connsiteY4" fmla="*/ 33174 h 273133"/>
              <a:gd name="connsiteX5" fmla="*/ 199506 w 296946"/>
              <a:gd name="connsiteY5" fmla="*/ 135376 h 273133"/>
              <a:gd name="connsiteX6" fmla="*/ 296946 w 296946"/>
              <a:gd name="connsiteY6" fmla="*/ 230434 h 273133"/>
              <a:gd name="connsiteX7" fmla="*/ 261390 w 296946"/>
              <a:gd name="connsiteY7" fmla="*/ 273133 h 273133"/>
              <a:gd name="connsiteX8" fmla="*/ 156807 w 296946"/>
              <a:gd name="connsiteY8" fmla="*/ 168550 h 273133"/>
              <a:gd name="connsiteX9" fmla="*/ 66511 w 296946"/>
              <a:gd name="connsiteY9" fmla="*/ 265989 h 273133"/>
              <a:gd name="connsiteX10" fmla="*/ 0 w 296946"/>
              <a:gd name="connsiteY10" fmla="*/ 216147 h 273133"/>
              <a:gd name="connsiteX11" fmla="*/ 121252 w 296946"/>
              <a:gd name="connsiteY11" fmla="*/ 135376 h 273133"/>
              <a:gd name="connsiteX12" fmla="*/ 21431 w 296946"/>
              <a:gd name="connsiteY12" fmla="*/ 47462 h 273133"/>
              <a:gd name="connsiteX0" fmla="*/ 0 w 275515"/>
              <a:gd name="connsiteY0" fmla="*/ 47462 h 273133"/>
              <a:gd name="connsiteX1" fmla="*/ 33173 w 275515"/>
              <a:gd name="connsiteY1" fmla="*/ 7144 h 273133"/>
              <a:gd name="connsiteX2" fmla="*/ 135376 w 275515"/>
              <a:gd name="connsiteY2" fmla="*/ 97440 h 273133"/>
              <a:gd name="connsiteX3" fmla="*/ 235197 w 275515"/>
              <a:gd name="connsiteY3" fmla="*/ 0 h 273133"/>
              <a:gd name="connsiteX4" fmla="*/ 268371 w 275515"/>
              <a:gd name="connsiteY4" fmla="*/ 33174 h 273133"/>
              <a:gd name="connsiteX5" fmla="*/ 178075 w 275515"/>
              <a:gd name="connsiteY5" fmla="*/ 135376 h 273133"/>
              <a:gd name="connsiteX6" fmla="*/ 275515 w 275515"/>
              <a:gd name="connsiteY6" fmla="*/ 230434 h 273133"/>
              <a:gd name="connsiteX7" fmla="*/ 239959 w 275515"/>
              <a:gd name="connsiteY7" fmla="*/ 273133 h 273133"/>
              <a:gd name="connsiteX8" fmla="*/ 135376 w 275515"/>
              <a:gd name="connsiteY8" fmla="*/ 168550 h 273133"/>
              <a:gd name="connsiteX9" fmla="*/ 45080 w 275515"/>
              <a:gd name="connsiteY9" fmla="*/ 265989 h 273133"/>
              <a:gd name="connsiteX10" fmla="*/ 2382 w 275515"/>
              <a:gd name="connsiteY10" fmla="*/ 232816 h 273133"/>
              <a:gd name="connsiteX11" fmla="*/ 99821 w 275515"/>
              <a:gd name="connsiteY11" fmla="*/ 135376 h 273133"/>
              <a:gd name="connsiteX12" fmla="*/ 0 w 275515"/>
              <a:gd name="connsiteY12" fmla="*/ 47462 h 27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515" h="273133">
                <a:moveTo>
                  <a:pt x="0" y="47462"/>
                </a:moveTo>
                <a:lnTo>
                  <a:pt x="33173" y="7144"/>
                </a:lnTo>
                <a:lnTo>
                  <a:pt x="135376" y="97440"/>
                </a:lnTo>
                <a:lnTo>
                  <a:pt x="235197" y="0"/>
                </a:lnTo>
                <a:lnTo>
                  <a:pt x="268371" y="33174"/>
                </a:lnTo>
                <a:lnTo>
                  <a:pt x="178075" y="135376"/>
                </a:lnTo>
                <a:lnTo>
                  <a:pt x="275515" y="230434"/>
                </a:lnTo>
                <a:lnTo>
                  <a:pt x="239959" y="273133"/>
                </a:lnTo>
                <a:lnTo>
                  <a:pt x="135376" y="168550"/>
                </a:lnTo>
                <a:lnTo>
                  <a:pt x="45080" y="265989"/>
                </a:lnTo>
                <a:lnTo>
                  <a:pt x="2382" y="232816"/>
                </a:lnTo>
                <a:lnTo>
                  <a:pt x="99821" y="135376"/>
                </a:lnTo>
                <a:lnTo>
                  <a:pt x="0" y="47462"/>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2" name="Speech Bubble: Rectangle 441">
            <a:extLst>
              <a:ext uri="{FF2B5EF4-FFF2-40B4-BE49-F238E27FC236}">
                <a16:creationId xmlns:a16="http://schemas.microsoft.com/office/drawing/2014/main" id="{CE9A5BF7-1C3C-4B61-8ADA-55B54B5A7240}"/>
              </a:ext>
            </a:extLst>
          </p:cNvPr>
          <p:cNvSpPr/>
          <p:nvPr/>
        </p:nvSpPr>
        <p:spPr>
          <a:xfrm>
            <a:off x="3195857" y="2446162"/>
            <a:ext cx="647428" cy="311343"/>
          </a:xfrm>
          <a:prstGeom prst="wedgeRectCallout">
            <a:avLst>
              <a:gd name="adj1" fmla="val 25775"/>
              <a:gd name="adj2" fmla="val 191175"/>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a:t>
            </a:r>
            <a:r>
              <a:rPr lang="en-US" sz="1200" baseline="-25000" dirty="0">
                <a:solidFill>
                  <a:schemeClr val="tx1"/>
                </a:solidFill>
              </a:rPr>
              <a:t>1</a:t>
            </a:r>
            <a:endParaRPr lang="en-NL" sz="1200" dirty="0">
              <a:solidFill>
                <a:schemeClr val="tx1"/>
              </a:solidFill>
            </a:endParaRPr>
          </a:p>
        </p:txBody>
      </p:sp>
    </p:spTree>
    <p:extLst>
      <p:ext uri="{BB962C8B-B14F-4D97-AF65-F5344CB8AC3E}">
        <p14:creationId xmlns:p14="http://schemas.microsoft.com/office/powerpoint/2010/main" val="3590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AF98-1A2C-4698-820E-5BD4D5477AAB}"/>
              </a:ext>
            </a:extLst>
          </p:cNvPr>
          <p:cNvSpPr>
            <a:spLocks noGrp="1"/>
          </p:cNvSpPr>
          <p:nvPr>
            <p:ph type="title"/>
          </p:nvPr>
        </p:nvSpPr>
        <p:spPr/>
        <p:txBody>
          <a:bodyPr/>
          <a:lstStyle/>
          <a:p>
            <a:r>
              <a:rPr lang="en-US" dirty="0"/>
              <a:t>Rules #1 – Community</a:t>
            </a:r>
            <a:endParaRPr lang="en-NL" dirty="0"/>
          </a:p>
        </p:txBody>
      </p:sp>
      <p:sp>
        <p:nvSpPr>
          <p:cNvPr id="3" name="Content Placeholder 2">
            <a:extLst>
              <a:ext uri="{FF2B5EF4-FFF2-40B4-BE49-F238E27FC236}">
                <a16:creationId xmlns:a16="http://schemas.microsoft.com/office/drawing/2014/main" id="{7C805CCD-8A0D-4122-9A90-599AC399F56A}"/>
              </a:ext>
            </a:extLst>
          </p:cNvPr>
          <p:cNvSpPr>
            <a:spLocks noGrp="1"/>
          </p:cNvSpPr>
          <p:nvPr>
            <p:ph idx="1"/>
          </p:nvPr>
        </p:nvSpPr>
        <p:spPr>
          <a:xfrm>
            <a:off x="838200" y="1825624"/>
            <a:ext cx="10515600" cy="4910455"/>
          </a:xfrm>
        </p:spPr>
        <p:txBody>
          <a:bodyPr>
            <a:normAutofit fontScale="92500" lnSpcReduction="10000"/>
          </a:bodyPr>
          <a:lstStyle/>
          <a:p>
            <a:r>
              <a:rPr lang="en-US" dirty="0"/>
              <a:t>A community consists of members of a clan organized in extended families all of whose household heads have some common ancestral relationship.</a:t>
            </a:r>
          </a:p>
          <a:p>
            <a:r>
              <a:rPr lang="en-US" dirty="0"/>
              <a:t>The husband/father in each household is considered to be the head of the household.</a:t>
            </a:r>
          </a:p>
          <a:p>
            <a:r>
              <a:rPr lang="en-US" dirty="0"/>
              <a:t>Land is held by the community as whole. </a:t>
            </a:r>
          </a:p>
          <a:p>
            <a:r>
              <a:rPr lang="en-US" dirty="0"/>
              <a:t>A committee of community male elders governs land use and assignment of use rights. There are no hereditary chieftainships.</a:t>
            </a:r>
          </a:p>
          <a:p>
            <a:r>
              <a:rPr lang="en-US" dirty="0"/>
              <a:t>Most areas are communal use areas and permit unlimited use by the community for specific activities in </a:t>
            </a:r>
            <a:r>
              <a:rPr lang="en-US" b="1" i="1" dirty="0"/>
              <a:t>ordinary times</a:t>
            </a:r>
            <a:r>
              <a:rPr lang="en-US" dirty="0"/>
              <a:t>: </a:t>
            </a:r>
          </a:p>
          <a:p>
            <a:pPr lvl="1"/>
            <a:r>
              <a:rPr lang="en-US" dirty="0"/>
              <a:t>Grazing</a:t>
            </a:r>
          </a:p>
          <a:p>
            <a:pPr lvl="1"/>
            <a:r>
              <a:rPr lang="en-US" dirty="0"/>
              <a:t>Firewood, and herbal plant collection</a:t>
            </a:r>
          </a:p>
          <a:p>
            <a:r>
              <a:rPr lang="en-US" dirty="0"/>
              <a:t>Felling of trees for construction wood is allowed in communal woodlands by community members provided they notify the elders council.</a:t>
            </a:r>
          </a:p>
        </p:txBody>
      </p:sp>
    </p:spTree>
    <p:extLst>
      <p:ext uri="{BB962C8B-B14F-4D97-AF65-F5344CB8AC3E}">
        <p14:creationId xmlns:p14="http://schemas.microsoft.com/office/powerpoint/2010/main" val="332698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FFCCE-D59C-47F7-80D8-C720582A339D}"/>
              </a:ext>
            </a:extLst>
          </p:cNvPr>
          <p:cNvPicPr>
            <a:picLocks noChangeAspect="1"/>
          </p:cNvPicPr>
          <p:nvPr/>
        </p:nvPicPr>
        <p:blipFill>
          <a:blip r:embed="rId2"/>
          <a:stretch>
            <a:fillRect/>
          </a:stretch>
        </p:blipFill>
        <p:spPr>
          <a:xfrm>
            <a:off x="1685925" y="321945"/>
            <a:ext cx="8820150" cy="6214110"/>
          </a:xfrm>
          <a:prstGeom prst="rect">
            <a:avLst/>
          </a:prstGeom>
        </p:spPr>
      </p:pic>
      <p:sp>
        <p:nvSpPr>
          <p:cNvPr id="3" name="Rectangle 2">
            <a:extLst>
              <a:ext uri="{FF2B5EF4-FFF2-40B4-BE49-F238E27FC236}">
                <a16:creationId xmlns:a16="http://schemas.microsoft.com/office/drawing/2014/main" id="{7B496829-8F03-4B4C-A555-C528028A3006}"/>
              </a:ext>
            </a:extLst>
          </p:cNvPr>
          <p:cNvSpPr/>
          <p:nvPr/>
        </p:nvSpPr>
        <p:spPr>
          <a:xfrm rot="8303960">
            <a:off x="4254284" y="-525833"/>
            <a:ext cx="173482" cy="83834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ectangle 3">
            <a:extLst>
              <a:ext uri="{FF2B5EF4-FFF2-40B4-BE49-F238E27FC236}">
                <a16:creationId xmlns:a16="http://schemas.microsoft.com/office/drawing/2014/main" id="{BFDAC172-37DF-4573-8521-96AD5879AA25}"/>
              </a:ext>
            </a:extLst>
          </p:cNvPr>
          <p:cNvSpPr/>
          <p:nvPr/>
        </p:nvSpPr>
        <p:spPr>
          <a:xfrm rot="2569752" flipH="1">
            <a:off x="3641729" y="229562"/>
            <a:ext cx="115013" cy="2125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Oval 5">
            <a:extLst>
              <a:ext uri="{FF2B5EF4-FFF2-40B4-BE49-F238E27FC236}">
                <a16:creationId xmlns:a16="http://schemas.microsoft.com/office/drawing/2014/main" id="{A54522B5-73F7-4B30-8CCD-0A028DEF8C56}"/>
              </a:ext>
            </a:extLst>
          </p:cNvPr>
          <p:cNvSpPr/>
          <p:nvPr/>
        </p:nvSpPr>
        <p:spPr>
          <a:xfrm>
            <a:off x="4273829" y="-131964"/>
            <a:ext cx="1107795" cy="78237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5" name="Isosceles Triangle 4">
            <a:extLst>
              <a:ext uri="{FF2B5EF4-FFF2-40B4-BE49-F238E27FC236}">
                <a16:creationId xmlns:a16="http://schemas.microsoft.com/office/drawing/2014/main" id="{5C2441A9-4376-4E32-A70A-3243F873F027}"/>
              </a:ext>
            </a:extLst>
          </p:cNvPr>
          <p:cNvSpPr/>
          <p:nvPr/>
        </p:nvSpPr>
        <p:spPr>
          <a:xfrm>
            <a:off x="4561309" y="348325"/>
            <a:ext cx="190500" cy="1518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Freeform: Shape 6">
            <a:extLst>
              <a:ext uri="{FF2B5EF4-FFF2-40B4-BE49-F238E27FC236}">
                <a16:creationId xmlns:a16="http://schemas.microsoft.com/office/drawing/2014/main" id="{4F5BBFF0-EC43-4840-8A0C-D1B14063FA71}"/>
              </a:ext>
            </a:extLst>
          </p:cNvPr>
          <p:cNvSpPr/>
          <p:nvPr/>
        </p:nvSpPr>
        <p:spPr>
          <a:xfrm>
            <a:off x="4962525" y="619125"/>
            <a:ext cx="1304925" cy="942975"/>
          </a:xfrm>
          <a:custGeom>
            <a:avLst/>
            <a:gdLst>
              <a:gd name="connsiteX0" fmla="*/ 0 w 1304925"/>
              <a:gd name="connsiteY0" fmla="*/ 0 h 942975"/>
              <a:gd name="connsiteX1" fmla="*/ 47625 w 1304925"/>
              <a:gd name="connsiteY1" fmla="*/ 28575 h 942975"/>
              <a:gd name="connsiteX2" fmla="*/ 133350 w 1304925"/>
              <a:gd name="connsiteY2" fmla="*/ 123825 h 942975"/>
              <a:gd name="connsiteX3" fmla="*/ 200025 w 1304925"/>
              <a:gd name="connsiteY3" fmla="*/ 171450 h 942975"/>
              <a:gd name="connsiteX4" fmla="*/ 228600 w 1304925"/>
              <a:gd name="connsiteY4" fmla="*/ 180975 h 942975"/>
              <a:gd name="connsiteX5" fmla="*/ 304800 w 1304925"/>
              <a:gd name="connsiteY5" fmla="*/ 238125 h 942975"/>
              <a:gd name="connsiteX6" fmla="*/ 361950 w 1304925"/>
              <a:gd name="connsiteY6" fmla="*/ 276225 h 942975"/>
              <a:gd name="connsiteX7" fmla="*/ 390525 w 1304925"/>
              <a:gd name="connsiteY7" fmla="*/ 295275 h 942975"/>
              <a:gd name="connsiteX8" fmla="*/ 419100 w 1304925"/>
              <a:gd name="connsiteY8" fmla="*/ 323850 h 942975"/>
              <a:gd name="connsiteX9" fmla="*/ 447675 w 1304925"/>
              <a:gd name="connsiteY9" fmla="*/ 342900 h 942975"/>
              <a:gd name="connsiteX10" fmla="*/ 476250 w 1304925"/>
              <a:gd name="connsiteY10" fmla="*/ 381000 h 942975"/>
              <a:gd name="connsiteX11" fmla="*/ 514350 w 1304925"/>
              <a:gd name="connsiteY11" fmla="*/ 409575 h 942975"/>
              <a:gd name="connsiteX12" fmla="*/ 590550 w 1304925"/>
              <a:gd name="connsiteY12" fmla="*/ 466725 h 942975"/>
              <a:gd name="connsiteX13" fmla="*/ 704850 w 1304925"/>
              <a:gd name="connsiteY13" fmla="*/ 561975 h 942975"/>
              <a:gd name="connsiteX14" fmla="*/ 800100 w 1304925"/>
              <a:gd name="connsiteY14" fmla="*/ 628650 h 942975"/>
              <a:gd name="connsiteX15" fmla="*/ 857250 w 1304925"/>
              <a:gd name="connsiteY15" fmla="*/ 676275 h 942975"/>
              <a:gd name="connsiteX16" fmla="*/ 885825 w 1304925"/>
              <a:gd name="connsiteY16" fmla="*/ 704850 h 942975"/>
              <a:gd name="connsiteX17" fmla="*/ 933450 w 1304925"/>
              <a:gd name="connsiteY17" fmla="*/ 733425 h 942975"/>
              <a:gd name="connsiteX18" fmla="*/ 990600 w 1304925"/>
              <a:gd name="connsiteY18" fmla="*/ 762000 h 942975"/>
              <a:gd name="connsiteX19" fmla="*/ 1066800 w 1304925"/>
              <a:gd name="connsiteY19" fmla="*/ 819150 h 942975"/>
              <a:gd name="connsiteX20" fmla="*/ 1104900 w 1304925"/>
              <a:gd name="connsiteY20" fmla="*/ 838200 h 942975"/>
              <a:gd name="connsiteX21" fmla="*/ 1143000 w 1304925"/>
              <a:gd name="connsiteY21" fmla="*/ 866775 h 942975"/>
              <a:gd name="connsiteX22" fmla="*/ 1181100 w 1304925"/>
              <a:gd name="connsiteY22" fmla="*/ 876300 h 942975"/>
              <a:gd name="connsiteX23" fmla="*/ 1238250 w 1304925"/>
              <a:gd name="connsiteY23" fmla="*/ 904875 h 942975"/>
              <a:gd name="connsiteX24" fmla="*/ 1266825 w 1304925"/>
              <a:gd name="connsiteY24" fmla="*/ 914400 h 942975"/>
              <a:gd name="connsiteX25" fmla="*/ 1304925 w 1304925"/>
              <a:gd name="connsiteY25" fmla="*/ 94297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04925" h="942975">
                <a:moveTo>
                  <a:pt x="0" y="0"/>
                </a:moveTo>
                <a:cubicBezTo>
                  <a:pt x="15875" y="9525"/>
                  <a:pt x="33169" y="17010"/>
                  <a:pt x="47625" y="28575"/>
                </a:cubicBezTo>
                <a:cubicBezTo>
                  <a:pt x="119578" y="86137"/>
                  <a:pt x="72213" y="62688"/>
                  <a:pt x="133350" y="123825"/>
                </a:cubicBezTo>
                <a:cubicBezTo>
                  <a:pt x="137664" y="128139"/>
                  <a:pt x="189208" y="166042"/>
                  <a:pt x="200025" y="171450"/>
                </a:cubicBezTo>
                <a:cubicBezTo>
                  <a:pt x="209005" y="175940"/>
                  <a:pt x="219075" y="177800"/>
                  <a:pt x="228600" y="180975"/>
                </a:cubicBezTo>
                <a:cubicBezTo>
                  <a:pt x="254000" y="200025"/>
                  <a:pt x="278382" y="220513"/>
                  <a:pt x="304800" y="238125"/>
                </a:cubicBezTo>
                <a:lnTo>
                  <a:pt x="361950" y="276225"/>
                </a:lnTo>
                <a:cubicBezTo>
                  <a:pt x="371475" y="282575"/>
                  <a:pt x="382430" y="287180"/>
                  <a:pt x="390525" y="295275"/>
                </a:cubicBezTo>
                <a:cubicBezTo>
                  <a:pt x="400050" y="304800"/>
                  <a:pt x="408752" y="315226"/>
                  <a:pt x="419100" y="323850"/>
                </a:cubicBezTo>
                <a:cubicBezTo>
                  <a:pt x="427894" y="331179"/>
                  <a:pt x="439580" y="334805"/>
                  <a:pt x="447675" y="342900"/>
                </a:cubicBezTo>
                <a:cubicBezTo>
                  <a:pt x="458900" y="354125"/>
                  <a:pt x="465025" y="369775"/>
                  <a:pt x="476250" y="381000"/>
                </a:cubicBezTo>
                <a:cubicBezTo>
                  <a:pt x="487475" y="392225"/>
                  <a:pt x="502485" y="399028"/>
                  <a:pt x="514350" y="409575"/>
                </a:cubicBezTo>
                <a:cubicBezTo>
                  <a:pt x="580019" y="467948"/>
                  <a:pt x="535782" y="448469"/>
                  <a:pt x="590550" y="466725"/>
                </a:cubicBezTo>
                <a:cubicBezTo>
                  <a:pt x="635427" y="511602"/>
                  <a:pt x="633474" y="512012"/>
                  <a:pt x="704850" y="561975"/>
                </a:cubicBezTo>
                <a:cubicBezTo>
                  <a:pt x="736600" y="584200"/>
                  <a:pt x="772696" y="601246"/>
                  <a:pt x="800100" y="628650"/>
                </a:cubicBezTo>
                <a:cubicBezTo>
                  <a:pt x="883582" y="712132"/>
                  <a:pt x="777684" y="609970"/>
                  <a:pt x="857250" y="676275"/>
                </a:cubicBezTo>
                <a:cubicBezTo>
                  <a:pt x="867598" y="684899"/>
                  <a:pt x="875049" y="696768"/>
                  <a:pt x="885825" y="704850"/>
                </a:cubicBezTo>
                <a:cubicBezTo>
                  <a:pt x="900636" y="715958"/>
                  <a:pt x="917751" y="723613"/>
                  <a:pt x="933450" y="733425"/>
                </a:cubicBezTo>
                <a:cubicBezTo>
                  <a:pt x="975655" y="759803"/>
                  <a:pt x="946538" y="747313"/>
                  <a:pt x="990600" y="762000"/>
                </a:cubicBezTo>
                <a:cubicBezTo>
                  <a:pt x="1013503" y="780322"/>
                  <a:pt x="1040264" y="803986"/>
                  <a:pt x="1066800" y="819150"/>
                </a:cubicBezTo>
                <a:cubicBezTo>
                  <a:pt x="1079128" y="826195"/>
                  <a:pt x="1092859" y="830675"/>
                  <a:pt x="1104900" y="838200"/>
                </a:cubicBezTo>
                <a:cubicBezTo>
                  <a:pt x="1118362" y="846614"/>
                  <a:pt x="1128801" y="859675"/>
                  <a:pt x="1143000" y="866775"/>
                </a:cubicBezTo>
                <a:cubicBezTo>
                  <a:pt x="1154709" y="872629"/>
                  <a:pt x="1168945" y="871438"/>
                  <a:pt x="1181100" y="876300"/>
                </a:cubicBezTo>
                <a:cubicBezTo>
                  <a:pt x="1200875" y="884210"/>
                  <a:pt x="1218787" y="896225"/>
                  <a:pt x="1238250" y="904875"/>
                </a:cubicBezTo>
                <a:cubicBezTo>
                  <a:pt x="1247425" y="908953"/>
                  <a:pt x="1257845" y="909910"/>
                  <a:pt x="1266825" y="914400"/>
                </a:cubicBezTo>
                <a:cubicBezTo>
                  <a:pt x="1288366" y="925170"/>
                  <a:pt x="1291530" y="929580"/>
                  <a:pt x="1304925" y="9429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2" name="Groep 1">
            <a:extLst>
              <a:ext uri="{FF2B5EF4-FFF2-40B4-BE49-F238E27FC236}">
                <a16:creationId xmlns:a16="http://schemas.microsoft.com/office/drawing/2014/main" id="{32206F4D-7147-4D94-8620-4B67A2FB8B35}"/>
              </a:ext>
            </a:extLst>
          </p:cNvPr>
          <p:cNvGrpSpPr/>
          <p:nvPr/>
        </p:nvGrpSpPr>
        <p:grpSpPr>
          <a:xfrm rot="2650551">
            <a:off x="591592" y="2089465"/>
            <a:ext cx="3668616" cy="2072984"/>
            <a:chOff x="2590240" y="1565587"/>
            <a:chExt cx="8440153" cy="4837824"/>
          </a:xfrm>
        </p:grpSpPr>
        <mc:AlternateContent xmlns:mc="http://schemas.openxmlformats.org/markup-compatibility/2006" xmlns:p14="http://schemas.microsoft.com/office/powerpoint/2010/main">
          <mc:Choice Requires="p14">
            <p:contentPart p14:bwMode="auto" r:id="rId3">
              <p14:nvContentPartPr>
                <p14:cNvPr id="13" name="Inkt 3">
                  <a:extLst>
                    <a:ext uri="{FF2B5EF4-FFF2-40B4-BE49-F238E27FC236}">
                      <a16:creationId xmlns:a16="http://schemas.microsoft.com/office/drawing/2014/main" id="{F3C7F85D-33ED-403C-B2A7-93E9604ED5EB}"/>
                    </a:ext>
                  </a:extLst>
                </p14:cNvPr>
                <p14:cNvContentPartPr/>
                <p14:nvPr/>
              </p14:nvContentPartPr>
              <p14:xfrm>
                <a:off x="2590240" y="1565587"/>
                <a:ext cx="7217280" cy="4776120"/>
              </p14:xfrm>
            </p:contentPart>
          </mc:Choice>
          <mc:Fallback xmlns="">
            <p:pic>
              <p:nvPicPr>
                <p:cNvPr id="4" name="Inkt 3">
                  <a:extLst>
                    <a:ext uri="{FF2B5EF4-FFF2-40B4-BE49-F238E27FC236}">
                      <a16:creationId xmlns:a16="http://schemas.microsoft.com/office/drawing/2014/main" id="{82A9C780-A69F-4918-941C-F6A7A23E64B0}"/>
                    </a:ext>
                  </a:extLst>
                </p:cNvPr>
                <p:cNvPicPr/>
                <p:nvPr/>
              </p:nvPicPr>
              <p:blipFill>
                <a:blip r:embed="rId4"/>
                <a:stretch>
                  <a:fillRect/>
                </a:stretch>
              </p:blipFill>
              <p:spPr>
                <a:xfrm>
                  <a:off x="2569536" y="1544584"/>
                  <a:ext cx="7257859" cy="481728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t 4">
                  <a:extLst>
                    <a:ext uri="{FF2B5EF4-FFF2-40B4-BE49-F238E27FC236}">
                      <a16:creationId xmlns:a16="http://schemas.microsoft.com/office/drawing/2014/main" id="{22E7A394-3028-4279-8159-67BEF666DAAF}"/>
                    </a:ext>
                  </a:extLst>
                </p14:cNvPr>
                <p14:cNvContentPartPr/>
                <p14:nvPr/>
              </p14:nvContentPartPr>
              <p14:xfrm>
                <a:off x="6788622" y="1623791"/>
                <a:ext cx="3813840" cy="4228560"/>
              </p14:xfrm>
            </p:contentPart>
          </mc:Choice>
          <mc:Fallback xmlns="">
            <p:pic>
              <p:nvPicPr>
                <p:cNvPr id="5" name="Inkt 4">
                  <a:extLst>
                    <a:ext uri="{FF2B5EF4-FFF2-40B4-BE49-F238E27FC236}">
                      <a16:creationId xmlns:a16="http://schemas.microsoft.com/office/drawing/2014/main" id="{B814BE88-94C7-4DB6-8D34-C67BF6CE72AE}"/>
                    </a:ext>
                  </a:extLst>
                </p:cNvPr>
                <p:cNvPicPr/>
                <p:nvPr/>
              </p:nvPicPr>
              <p:blipFill>
                <a:blip r:embed="rId6"/>
                <a:stretch>
                  <a:fillRect/>
                </a:stretch>
              </p:blipFill>
              <p:spPr>
                <a:xfrm>
                  <a:off x="6767917" y="1602791"/>
                  <a:ext cx="3854422" cy="426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t 7">
                  <a:extLst>
                    <a:ext uri="{FF2B5EF4-FFF2-40B4-BE49-F238E27FC236}">
                      <a16:creationId xmlns:a16="http://schemas.microsoft.com/office/drawing/2014/main" id="{39BAAF35-CC4B-4DEE-A2EA-EE2FE1521A05}"/>
                    </a:ext>
                  </a:extLst>
                </p14:cNvPr>
                <p14:cNvContentPartPr/>
                <p14:nvPr/>
              </p14:nvContentPartPr>
              <p14:xfrm>
                <a:off x="5780465" y="1644258"/>
                <a:ext cx="147240" cy="1964520"/>
              </p14:xfrm>
            </p:contentPart>
          </mc:Choice>
          <mc:Fallback xmlns="">
            <p:pic>
              <p:nvPicPr>
                <p:cNvPr id="8" name="Inkt 7">
                  <a:extLst>
                    <a:ext uri="{FF2B5EF4-FFF2-40B4-BE49-F238E27FC236}">
                      <a16:creationId xmlns:a16="http://schemas.microsoft.com/office/drawing/2014/main" id="{86A56191-DA9D-4085-993A-89A6808FE266}"/>
                    </a:ext>
                  </a:extLst>
                </p:cNvPr>
                <p:cNvPicPr/>
                <p:nvPr/>
              </p:nvPicPr>
              <p:blipFill>
                <a:blip r:embed="rId8"/>
                <a:stretch>
                  <a:fillRect/>
                </a:stretch>
              </p:blipFill>
              <p:spPr>
                <a:xfrm>
                  <a:off x="5759785" y="1623261"/>
                  <a:ext cx="187772" cy="200567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t 9">
                  <a:extLst>
                    <a:ext uri="{FF2B5EF4-FFF2-40B4-BE49-F238E27FC236}">
                      <a16:creationId xmlns:a16="http://schemas.microsoft.com/office/drawing/2014/main" id="{646D83E7-632A-4419-9D17-58F9BA280B87}"/>
                    </a:ext>
                  </a:extLst>
                </p14:cNvPr>
                <p14:cNvContentPartPr/>
                <p14:nvPr/>
              </p14:nvContentPartPr>
              <p14:xfrm>
                <a:off x="5725025" y="3908658"/>
                <a:ext cx="157320" cy="1569240"/>
              </p14:xfrm>
            </p:contentPart>
          </mc:Choice>
          <mc:Fallback xmlns="">
            <p:pic>
              <p:nvPicPr>
                <p:cNvPr id="10" name="Inkt 9">
                  <a:extLst>
                    <a:ext uri="{FF2B5EF4-FFF2-40B4-BE49-F238E27FC236}">
                      <a16:creationId xmlns:a16="http://schemas.microsoft.com/office/drawing/2014/main" id="{4D10985E-3B0E-4435-AAEF-7AD734135D5E}"/>
                    </a:ext>
                  </a:extLst>
                </p:cNvPr>
                <p:cNvPicPr/>
                <p:nvPr/>
              </p:nvPicPr>
              <p:blipFill>
                <a:blip r:embed="rId10"/>
                <a:stretch>
                  <a:fillRect/>
                </a:stretch>
              </p:blipFill>
              <p:spPr>
                <a:xfrm>
                  <a:off x="5704433" y="3887656"/>
                  <a:ext cx="197680" cy="161040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t 11">
                  <a:extLst>
                    <a:ext uri="{FF2B5EF4-FFF2-40B4-BE49-F238E27FC236}">
                      <a16:creationId xmlns:a16="http://schemas.microsoft.com/office/drawing/2014/main" id="{D49595BF-5C09-456A-B360-B44B166CCE20}"/>
                    </a:ext>
                  </a:extLst>
                </p14:cNvPr>
                <p14:cNvContentPartPr/>
                <p14:nvPr/>
              </p14:nvContentPartPr>
              <p14:xfrm>
                <a:off x="5696585" y="5451618"/>
                <a:ext cx="61920" cy="786240"/>
              </p14:xfrm>
            </p:contentPart>
          </mc:Choice>
          <mc:Fallback xmlns="">
            <p:pic>
              <p:nvPicPr>
                <p:cNvPr id="12" name="Inkt 11">
                  <a:extLst>
                    <a:ext uri="{FF2B5EF4-FFF2-40B4-BE49-F238E27FC236}">
                      <a16:creationId xmlns:a16="http://schemas.microsoft.com/office/drawing/2014/main" id="{0F241947-81E6-4F79-BC01-7A62C0D46239}"/>
                    </a:ext>
                  </a:extLst>
                </p:cNvPr>
                <p:cNvPicPr/>
                <p:nvPr/>
              </p:nvPicPr>
              <p:blipFill>
                <a:blip r:embed="rId12"/>
                <a:stretch>
                  <a:fillRect/>
                </a:stretch>
              </p:blipFill>
              <p:spPr>
                <a:xfrm>
                  <a:off x="5675945" y="5430618"/>
                  <a:ext cx="102374" cy="82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t 12">
                  <a:extLst>
                    <a:ext uri="{FF2B5EF4-FFF2-40B4-BE49-F238E27FC236}">
                      <a16:creationId xmlns:a16="http://schemas.microsoft.com/office/drawing/2014/main" id="{535800E7-343A-4636-B9FE-D72CB09D40A1}"/>
                    </a:ext>
                  </a:extLst>
                </p14:cNvPr>
                <p14:cNvContentPartPr/>
                <p14:nvPr/>
              </p14:nvContentPartPr>
              <p14:xfrm>
                <a:off x="6082145" y="1623378"/>
                <a:ext cx="78480" cy="1408680"/>
              </p14:xfrm>
            </p:contentPart>
          </mc:Choice>
          <mc:Fallback xmlns="">
            <p:pic>
              <p:nvPicPr>
                <p:cNvPr id="13" name="Inkt 12">
                  <a:extLst>
                    <a:ext uri="{FF2B5EF4-FFF2-40B4-BE49-F238E27FC236}">
                      <a16:creationId xmlns:a16="http://schemas.microsoft.com/office/drawing/2014/main" id="{45D6ED8E-76BF-4F93-BBA3-B356FB1ADABE}"/>
                    </a:ext>
                  </a:extLst>
                </p:cNvPr>
                <p:cNvPicPr/>
                <p:nvPr/>
              </p:nvPicPr>
              <p:blipFill>
                <a:blip r:embed="rId14"/>
                <a:stretch>
                  <a:fillRect/>
                </a:stretch>
              </p:blipFill>
              <p:spPr>
                <a:xfrm>
                  <a:off x="6061492" y="1602378"/>
                  <a:ext cx="118959" cy="1449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t 17">
                  <a:extLst>
                    <a:ext uri="{FF2B5EF4-FFF2-40B4-BE49-F238E27FC236}">
                      <a16:creationId xmlns:a16="http://schemas.microsoft.com/office/drawing/2014/main" id="{49247C71-D0FB-4666-8598-761297D4BA46}"/>
                    </a:ext>
                  </a:extLst>
                </p14:cNvPr>
                <p14:cNvContentPartPr/>
                <p14:nvPr/>
              </p14:nvContentPartPr>
              <p14:xfrm>
                <a:off x="5918345" y="3564138"/>
                <a:ext cx="234360" cy="2704320"/>
              </p14:xfrm>
            </p:contentPart>
          </mc:Choice>
          <mc:Fallback xmlns="">
            <p:pic>
              <p:nvPicPr>
                <p:cNvPr id="18" name="Inkt 17">
                  <a:extLst>
                    <a:ext uri="{FF2B5EF4-FFF2-40B4-BE49-F238E27FC236}">
                      <a16:creationId xmlns:a16="http://schemas.microsoft.com/office/drawing/2014/main" id="{D28442EC-A6A7-4B95-A975-3C4116152C93}"/>
                    </a:ext>
                  </a:extLst>
                </p:cNvPr>
                <p:cNvPicPr/>
                <p:nvPr/>
              </p:nvPicPr>
              <p:blipFill>
                <a:blip r:embed="rId16"/>
                <a:stretch>
                  <a:fillRect/>
                </a:stretch>
              </p:blipFill>
              <p:spPr>
                <a:xfrm>
                  <a:off x="5897715" y="3543135"/>
                  <a:ext cx="274795" cy="274548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t 19">
                  <a:extLst>
                    <a:ext uri="{FF2B5EF4-FFF2-40B4-BE49-F238E27FC236}">
                      <a16:creationId xmlns:a16="http://schemas.microsoft.com/office/drawing/2014/main" id="{A6E9845C-9505-4BD8-B95D-59217FB67112}"/>
                    </a:ext>
                  </a:extLst>
                </p14:cNvPr>
                <p14:cNvContentPartPr/>
                <p14:nvPr/>
              </p14:nvContentPartPr>
              <p14:xfrm>
                <a:off x="6096185" y="3207738"/>
                <a:ext cx="1916640" cy="57600"/>
              </p14:xfrm>
            </p:contentPart>
          </mc:Choice>
          <mc:Fallback xmlns="">
            <p:pic>
              <p:nvPicPr>
                <p:cNvPr id="20" name="Inkt 19">
                  <a:extLst>
                    <a:ext uri="{FF2B5EF4-FFF2-40B4-BE49-F238E27FC236}">
                      <a16:creationId xmlns:a16="http://schemas.microsoft.com/office/drawing/2014/main" id="{6A8D0C73-027A-494D-BCA9-DFA4C620C563}"/>
                    </a:ext>
                  </a:extLst>
                </p:cNvPr>
                <p:cNvPicPr/>
                <p:nvPr/>
              </p:nvPicPr>
              <p:blipFill>
                <a:blip r:embed="rId18"/>
                <a:stretch>
                  <a:fillRect/>
                </a:stretch>
              </p:blipFill>
              <p:spPr>
                <a:xfrm>
                  <a:off x="6075487" y="3186868"/>
                  <a:ext cx="1957208" cy="9850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t 28">
                  <a:extLst>
                    <a:ext uri="{FF2B5EF4-FFF2-40B4-BE49-F238E27FC236}">
                      <a16:creationId xmlns:a16="http://schemas.microsoft.com/office/drawing/2014/main" id="{68C16625-2525-41EE-89A4-07846F514B43}"/>
                    </a:ext>
                  </a:extLst>
                </p14:cNvPr>
                <p14:cNvContentPartPr/>
                <p14:nvPr/>
              </p14:nvContentPartPr>
              <p14:xfrm>
                <a:off x="4445945" y="1732458"/>
                <a:ext cx="124200" cy="1913400"/>
              </p14:xfrm>
            </p:contentPart>
          </mc:Choice>
          <mc:Fallback xmlns="">
            <p:pic>
              <p:nvPicPr>
                <p:cNvPr id="29" name="Inkt 28">
                  <a:extLst>
                    <a:ext uri="{FF2B5EF4-FFF2-40B4-BE49-F238E27FC236}">
                      <a16:creationId xmlns:a16="http://schemas.microsoft.com/office/drawing/2014/main" id="{0DD939F7-EB7C-45C3-A558-9BFDBF866695}"/>
                    </a:ext>
                  </a:extLst>
                </p:cNvPr>
                <p:cNvPicPr/>
                <p:nvPr/>
              </p:nvPicPr>
              <p:blipFill>
                <a:blip r:embed="rId20"/>
                <a:stretch>
                  <a:fillRect/>
                </a:stretch>
              </p:blipFill>
              <p:spPr>
                <a:xfrm>
                  <a:off x="4425382" y="1711459"/>
                  <a:ext cx="164503" cy="195455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t 54">
                  <a:extLst>
                    <a:ext uri="{FF2B5EF4-FFF2-40B4-BE49-F238E27FC236}">
                      <a16:creationId xmlns:a16="http://schemas.microsoft.com/office/drawing/2014/main" id="{CB67268E-9C38-4597-9392-2427DD475EBD}"/>
                    </a:ext>
                  </a:extLst>
                </p14:cNvPr>
                <p14:cNvContentPartPr/>
                <p14:nvPr/>
              </p14:nvContentPartPr>
              <p14:xfrm>
                <a:off x="6070265" y="5383218"/>
                <a:ext cx="1262880" cy="73440"/>
              </p14:xfrm>
            </p:contentPart>
          </mc:Choice>
          <mc:Fallback xmlns="">
            <p:pic>
              <p:nvPicPr>
                <p:cNvPr id="55" name="Inkt 54">
                  <a:extLst>
                    <a:ext uri="{FF2B5EF4-FFF2-40B4-BE49-F238E27FC236}">
                      <a16:creationId xmlns:a16="http://schemas.microsoft.com/office/drawing/2014/main" id="{558009EB-1DB3-4DBB-A7CA-D5EF71D0304C}"/>
                    </a:ext>
                  </a:extLst>
                </p:cNvPr>
                <p:cNvPicPr/>
                <p:nvPr/>
              </p:nvPicPr>
              <p:blipFill>
                <a:blip r:embed="rId22"/>
                <a:stretch>
                  <a:fillRect/>
                </a:stretch>
              </p:blipFill>
              <p:spPr>
                <a:xfrm>
                  <a:off x="6049576" y="5362354"/>
                  <a:ext cx="1303431" cy="114333"/>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t 64">
                  <a:extLst>
                    <a:ext uri="{FF2B5EF4-FFF2-40B4-BE49-F238E27FC236}">
                      <a16:creationId xmlns:a16="http://schemas.microsoft.com/office/drawing/2014/main" id="{8BFC63E4-66D4-4AB9-B1F6-61E63C258B7F}"/>
                    </a:ext>
                  </a:extLst>
                </p14:cNvPr>
                <p14:cNvContentPartPr/>
                <p14:nvPr/>
              </p14:nvContentPartPr>
              <p14:xfrm>
                <a:off x="4382945" y="3842058"/>
                <a:ext cx="75240" cy="1927440"/>
              </p14:xfrm>
            </p:contentPart>
          </mc:Choice>
          <mc:Fallback xmlns="">
            <p:pic>
              <p:nvPicPr>
                <p:cNvPr id="65" name="Inkt 64">
                  <a:extLst>
                    <a:ext uri="{FF2B5EF4-FFF2-40B4-BE49-F238E27FC236}">
                      <a16:creationId xmlns:a16="http://schemas.microsoft.com/office/drawing/2014/main" id="{EEC4BE1A-8B89-4B28-AF31-20BA0839CF60}"/>
                    </a:ext>
                  </a:extLst>
                </p:cNvPr>
                <p:cNvPicPr/>
                <p:nvPr/>
              </p:nvPicPr>
              <p:blipFill>
                <a:blip r:embed="rId24"/>
                <a:stretch>
                  <a:fillRect/>
                </a:stretch>
              </p:blipFill>
              <p:spPr>
                <a:xfrm>
                  <a:off x="4362275" y="3821062"/>
                  <a:ext cx="115754" cy="1968592"/>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t 66">
                  <a:extLst>
                    <a:ext uri="{FF2B5EF4-FFF2-40B4-BE49-F238E27FC236}">
                      <a16:creationId xmlns:a16="http://schemas.microsoft.com/office/drawing/2014/main" id="{0C7DB125-DA18-4222-AA03-BBB14C64EF82}"/>
                    </a:ext>
                  </a:extLst>
                </p14:cNvPr>
                <p14:cNvContentPartPr/>
                <p14:nvPr/>
              </p14:nvContentPartPr>
              <p14:xfrm>
                <a:off x="5193808" y="3705003"/>
                <a:ext cx="61920" cy="2221200"/>
              </p14:xfrm>
            </p:contentPart>
          </mc:Choice>
          <mc:Fallback xmlns="">
            <p:pic>
              <p:nvPicPr>
                <p:cNvPr id="67" name="Inkt 66">
                  <a:extLst>
                    <a:ext uri="{FF2B5EF4-FFF2-40B4-BE49-F238E27FC236}">
                      <a16:creationId xmlns:a16="http://schemas.microsoft.com/office/drawing/2014/main" id="{ABD7BF5B-EE5C-4E73-8B73-E5BDE2708A9C}"/>
                    </a:ext>
                  </a:extLst>
                </p:cNvPr>
                <p:cNvPicPr/>
                <p:nvPr/>
              </p:nvPicPr>
              <p:blipFill>
                <a:blip r:embed="rId26"/>
                <a:stretch>
                  <a:fillRect/>
                </a:stretch>
              </p:blipFill>
              <p:spPr>
                <a:xfrm>
                  <a:off x="5173168" y="3684001"/>
                  <a:ext cx="102374" cy="226236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t 68">
                  <a:extLst>
                    <a:ext uri="{FF2B5EF4-FFF2-40B4-BE49-F238E27FC236}">
                      <a16:creationId xmlns:a16="http://schemas.microsoft.com/office/drawing/2014/main" id="{3F20346C-E9D7-4A04-ADCC-11BBDF16D607}"/>
                    </a:ext>
                  </a:extLst>
                </p14:cNvPr>
                <p14:cNvContentPartPr/>
                <p14:nvPr/>
              </p14:nvContentPartPr>
              <p14:xfrm>
                <a:off x="4456745" y="4915578"/>
                <a:ext cx="1258200" cy="22680"/>
              </p14:xfrm>
            </p:contentPart>
          </mc:Choice>
          <mc:Fallback xmlns="">
            <p:pic>
              <p:nvPicPr>
                <p:cNvPr id="69" name="Inkt 68">
                  <a:extLst>
                    <a:ext uri="{FF2B5EF4-FFF2-40B4-BE49-F238E27FC236}">
                      <a16:creationId xmlns:a16="http://schemas.microsoft.com/office/drawing/2014/main" id="{EA077946-7437-4B13-88EA-8C17AAD0CE66}"/>
                    </a:ext>
                  </a:extLst>
                </p:cNvPr>
                <p:cNvPicPr/>
                <p:nvPr/>
              </p:nvPicPr>
              <p:blipFill>
                <a:blip r:embed="rId28"/>
                <a:stretch>
                  <a:fillRect/>
                </a:stretch>
              </p:blipFill>
              <p:spPr>
                <a:xfrm>
                  <a:off x="4436051" y="4895328"/>
                  <a:ext cx="1298760" cy="6237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t 69">
                  <a:extLst>
                    <a:ext uri="{FF2B5EF4-FFF2-40B4-BE49-F238E27FC236}">
                      <a16:creationId xmlns:a16="http://schemas.microsoft.com/office/drawing/2014/main" id="{1E067BF6-DD34-4920-A1B3-00F8FDD2DB15}"/>
                    </a:ext>
                  </a:extLst>
                </p14:cNvPr>
                <p14:cNvContentPartPr/>
                <p14:nvPr/>
              </p14:nvContentPartPr>
              <p14:xfrm>
                <a:off x="3089105" y="4899738"/>
                <a:ext cx="1414440" cy="42120"/>
              </p14:xfrm>
            </p:contentPart>
          </mc:Choice>
          <mc:Fallback xmlns="">
            <p:pic>
              <p:nvPicPr>
                <p:cNvPr id="70" name="Inkt 69">
                  <a:extLst>
                    <a:ext uri="{FF2B5EF4-FFF2-40B4-BE49-F238E27FC236}">
                      <a16:creationId xmlns:a16="http://schemas.microsoft.com/office/drawing/2014/main" id="{71EC4CB1-9A23-40B1-9CFD-9F77126ECF62}"/>
                    </a:ext>
                  </a:extLst>
                </p:cNvPr>
                <p:cNvPicPr/>
                <p:nvPr/>
              </p:nvPicPr>
              <p:blipFill>
                <a:blip r:embed="rId30"/>
                <a:stretch>
                  <a:fillRect/>
                </a:stretch>
              </p:blipFill>
              <p:spPr>
                <a:xfrm>
                  <a:off x="3068402" y="4879091"/>
                  <a:ext cx="1455018" cy="8258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t 105">
                  <a:extLst>
                    <a:ext uri="{FF2B5EF4-FFF2-40B4-BE49-F238E27FC236}">
                      <a16:creationId xmlns:a16="http://schemas.microsoft.com/office/drawing/2014/main" id="{E9AD29B3-305A-4A67-81AB-728472691253}"/>
                    </a:ext>
                  </a:extLst>
                </p14:cNvPr>
                <p14:cNvContentPartPr/>
                <p14:nvPr/>
              </p14:nvContentPartPr>
              <p14:xfrm>
                <a:off x="7699265" y="3455418"/>
                <a:ext cx="322920" cy="29880"/>
              </p14:xfrm>
            </p:contentPart>
          </mc:Choice>
          <mc:Fallback xmlns="">
            <p:pic>
              <p:nvPicPr>
                <p:cNvPr id="106" name="Inkt 105">
                  <a:extLst>
                    <a:ext uri="{FF2B5EF4-FFF2-40B4-BE49-F238E27FC236}">
                      <a16:creationId xmlns:a16="http://schemas.microsoft.com/office/drawing/2014/main" id="{76589150-BAC2-4DC2-BEFA-0086D314BD4A}"/>
                    </a:ext>
                  </a:extLst>
                </p:cNvPr>
                <p:cNvPicPr/>
                <p:nvPr/>
              </p:nvPicPr>
              <p:blipFill>
                <a:blip r:embed="rId32"/>
                <a:stretch>
                  <a:fillRect/>
                </a:stretch>
              </p:blipFill>
              <p:spPr>
                <a:xfrm>
                  <a:off x="7678565" y="3434668"/>
                  <a:ext cx="363492" cy="7055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Inkt 107">
                  <a:extLst>
                    <a:ext uri="{FF2B5EF4-FFF2-40B4-BE49-F238E27FC236}">
                      <a16:creationId xmlns:a16="http://schemas.microsoft.com/office/drawing/2014/main" id="{88400910-7A6C-4B49-A0C2-EED4EC0B4C8D}"/>
                    </a:ext>
                  </a:extLst>
                </p14:cNvPr>
                <p14:cNvContentPartPr/>
                <p14:nvPr/>
              </p14:nvContentPartPr>
              <p14:xfrm>
                <a:off x="7711505" y="3801018"/>
                <a:ext cx="253080" cy="20880"/>
              </p14:xfrm>
            </p:contentPart>
          </mc:Choice>
          <mc:Fallback xmlns="">
            <p:pic>
              <p:nvPicPr>
                <p:cNvPr id="108" name="Inkt 107">
                  <a:extLst>
                    <a:ext uri="{FF2B5EF4-FFF2-40B4-BE49-F238E27FC236}">
                      <a16:creationId xmlns:a16="http://schemas.microsoft.com/office/drawing/2014/main" id="{80D86140-BB5A-4D08-AE7C-D27F0FAA8415}"/>
                    </a:ext>
                  </a:extLst>
                </p:cNvPr>
                <p:cNvPicPr/>
                <p:nvPr/>
              </p:nvPicPr>
              <p:blipFill>
                <a:blip r:embed="rId34"/>
                <a:stretch>
                  <a:fillRect/>
                </a:stretch>
              </p:blipFill>
              <p:spPr>
                <a:xfrm>
                  <a:off x="7690829" y="3780138"/>
                  <a:ext cx="293606" cy="61805"/>
                </a:xfrm>
                <a:prstGeom prst="rect">
                  <a:avLst/>
                </a:prstGeom>
              </p:spPr>
            </p:pic>
          </mc:Fallback>
        </mc:AlternateContent>
        <p:grpSp>
          <p:nvGrpSpPr>
            <p:cNvPr id="29" name="Groep 119">
              <a:extLst>
                <a:ext uri="{FF2B5EF4-FFF2-40B4-BE49-F238E27FC236}">
                  <a16:creationId xmlns:a16="http://schemas.microsoft.com/office/drawing/2014/main" id="{397C1032-EDF2-4C13-8AA2-6E36BAD4EE48}"/>
                </a:ext>
              </a:extLst>
            </p:cNvPr>
            <p:cNvGrpSpPr/>
            <p:nvPr/>
          </p:nvGrpSpPr>
          <p:grpSpPr>
            <a:xfrm>
              <a:off x="6270425" y="3293778"/>
              <a:ext cx="1684800" cy="616320"/>
              <a:chOff x="6270425" y="3293778"/>
              <a:chExt cx="1684800" cy="616320"/>
            </a:xfrm>
          </p:grpSpPr>
          <mc:AlternateContent xmlns:mc="http://schemas.openxmlformats.org/markup-compatibility/2006" xmlns:p14="http://schemas.microsoft.com/office/powerpoint/2010/main">
            <mc:Choice Requires="p14">
              <p:contentPart p14:bwMode="auto" r:id="rId35">
                <p14:nvContentPartPr>
                  <p14:cNvPr id="122" name="Inkt 109">
                    <a:extLst>
                      <a:ext uri="{FF2B5EF4-FFF2-40B4-BE49-F238E27FC236}">
                        <a16:creationId xmlns:a16="http://schemas.microsoft.com/office/drawing/2014/main" id="{4E3E7653-C09E-45DF-AAC0-D87FB085D913}"/>
                      </a:ext>
                    </a:extLst>
                  </p14:cNvPr>
                  <p14:cNvContentPartPr/>
                  <p14:nvPr/>
                </p14:nvContentPartPr>
                <p14:xfrm>
                  <a:off x="6270425" y="3328698"/>
                  <a:ext cx="111600" cy="157320"/>
                </p14:xfrm>
              </p:contentPart>
            </mc:Choice>
            <mc:Fallback xmlns="">
              <p:pic>
                <p:nvPicPr>
                  <p:cNvPr id="110" name="Inkt 109">
                    <a:extLst>
                      <a:ext uri="{FF2B5EF4-FFF2-40B4-BE49-F238E27FC236}">
                        <a16:creationId xmlns:a16="http://schemas.microsoft.com/office/drawing/2014/main" id="{CA9083A9-2512-4D99-B36A-E18A3056A928}"/>
                      </a:ext>
                    </a:extLst>
                  </p:cNvPr>
                  <p:cNvPicPr/>
                  <p:nvPr/>
                </p:nvPicPr>
                <p:blipFill>
                  <a:blip r:embed="rId36"/>
                  <a:stretch>
                    <a:fillRect/>
                  </a:stretch>
                </p:blipFill>
                <p:spPr>
                  <a:xfrm>
                    <a:off x="6261425" y="3319698"/>
                    <a:ext cx="129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3" name="Inkt 110">
                    <a:extLst>
                      <a:ext uri="{FF2B5EF4-FFF2-40B4-BE49-F238E27FC236}">
                        <a16:creationId xmlns:a16="http://schemas.microsoft.com/office/drawing/2014/main" id="{12329D1E-6956-40A7-A75E-35CEFB20AB14}"/>
                      </a:ext>
                    </a:extLst>
                  </p14:cNvPr>
                  <p14:cNvContentPartPr/>
                  <p14:nvPr/>
                </p14:nvContentPartPr>
                <p14:xfrm>
                  <a:off x="6554105" y="3345618"/>
                  <a:ext cx="86760" cy="126720"/>
                </p14:xfrm>
              </p:contentPart>
            </mc:Choice>
            <mc:Fallback xmlns="">
              <p:pic>
                <p:nvPicPr>
                  <p:cNvPr id="111" name="Inkt 110">
                    <a:extLst>
                      <a:ext uri="{FF2B5EF4-FFF2-40B4-BE49-F238E27FC236}">
                        <a16:creationId xmlns:a16="http://schemas.microsoft.com/office/drawing/2014/main" id="{6305FF28-09DD-4AE7-892D-A7322B82F39A}"/>
                      </a:ext>
                    </a:extLst>
                  </p:cNvPr>
                  <p:cNvPicPr/>
                  <p:nvPr/>
                </p:nvPicPr>
                <p:blipFill>
                  <a:blip r:embed="rId38"/>
                  <a:stretch>
                    <a:fillRect/>
                  </a:stretch>
                </p:blipFill>
                <p:spPr>
                  <a:xfrm>
                    <a:off x="6545105" y="3336978"/>
                    <a:ext cx="104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4" name="Inkt 111">
                    <a:extLst>
                      <a:ext uri="{FF2B5EF4-FFF2-40B4-BE49-F238E27FC236}">
                        <a16:creationId xmlns:a16="http://schemas.microsoft.com/office/drawing/2014/main" id="{1C1EAFB6-450F-4913-AC10-7A9A54A7DD7D}"/>
                      </a:ext>
                    </a:extLst>
                  </p14:cNvPr>
                  <p14:cNvContentPartPr/>
                  <p14:nvPr/>
                </p14:nvContentPartPr>
                <p14:xfrm>
                  <a:off x="6835265" y="3331938"/>
                  <a:ext cx="140400" cy="157320"/>
                </p14:xfrm>
              </p:contentPart>
            </mc:Choice>
            <mc:Fallback xmlns="">
              <p:pic>
                <p:nvPicPr>
                  <p:cNvPr id="112" name="Inkt 111">
                    <a:extLst>
                      <a:ext uri="{FF2B5EF4-FFF2-40B4-BE49-F238E27FC236}">
                        <a16:creationId xmlns:a16="http://schemas.microsoft.com/office/drawing/2014/main" id="{CF124F4C-D4EF-4A8C-B9C9-D784B6C785DD}"/>
                      </a:ext>
                    </a:extLst>
                  </p:cNvPr>
                  <p:cNvPicPr/>
                  <p:nvPr/>
                </p:nvPicPr>
                <p:blipFill>
                  <a:blip r:embed="rId40"/>
                  <a:stretch>
                    <a:fillRect/>
                  </a:stretch>
                </p:blipFill>
                <p:spPr>
                  <a:xfrm>
                    <a:off x="6826625" y="3323298"/>
                    <a:ext cx="158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5" name="Inkt 113">
                    <a:extLst>
                      <a:ext uri="{FF2B5EF4-FFF2-40B4-BE49-F238E27FC236}">
                        <a16:creationId xmlns:a16="http://schemas.microsoft.com/office/drawing/2014/main" id="{03523D52-AE04-457A-A657-C7C8F47CD9F2}"/>
                      </a:ext>
                    </a:extLst>
                  </p14:cNvPr>
                  <p14:cNvContentPartPr/>
                  <p14:nvPr/>
                </p14:nvContentPartPr>
                <p14:xfrm>
                  <a:off x="7165385" y="3338418"/>
                  <a:ext cx="134280" cy="167760"/>
                </p14:xfrm>
              </p:contentPart>
            </mc:Choice>
            <mc:Fallback xmlns="">
              <p:pic>
                <p:nvPicPr>
                  <p:cNvPr id="114" name="Inkt 113">
                    <a:extLst>
                      <a:ext uri="{FF2B5EF4-FFF2-40B4-BE49-F238E27FC236}">
                        <a16:creationId xmlns:a16="http://schemas.microsoft.com/office/drawing/2014/main" id="{A3EC6820-DC16-4B9C-BA4F-A69FE382D357}"/>
                      </a:ext>
                    </a:extLst>
                  </p:cNvPr>
                  <p:cNvPicPr/>
                  <p:nvPr/>
                </p:nvPicPr>
                <p:blipFill>
                  <a:blip r:embed="rId42"/>
                  <a:stretch>
                    <a:fillRect/>
                  </a:stretch>
                </p:blipFill>
                <p:spPr>
                  <a:xfrm>
                    <a:off x="7156745" y="3329418"/>
                    <a:ext cx="151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6" name="Inkt 114">
                    <a:extLst>
                      <a:ext uri="{FF2B5EF4-FFF2-40B4-BE49-F238E27FC236}">
                        <a16:creationId xmlns:a16="http://schemas.microsoft.com/office/drawing/2014/main" id="{B700F8DA-6B69-4FC0-A39C-6E5AAB77F2CF}"/>
                      </a:ext>
                    </a:extLst>
                  </p14:cNvPr>
                  <p14:cNvContentPartPr/>
                  <p14:nvPr/>
                </p14:nvContentPartPr>
                <p14:xfrm>
                  <a:off x="7832825" y="3293778"/>
                  <a:ext cx="105120" cy="128160"/>
                </p14:xfrm>
              </p:contentPart>
            </mc:Choice>
            <mc:Fallback xmlns="">
              <p:pic>
                <p:nvPicPr>
                  <p:cNvPr id="115" name="Inkt 114">
                    <a:extLst>
                      <a:ext uri="{FF2B5EF4-FFF2-40B4-BE49-F238E27FC236}">
                        <a16:creationId xmlns:a16="http://schemas.microsoft.com/office/drawing/2014/main" id="{660573EE-4657-48BC-9544-0E0DA7DBB07E}"/>
                      </a:ext>
                    </a:extLst>
                  </p:cNvPr>
                  <p:cNvPicPr/>
                  <p:nvPr/>
                </p:nvPicPr>
                <p:blipFill>
                  <a:blip r:embed="rId44"/>
                  <a:stretch>
                    <a:fillRect/>
                  </a:stretch>
                </p:blipFill>
                <p:spPr>
                  <a:xfrm>
                    <a:off x="7824185" y="3285138"/>
                    <a:ext cx="1227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7" name="Inkt 115">
                    <a:extLst>
                      <a:ext uri="{FF2B5EF4-FFF2-40B4-BE49-F238E27FC236}">
                        <a16:creationId xmlns:a16="http://schemas.microsoft.com/office/drawing/2014/main" id="{BB782AB2-3552-4E0B-B175-FC2235A1C678}"/>
                      </a:ext>
                    </a:extLst>
                  </p14:cNvPr>
                  <p14:cNvContentPartPr/>
                  <p14:nvPr/>
                </p14:nvContentPartPr>
                <p14:xfrm>
                  <a:off x="7859825" y="3513378"/>
                  <a:ext cx="95400" cy="102240"/>
                </p14:xfrm>
              </p:contentPart>
            </mc:Choice>
            <mc:Fallback xmlns="">
              <p:pic>
                <p:nvPicPr>
                  <p:cNvPr id="116" name="Inkt 115">
                    <a:extLst>
                      <a:ext uri="{FF2B5EF4-FFF2-40B4-BE49-F238E27FC236}">
                        <a16:creationId xmlns:a16="http://schemas.microsoft.com/office/drawing/2014/main" id="{110A762A-740E-485F-8E2C-E9543656A500}"/>
                      </a:ext>
                    </a:extLst>
                  </p:cNvPr>
                  <p:cNvPicPr/>
                  <p:nvPr/>
                </p:nvPicPr>
                <p:blipFill>
                  <a:blip r:embed="rId46"/>
                  <a:stretch>
                    <a:fillRect/>
                  </a:stretch>
                </p:blipFill>
                <p:spPr>
                  <a:xfrm>
                    <a:off x="7851185" y="3504378"/>
                    <a:ext cx="113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8" name="Inkt 116">
                    <a:extLst>
                      <a:ext uri="{FF2B5EF4-FFF2-40B4-BE49-F238E27FC236}">
                        <a16:creationId xmlns:a16="http://schemas.microsoft.com/office/drawing/2014/main" id="{DE042536-392B-408F-AE25-943AE1AC7854}"/>
                      </a:ext>
                    </a:extLst>
                  </p14:cNvPr>
                  <p14:cNvContentPartPr/>
                  <p14:nvPr/>
                </p14:nvContentPartPr>
                <p14:xfrm>
                  <a:off x="7843625" y="3677178"/>
                  <a:ext cx="99360" cy="88200"/>
                </p14:xfrm>
              </p:contentPart>
            </mc:Choice>
            <mc:Fallback xmlns="">
              <p:pic>
                <p:nvPicPr>
                  <p:cNvPr id="117" name="Inkt 116">
                    <a:extLst>
                      <a:ext uri="{FF2B5EF4-FFF2-40B4-BE49-F238E27FC236}">
                        <a16:creationId xmlns:a16="http://schemas.microsoft.com/office/drawing/2014/main" id="{D319475B-E1A1-4A30-8754-298B1710008B}"/>
                      </a:ext>
                    </a:extLst>
                  </p:cNvPr>
                  <p:cNvPicPr/>
                  <p:nvPr/>
                </p:nvPicPr>
                <p:blipFill>
                  <a:blip r:embed="rId48"/>
                  <a:stretch>
                    <a:fillRect/>
                  </a:stretch>
                </p:blipFill>
                <p:spPr>
                  <a:xfrm>
                    <a:off x="7834985" y="3668178"/>
                    <a:ext cx="1170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9" name="Inkt 118">
                    <a:extLst>
                      <a:ext uri="{FF2B5EF4-FFF2-40B4-BE49-F238E27FC236}">
                        <a16:creationId xmlns:a16="http://schemas.microsoft.com/office/drawing/2014/main" id="{886B7E68-16A9-4EE2-BF72-4772EA2F2F34}"/>
                      </a:ext>
                    </a:extLst>
                  </p14:cNvPr>
                  <p14:cNvContentPartPr/>
                  <p14:nvPr/>
                </p14:nvContentPartPr>
                <p14:xfrm>
                  <a:off x="7838585" y="3852858"/>
                  <a:ext cx="85320" cy="57240"/>
                </p14:xfrm>
              </p:contentPart>
            </mc:Choice>
            <mc:Fallback xmlns="">
              <p:pic>
                <p:nvPicPr>
                  <p:cNvPr id="119" name="Inkt 118">
                    <a:extLst>
                      <a:ext uri="{FF2B5EF4-FFF2-40B4-BE49-F238E27FC236}">
                        <a16:creationId xmlns:a16="http://schemas.microsoft.com/office/drawing/2014/main" id="{D3331A4B-3390-418B-9A1E-8DDB5BBDF5BF}"/>
                      </a:ext>
                    </a:extLst>
                  </p:cNvPr>
                  <p:cNvPicPr/>
                  <p:nvPr/>
                </p:nvPicPr>
                <p:blipFill>
                  <a:blip r:embed="rId50"/>
                  <a:stretch>
                    <a:fillRect/>
                  </a:stretch>
                </p:blipFill>
                <p:spPr>
                  <a:xfrm>
                    <a:off x="7829585" y="3844218"/>
                    <a:ext cx="102960" cy="74880"/>
                  </a:xfrm>
                  <a:prstGeom prst="rect">
                    <a:avLst/>
                  </a:prstGeom>
                </p:spPr>
              </p:pic>
            </mc:Fallback>
          </mc:AlternateContent>
        </p:grpSp>
        <p:grpSp>
          <p:nvGrpSpPr>
            <p:cNvPr id="30" name="Groep 124">
              <a:extLst>
                <a:ext uri="{FF2B5EF4-FFF2-40B4-BE49-F238E27FC236}">
                  <a16:creationId xmlns:a16="http://schemas.microsoft.com/office/drawing/2014/main" id="{DE5B6993-FB18-44C7-BF27-EF20CF60029D}"/>
                </a:ext>
              </a:extLst>
            </p:cNvPr>
            <p:cNvGrpSpPr/>
            <p:nvPr/>
          </p:nvGrpSpPr>
          <p:grpSpPr>
            <a:xfrm>
              <a:off x="8383625" y="4667178"/>
              <a:ext cx="364680" cy="467640"/>
              <a:chOff x="8383625" y="4667178"/>
              <a:chExt cx="364680" cy="467640"/>
            </a:xfrm>
          </p:grpSpPr>
          <mc:AlternateContent xmlns:mc="http://schemas.openxmlformats.org/markup-compatibility/2006" xmlns:p14="http://schemas.microsoft.com/office/powerpoint/2010/main">
            <mc:Choice Requires="p14">
              <p:contentPart p14:bwMode="auto" r:id="rId51">
                <p14:nvContentPartPr>
                  <p14:cNvPr id="119" name="Inkt 120">
                    <a:extLst>
                      <a:ext uri="{FF2B5EF4-FFF2-40B4-BE49-F238E27FC236}">
                        <a16:creationId xmlns:a16="http://schemas.microsoft.com/office/drawing/2014/main" id="{43D73F77-D755-450C-83AA-96B28B051474}"/>
                      </a:ext>
                    </a:extLst>
                  </p14:cNvPr>
                  <p14:cNvContentPartPr/>
                  <p14:nvPr/>
                </p14:nvContentPartPr>
                <p14:xfrm>
                  <a:off x="8383625" y="4873458"/>
                  <a:ext cx="164880" cy="245520"/>
                </p14:xfrm>
              </p:contentPart>
            </mc:Choice>
            <mc:Fallback xmlns="">
              <p:pic>
                <p:nvPicPr>
                  <p:cNvPr id="121" name="Inkt 120">
                    <a:extLst>
                      <a:ext uri="{FF2B5EF4-FFF2-40B4-BE49-F238E27FC236}">
                        <a16:creationId xmlns:a16="http://schemas.microsoft.com/office/drawing/2014/main" id="{6BD2E9A9-20F6-4979-A2B6-151C2A9AC319}"/>
                      </a:ext>
                    </a:extLst>
                  </p:cNvPr>
                  <p:cNvPicPr/>
                  <p:nvPr/>
                </p:nvPicPr>
                <p:blipFill>
                  <a:blip r:embed="rId52"/>
                  <a:stretch>
                    <a:fillRect/>
                  </a:stretch>
                </p:blipFill>
                <p:spPr>
                  <a:xfrm>
                    <a:off x="8374985" y="4864818"/>
                    <a:ext cx="1825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0" name="Inkt 121">
                    <a:extLst>
                      <a:ext uri="{FF2B5EF4-FFF2-40B4-BE49-F238E27FC236}">
                        <a16:creationId xmlns:a16="http://schemas.microsoft.com/office/drawing/2014/main" id="{90F9DC0D-54F7-4C8D-8836-CC7ED0556F5B}"/>
                      </a:ext>
                    </a:extLst>
                  </p14:cNvPr>
                  <p14:cNvContentPartPr/>
                  <p14:nvPr/>
                </p14:nvContentPartPr>
                <p14:xfrm>
                  <a:off x="8596385" y="4910898"/>
                  <a:ext cx="151920" cy="223920"/>
                </p14:xfrm>
              </p:contentPart>
            </mc:Choice>
            <mc:Fallback xmlns="">
              <p:pic>
                <p:nvPicPr>
                  <p:cNvPr id="122" name="Inkt 121">
                    <a:extLst>
                      <a:ext uri="{FF2B5EF4-FFF2-40B4-BE49-F238E27FC236}">
                        <a16:creationId xmlns:a16="http://schemas.microsoft.com/office/drawing/2014/main" id="{3FA5FDAB-DADC-4180-9001-062EB65722ED}"/>
                      </a:ext>
                    </a:extLst>
                  </p:cNvPr>
                  <p:cNvPicPr/>
                  <p:nvPr/>
                </p:nvPicPr>
                <p:blipFill>
                  <a:blip r:embed="rId54"/>
                  <a:stretch>
                    <a:fillRect/>
                  </a:stretch>
                </p:blipFill>
                <p:spPr>
                  <a:xfrm>
                    <a:off x="8587745" y="4902258"/>
                    <a:ext cx="169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1" name="Inkt 123">
                    <a:extLst>
                      <a:ext uri="{FF2B5EF4-FFF2-40B4-BE49-F238E27FC236}">
                        <a16:creationId xmlns:a16="http://schemas.microsoft.com/office/drawing/2014/main" id="{83146E62-C2EC-412E-8C5E-C56647055918}"/>
                      </a:ext>
                    </a:extLst>
                  </p14:cNvPr>
                  <p14:cNvContentPartPr/>
                  <p14:nvPr/>
                </p14:nvContentPartPr>
                <p14:xfrm>
                  <a:off x="8389385" y="4667178"/>
                  <a:ext cx="141840" cy="143640"/>
                </p14:xfrm>
              </p:contentPart>
            </mc:Choice>
            <mc:Fallback xmlns="">
              <p:pic>
                <p:nvPicPr>
                  <p:cNvPr id="124" name="Inkt 123">
                    <a:extLst>
                      <a:ext uri="{FF2B5EF4-FFF2-40B4-BE49-F238E27FC236}">
                        <a16:creationId xmlns:a16="http://schemas.microsoft.com/office/drawing/2014/main" id="{C7A28B3B-4902-4357-BBE8-905DABCB445E}"/>
                      </a:ext>
                    </a:extLst>
                  </p:cNvPr>
                  <p:cNvPicPr/>
                  <p:nvPr/>
                </p:nvPicPr>
                <p:blipFill>
                  <a:blip r:embed="rId56"/>
                  <a:stretch>
                    <a:fillRect/>
                  </a:stretch>
                </p:blipFill>
                <p:spPr>
                  <a:xfrm>
                    <a:off x="8380385" y="4658538"/>
                    <a:ext cx="159480" cy="161280"/>
                  </a:xfrm>
                  <a:prstGeom prst="rect">
                    <a:avLst/>
                  </a:prstGeom>
                </p:spPr>
              </p:pic>
            </mc:Fallback>
          </mc:AlternateContent>
        </p:grpSp>
        <p:grpSp>
          <p:nvGrpSpPr>
            <p:cNvPr id="31" name="Groep 130">
              <a:extLst>
                <a:ext uri="{FF2B5EF4-FFF2-40B4-BE49-F238E27FC236}">
                  <a16:creationId xmlns:a16="http://schemas.microsoft.com/office/drawing/2014/main" id="{3ED83C2B-816C-48DA-889F-9D5DBEA05477}"/>
                </a:ext>
              </a:extLst>
            </p:cNvPr>
            <p:cNvGrpSpPr/>
            <p:nvPr/>
          </p:nvGrpSpPr>
          <p:grpSpPr>
            <a:xfrm>
              <a:off x="4969385" y="2913978"/>
              <a:ext cx="753480" cy="659160"/>
              <a:chOff x="4969385" y="2913978"/>
              <a:chExt cx="753480" cy="659160"/>
            </a:xfrm>
          </p:grpSpPr>
          <mc:AlternateContent xmlns:mc="http://schemas.openxmlformats.org/markup-compatibility/2006" xmlns:p14="http://schemas.microsoft.com/office/powerpoint/2010/main">
            <mc:Choice Requires="p14">
              <p:contentPart p14:bwMode="auto" r:id="rId57">
                <p14:nvContentPartPr>
                  <p14:cNvPr id="114" name="Inkt 125">
                    <a:extLst>
                      <a:ext uri="{FF2B5EF4-FFF2-40B4-BE49-F238E27FC236}">
                        <a16:creationId xmlns:a16="http://schemas.microsoft.com/office/drawing/2014/main" id="{F51FED4C-C2ED-4EAC-AFF4-DCC03D4B5A9D}"/>
                      </a:ext>
                    </a:extLst>
                  </p14:cNvPr>
                  <p14:cNvContentPartPr/>
                  <p14:nvPr/>
                </p14:nvContentPartPr>
                <p14:xfrm>
                  <a:off x="5524505" y="3216738"/>
                  <a:ext cx="198360" cy="298800"/>
                </p14:xfrm>
              </p:contentPart>
            </mc:Choice>
            <mc:Fallback xmlns="">
              <p:pic>
                <p:nvPicPr>
                  <p:cNvPr id="126" name="Inkt 125">
                    <a:extLst>
                      <a:ext uri="{FF2B5EF4-FFF2-40B4-BE49-F238E27FC236}">
                        <a16:creationId xmlns:a16="http://schemas.microsoft.com/office/drawing/2014/main" id="{27CD859D-C78F-4117-B8EC-4D096866B849}"/>
                      </a:ext>
                    </a:extLst>
                  </p:cNvPr>
                  <p:cNvPicPr/>
                  <p:nvPr/>
                </p:nvPicPr>
                <p:blipFill>
                  <a:blip r:embed="rId58"/>
                  <a:stretch>
                    <a:fillRect/>
                  </a:stretch>
                </p:blipFill>
                <p:spPr>
                  <a:xfrm>
                    <a:off x="5515505" y="3207738"/>
                    <a:ext cx="2160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5" name="Inkt 126">
                    <a:extLst>
                      <a:ext uri="{FF2B5EF4-FFF2-40B4-BE49-F238E27FC236}">
                        <a16:creationId xmlns:a16="http://schemas.microsoft.com/office/drawing/2014/main" id="{29881839-7195-4211-BD8F-748B9A63D4C2}"/>
                      </a:ext>
                    </a:extLst>
                  </p14:cNvPr>
                  <p14:cNvContentPartPr/>
                  <p14:nvPr/>
                </p14:nvContentPartPr>
                <p14:xfrm>
                  <a:off x="5129585" y="2913978"/>
                  <a:ext cx="315360" cy="618120"/>
                </p14:xfrm>
              </p:contentPart>
            </mc:Choice>
            <mc:Fallback xmlns="">
              <p:pic>
                <p:nvPicPr>
                  <p:cNvPr id="127" name="Inkt 126">
                    <a:extLst>
                      <a:ext uri="{FF2B5EF4-FFF2-40B4-BE49-F238E27FC236}">
                        <a16:creationId xmlns:a16="http://schemas.microsoft.com/office/drawing/2014/main" id="{FEAC095B-270D-468E-8F3C-4F02EEDDD165}"/>
                      </a:ext>
                    </a:extLst>
                  </p:cNvPr>
                  <p:cNvPicPr/>
                  <p:nvPr/>
                </p:nvPicPr>
                <p:blipFill>
                  <a:blip r:embed="rId60"/>
                  <a:stretch>
                    <a:fillRect/>
                  </a:stretch>
                </p:blipFill>
                <p:spPr>
                  <a:xfrm>
                    <a:off x="5120585" y="2904978"/>
                    <a:ext cx="33300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6" name="Inkt 127">
                    <a:extLst>
                      <a:ext uri="{FF2B5EF4-FFF2-40B4-BE49-F238E27FC236}">
                        <a16:creationId xmlns:a16="http://schemas.microsoft.com/office/drawing/2014/main" id="{56FADE22-AD4D-4395-B6BF-12427D77F675}"/>
                      </a:ext>
                    </a:extLst>
                  </p14:cNvPr>
                  <p14:cNvContentPartPr/>
                  <p14:nvPr/>
                </p14:nvContentPartPr>
                <p14:xfrm>
                  <a:off x="5206265" y="2989218"/>
                  <a:ext cx="177840" cy="583920"/>
                </p14:xfrm>
              </p:contentPart>
            </mc:Choice>
            <mc:Fallback xmlns="">
              <p:pic>
                <p:nvPicPr>
                  <p:cNvPr id="128" name="Inkt 127">
                    <a:extLst>
                      <a:ext uri="{FF2B5EF4-FFF2-40B4-BE49-F238E27FC236}">
                        <a16:creationId xmlns:a16="http://schemas.microsoft.com/office/drawing/2014/main" id="{779F82CE-AF34-44CE-9298-106BAF653EBC}"/>
                      </a:ext>
                    </a:extLst>
                  </p:cNvPr>
                  <p:cNvPicPr/>
                  <p:nvPr/>
                </p:nvPicPr>
                <p:blipFill>
                  <a:blip r:embed="rId62"/>
                  <a:stretch>
                    <a:fillRect/>
                  </a:stretch>
                </p:blipFill>
                <p:spPr>
                  <a:xfrm>
                    <a:off x="5197625" y="2980578"/>
                    <a:ext cx="19548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7" name="Inkt 128">
                    <a:extLst>
                      <a:ext uri="{FF2B5EF4-FFF2-40B4-BE49-F238E27FC236}">
                        <a16:creationId xmlns:a16="http://schemas.microsoft.com/office/drawing/2014/main" id="{C3E8C167-FDBD-462F-95FF-ADFD674EF22E}"/>
                      </a:ext>
                    </a:extLst>
                  </p14:cNvPr>
                  <p14:cNvContentPartPr/>
                  <p14:nvPr/>
                </p14:nvContentPartPr>
                <p14:xfrm>
                  <a:off x="4969385" y="3428778"/>
                  <a:ext cx="130320" cy="119880"/>
                </p14:xfrm>
              </p:contentPart>
            </mc:Choice>
            <mc:Fallback xmlns="">
              <p:pic>
                <p:nvPicPr>
                  <p:cNvPr id="129" name="Inkt 128">
                    <a:extLst>
                      <a:ext uri="{FF2B5EF4-FFF2-40B4-BE49-F238E27FC236}">
                        <a16:creationId xmlns:a16="http://schemas.microsoft.com/office/drawing/2014/main" id="{9009B583-EDAA-4C45-A610-B4175F75243B}"/>
                      </a:ext>
                    </a:extLst>
                  </p:cNvPr>
                  <p:cNvPicPr/>
                  <p:nvPr/>
                </p:nvPicPr>
                <p:blipFill>
                  <a:blip r:embed="rId64"/>
                  <a:stretch>
                    <a:fillRect/>
                  </a:stretch>
                </p:blipFill>
                <p:spPr>
                  <a:xfrm>
                    <a:off x="4960745" y="3420138"/>
                    <a:ext cx="147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8" name="Inkt 129">
                    <a:extLst>
                      <a:ext uri="{FF2B5EF4-FFF2-40B4-BE49-F238E27FC236}">
                        <a16:creationId xmlns:a16="http://schemas.microsoft.com/office/drawing/2014/main" id="{3C0B6667-F214-42CC-846D-5C2B7CA35F58}"/>
                      </a:ext>
                    </a:extLst>
                  </p14:cNvPr>
                  <p14:cNvContentPartPr/>
                  <p14:nvPr/>
                </p14:nvContentPartPr>
                <p14:xfrm>
                  <a:off x="5201945" y="2960418"/>
                  <a:ext cx="46080" cy="187200"/>
                </p14:xfrm>
              </p:contentPart>
            </mc:Choice>
            <mc:Fallback xmlns="">
              <p:pic>
                <p:nvPicPr>
                  <p:cNvPr id="130" name="Inkt 129">
                    <a:extLst>
                      <a:ext uri="{FF2B5EF4-FFF2-40B4-BE49-F238E27FC236}">
                        <a16:creationId xmlns:a16="http://schemas.microsoft.com/office/drawing/2014/main" id="{A9FBAF74-373D-4FDC-9857-13BF131FECF4}"/>
                      </a:ext>
                    </a:extLst>
                  </p:cNvPr>
                  <p:cNvPicPr/>
                  <p:nvPr/>
                </p:nvPicPr>
                <p:blipFill>
                  <a:blip r:embed="rId66"/>
                  <a:stretch>
                    <a:fillRect/>
                  </a:stretch>
                </p:blipFill>
                <p:spPr>
                  <a:xfrm>
                    <a:off x="5193305" y="2951778"/>
                    <a:ext cx="63720" cy="204840"/>
                  </a:xfrm>
                  <a:prstGeom prst="rect">
                    <a:avLst/>
                  </a:prstGeom>
                </p:spPr>
              </p:pic>
            </mc:Fallback>
          </mc:AlternateContent>
        </p:grpSp>
        <p:grpSp>
          <p:nvGrpSpPr>
            <p:cNvPr id="32" name="Groep 134">
              <a:extLst>
                <a:ext uri="{FF2B5EF4-FFF2-40B4-BE49-F238E27FC236}">
                  <a16:creationId xmlns:a16="http://schemas.microsoft.com/office/drawing/2014/main" id="{45413266-700F-49AF-A1DF-F098631C2859}"/>
                </a:ext>
              </a:extLst>
            </p:cNvPr>
            <p:cNvGrpSpPr/>
            <p:nvPr/>
          </p:nvGrpSpPr>
          <p:grpSpPr>
            <a:xfrm>
              <a:off x="3751505" y="2969058"/>
              <a:ext cx="654120" cy="529560"/>
              <a:chOff x="3751505" y="2969058"/>
              <a:chExt cx="654120" cy="529560"/>
            </a:xfrm>
          </p:grpSpPr>
          <mc:AlternateContent xmlns:mc="http://schemas.openxmlformats.org/markup-compatibility/2006" xmlns:p14="http://schemas.microsoft.com/office/powerpoint/2010/main">
            <mc:Choice Requires="p14">
              <p:contentPart p14:bwMode="auto" r:id="rId67">
                <p14:nvContentPartPr>
                  <p14:cNvPr id="111" name="Inkt 131">
                    <a:extLst>
                      <a:ext uri="{FF2B5EF4-FFF2-40B4-BE49-F238E27FC236}">
                        <a16:creationId xmlns:a16="http://schemas.microsoft.com/office/drawing/2014/main" id="{8D30BF86-DF42-464B-87E7-5BDDA06D6A12}"/>
                      </a:ext>
                    </a:extLst>
                  </p14:cNvPr>
                  <p14:cNvContentPartPr/>
                  <p14:nvPr/>
                </p14:nvContentPartPr>
                <p14:xfrm>
                  <a:off x="4099985" y="2973018"/>
                  <a:ext cx="49680" cy="464760"/>
                </p14:xfrm>
              </p:contentPart>
            </mc:Choice>
            <mc:Fallback xmlns="">
              <p:pic>
                <p:nvPicPr>
                  <p:cNvPr id="132" name="Inkt 131">
                    <a:extLst>
                      <a:ext uri="{FF2B5EF4-FFF2-40B4-BE49-F238E27FC236}">
                        <a16:creationId xmlns:a16="http://schemas.microsoft.com/office/drawing/2014/main" id="{56503DEC-67CA-486C-86A7-9CFD1BB8B1FA}"/>
                      </a:ext>
                    </a:extLst>
                  </p:cNvPr>
                  <p:cNvPicPr/>
                  <p:nvPr/>
                </p:nvPicPr>
                <p:blipFill>
                  <a:blip r:embed="rId68"/>
                  <a:stretch>
                    <a:fillRect/>
                  </a:stretch>
                </p:blipFill>
                <p:spPr>
                  <a:xfrm>
                    <a:off x="4090985" y="2964018"/>
                    <a:ext cx="673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2" name="Inkt 132">
                    <a:extLst>
                      <a:ext uri="{FF2B5EF4-FFF2-40B4-BE49-F238E27FC236}">
                        <a16:creationId xmlns:a16="http://schemas.microsoft.com/office/drawing/2014/main" id="{FF8FEBA4-9028-48A0-821F-EB9E3255E081}"/>
                      </a:ext>
                    </a:extLst>
                  </p14:cNvPr>
                  <p14:cNvContentPartPr/>
                  <p14:nvPr/>
                </p14:nvContentPartPr>
                <p14:xfrm>
                  <a:off x="4087745" y="2969058"/>
                  <a:ext cx="317880" cy="529560"/>
                </p14:xfrm>
              </p:contentPart>
            </mc:Choice>
            <mc:Fallback xmlns="">
              <p:pic>
                <p:nvPicPr>
                  <p:cNvPr id="133" name="Inkt 132">
                    <a:extLst>
                      <a:ext uri="{FF2B5EF4-FFF2-40B4-BE49-F238E27FC236}">
                        <a16:creationId xmlns:a16="http://schemas.microsoft.com/office/drawing/2014/main" id="{08ACE615-4F62-486C-9B8E-646107723648}"/>
                      </a:ext>
                    </a:extLst>
                  </p:cNvPr>
                  <p:cNvPicPr/>
                  <p:nvPr/>
                </p:nvPicPr>
                <p:blipFill>
                  <a:blip r:embed="rId70"/>
                  <a:stretch>
                    <a:fillRect/>
                  </a:stretch>
                </p:blipFill>
                <p:spPr>
                  <a:xfrm>
                    <a:off x="4079105" y="2960058"/>
                    <a:ext cx="3355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3" name="Inkt 133">
                    <a:extLst>
                      <a:ext uri="{FF2B5EF4-FFF2-40B4-BE49-F238E27FC236}">
                        <a16:creationId xmlns:a16="http://schemas.microsoft.com/office/drawing/2014/main" id="{AF3086DC-5DB7-4A9E-BC77-9D97B9A3AEDE}"/>
                      </a:ext>
                    </a:extLst>
                  </p14:cNvPr>
                  <p14:cNvContentPartPr/>
                  <p14:nvPr/>
                </p14:nvContentPartPr>
                <p14:xfrm>
                  <a:off x="3751505" y="3340938"/>
                  <a:ext cx="169560" cy="148320"/>
                </p14:xfrm>
              </p:contentPart>
            </mc:Choice>
            <mc:Fallback xmlns="">
              <p:pic>
                <p:nvPicPr>
                  <p:cNvPr id="134" name="Inkt 133">
                    <a:extLst>
                      <a:ext uri="{FF2B5EF4-FFF2-40B4-BE49-F238E27FC236}">
                        <a16:creationId xmlns:a16="http://schemas.microsoft.com/office/drawing/2014/main" id="{DC6F7351-145C-46AD-8C27-B18C39656DE7}"/>
                      </a:ext>
                    </a:extLst>
                  </p:cNvPr>
                  <p:cNvPicPr/>
                  <p:nvPr/>
                </p:nvPicPr>
                <p:blipFill>
                  <a:blip r:embed="rId72"/>
                  <a:stretch>
                    <a:fillRect/>
                  </a:stretch>
                </p:blipFill>
                <p:spPr>
                  <a:xfrm>
                    <a:off x="3742505" y="3332298"/>
                    <a:ext cx="18720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33" name="Inkt 135">
                  <a:extLst>
                    <a:ext uri="{FF2B5EF4-FFF2-40B4-BE49-F238E27FC236}">
                      <a16:creationId xmlns:a16="http://schemas.microsoft.com/office/drawing/2014/main" id="{09E115DA-2279-4758-999E-E0C0632F6994}"/>
                    </a:ext>
                  </a:extLst>
                </p14:cNvPr>
                <p14:cNvContentPartPr/>
                <p14:nvPr/>
              </p14:nvContentPartPr>
              <p14:xfrm>
                <a:off x="8212985" y="2507178"/>
                <a:ext cx="180000" cy="302400"/>
              </p14:xfrm>
            </p:contentPart>
          </mc:Choice>
          <mc:Fallback xmlns="">
            <p:pic>
              <p:nvPicPr>
                <p:cNvPr id="136" name="Inkt 135">
                  <a:extLst>
                    <a:ext uri="{FF2B5EF4-FFF2-40B4-BE49-F238E27FC236}">
                      <a16:creationId xmlns:a16="http://schemas.microsoft.com/office/drawing/2014/main" id="{9A1CA978-28D6-4B9E-87AA-E23975260576}"/>
                    </a:ext>
                  </a:extLst>
                </p:cNvPr>
                <p:cNvPicPr/>
                <p:nvPr/>
              </p:nvPicPr>
              <p:blipFill>
                <a:blip r:embed="rId74"/>
                <a:stretch>
                  <a:fillRect/>
                </a:stretch>
              </p:blipFill>
              <p:spPr>
                <a:xfrm>
                  <a:off x="8192343" y="2486236"/>
                  <a:ext cx="220459" cy="34344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4" name="Inkt 136">
                  <a:extLst>
                    <a:ext uri="{FF2B5EF4-FFF2-40B4-BE49-F238E27FC236}">
                      <a16:creationId xmlns:a16="http://schemas.microsoft.com/office/drawing/2014/main" id="{40C04538-8802-4853-B810-39F56646D7C8}"/>
                    </a:ext>
                  </a:extLst>
                </p14:cNvPr>
                <p14:cNvContentPartPr/>
                <p14:nvPr/>
              </p14:nvContentPartPr>
              <p14:xfrm>
                <a:off x="4434278" y="5216919"/>
                <a:ext cx="696960" cy="46080"/>
              </p14:xfrm>
            </p:contentPart>
          </mc:Choice>
          <mc:Fallback xmlns="">
            <p:pic>
              <p:nvPicPr>
                <p:cNvPr id="137" name="Inkt 136">
                  <a:extLst>
                    <a:ext uri="{FF2B5EF4-FFF2-40B4-BE49-F238E27FC236}">
                      <a16:creationId xmlns:a16="http://schemas.microsoft.com/office/drawing/2014/main" id="{AD90FA12-2C47-45F1-B862-3BA1B427E3C8}"/>
                    </a:ext>
                  </a:extLst>
                </p:cNvPr>
                <p:cNvPicPr/>
                <p:nvPr/>
              </p:nvPicPr>
              <p:blipFill>
                <a:blip r:embed="rId76"/>
                <a:stretch>
                  <a:fillRect/>
                </a:stretch>
              </p:blipFill>
              <p:spPr>
                <a:xfrm>
                  <a:off x="4413584" y="5195974"/>
                  <a:ext cx="737519" cy="87133"/>
                </a:xfrm>
                <a:prstGeom prst="rect">
                  <a:avLst/>
                </a:prstGeom>
              </p:spPr>
            </p:pic>
          </mc:Fallback>
        </mc:AlternateContent>
        <p:sp>
          <p:nvSpPr>
            <p:cNvPr id="35" name="Tekstvak 137">
              <a:extLst>
                <a:ext uri="{FF2B5EF4-FFF2-40B4-BE49-F238E27FC236}">
                  <a16:creationId xmlns:a16="http://schemas.microsoft.com/office/drawing/2014/main" id="{F5674289-F507-401E-B17E-59AE99E35FB0}"/>
                </a:ext>
              </a:extLst>
            </p:cNvPr>
            <p:cNvSpPr txBox="1"/>
            <p:nvPr/>
          </p:nvSpPr>
          <p:spPr>
            <a:xfrm>
              <a:off x="3682766" y="2684477"/>
              <a:ext cx="1000165" cy="502792"/>
            </a:xfrm>
            <a:prstGeom prst="rect">
              <a:avLst/>
            </a:prstGeom>
            <a:noFill/>
          </p:spPr>
          <p:txBody>
            <a:bodyPr wrap="none" rtlCol="0">
              <a:spAutoFit/>
            </a:bodyPr>
            <a:lstStyle/>
            <a:p>
              <a:r>
                <a:rPr lang="nl-NL" sz="800" dirty="0"/>
                <a:t>WR01</a:t>
              </a:r>
              <a:endParaRPr lang="en-GB" sz="800" dirty="0"/>
            </a:p>
          </p:txBody>
        </p:sp>
        <p:sp>
          <p:nvSpPr>
            <p:cNvPr id="36" name="Tekstvak 138">
              <a:extLst>
                <a:ext uri="{FF2B5EF4-FFF2-40B4-BE49-F238E27FC236}">
                  <a16:creationId xmlns:a16="http://schemas.microsoft.com/office/drawing/2014/main" id="{9A328ABA-F73B-43D8-BD4E-49E280DBFDC6}"/>
                </a:ext>
              </a:extLst>
            </p:cNvPr>
            <p:cNvSpPr txBox="1"/>
            <p:nvPr/>
          </p:nvSpPr>
          <p:spPr>
            <a:xfrm>
              <a:off x="5091784" y="2365694"/>
              <a:ext cx="1000165" cy="502792"/>
            </a:xfrm>
            <a:prstGeom prst="rect">
              <a:avLst/>
            </a:prstGeom>
            <a:noFill/>
          </p:spPr>
          <p:txBody>
            <a:bodyPr wrap="none" rtlCol="0">
              <a:spAutoFit/>
            </a:bodyPr>
            <a:lstStyle/>
            <a:p>
              <a:r>
                <a:rPr lang="nl-NL" sz="800" dirty="0"/>
                <a:t>WR02</a:t>
              </a:r>
              <a:endParaRPr lang="en-GB" sz="800" dirty="0"/>
            </a:p>
          </p:txBody>
        </p:sp>
        <p:sp>
          <p:nvSpPr>
            <p:cNvPr id="37" name="Tekstvak 139">
              <a:extLst>
                <a:ext uri="{FF2B5EF4-FFF2-40B4-BE49-F238E27FC236}">
                  <a16:creationId xmlns:a16="http://schemas.microsoft.com/office/drawing/2014/main" id="{691D1E68-2D89-44B7-8962-BFA148CE1EC8}"/>
                </a:ext>
              </a:extLst>
            </p:cNvPr>
            <p:cNvSpPr txBox="1"/>
            <p:nvPr/>
          </p:nvSpPr>
          <p:spPr>
            <a:xfrm>
              <a:off x="5800769" y="2978198"/>
              <a:ext cx="1000165" cy="502792"/>
            </a:xfrm>
            <a:prstGeom prst="rect">
              <a:avLst/>
            </a:prstGeom>
            <a:noFill/>
          </p:spPr>
          <p:txBody>
            <a:bodyPr wrap="none" rtlCol="0">
              <a:spAutoFit/>
            </a:bodyPr>
            <a:lstStyle/>
            <a:p>
              <a:r>
                <a:rPr lang="nl-NL" sz="800" dirty="0"/>
                <a:t>WR03</a:t>
              </a:r>
              <a:endParaRPr lang="en-GB" sz="800" dirty="0"/>
            </a:p>
          </p:txBody>
        </p:sp>
        <p:sp>
          <p:nvSpPr>
            <p:cNvPr id="38" name="Tekstvak 140">
              <a:extLst>
                <a:ext uri="{FF2B5EF4-FFF2-40B4-BE49-F238E27FC236}">
                  <a16:creationId xmlns:a16="http://schemas.microsoft.com/office/drawing/2014/main" id="{C1E83954-B585-4724-B6C5-D18973DAD298}"/>
                </a:ext>
              </a:extLst>
            </p:cNvPr>
            <p:cNvSpPr txBox="1"/>
            <p:nvPr/>
          </p:nvSpPr>
          <p:spPr>
            <a:xfrm>
              <a:off x="6640865" y="2365694"/>
              <a:ext cx="1000165" cy="502792"/>
            </a:xfrm>
            <a:prstGeom prst="rect">
              <a:avLst/>
            </a:prstGeom>
            <a:noFill/>
          </p:spPr>
          <p:txBody>
            <a:bodyPr wrap="none" rtlCol="0">
              <a:spAutoFit/>
            </a:bodyPr>
            <a:lstStyle/>
            <a:p>
              <a:r>
                <a:rPr lang="nl-NL" sz="800" dirty="0"/>
                <a:t>WR04</a:t>
              </a:r>
              <a:endParaRPr lang="en-GB" sz="800" dirty="0"/>
            </a:p>
          </p:txBody>
        </p:sp>
        <p:sp>
          <p:nvSpPr>
            <p:cNvPr id="39" name="Tekstvak 141">
              <a:extLst>
                <a:ext uri="{FF2B5EF4-FFF2-40B4-BE49-F238E27FC236}">
                  <a16:creationId xmlns:a16="http://schemas.microsoft.com/office/drawing/2014/main" id="{DE642F76-2A29-449E-9810-1CCFD60381F3}"/>
                </a:ext>
              </a:extLst>
            </p:cNvPr>
            <p:cNvSpPr txBox="1"/>
            <p:nvPr/>
          </p:nvSpPr>
          <p:spPr>
            <a:xfrm>
              <a:off x="7533314" y="2365694"/>
              <a:ext cx="1000165" cy="502792"/>
            </a:xfrm>
            <a:prstGeom prst="rect">
              <a:avLst/>
            </a:prstGeom>
            <a:noFill/>
          </p:spPr>
          <p:txBody>
            <a:bodyPr wrap="none" rtlCol="0">
              <a:spAutoFit/>
            </a:bodyPr>
            <a:lstStyle/>
            <a:p>
              <a:r>
                <a:rPr lang="nl-NL" sz="800" dirty="0"/>
                <a:t>WR05</a:t>
              </a:r>
              <a:endParaRPr lang="en-GB" sz="800" dirty="0"/>
            </a:p>
          </p:txBody>
        </p:sp>
        <p:sp>
          <p:nvSpPr>
            <p:cNvPr id="40" name="Tekstvak 142">
              <a:extLst>
                <a:ext uri="{FF2B5EF4-FFF2-40B4-BE49-F238E27FC236}">
                  <a16:creationId xmlns:a16="http://schemas.microsoft.com/office/drawing/2014/main" id="{8667496C-ABC5-42F4-9FC4-911EB24C321D}"/>
                </a:ext>
              </a:extLst>
            </p:cNvPr>
            <p:cNvSpPr txBox="1"/>
            <p:nvPr/>
          </p:nvSpPr>
          <p:spPr>
            <a:xfrm>
              <a:off x="9093673" y="2534452"/>
              <a:ext cx="1000165" cy="502792"/>
            </a:xfrm>
            <a:prstGeom prst="rect">
              <a:avLst/>
            </a:prstGeom>
            <a:noFill/>
          </p:spPr>
          <p:txBody>
            <a:bodyPr wrap="none" rtlCol="0">
              <a:spAutoFit/>
            </a:bodyPr>
            <a:lstStyle/>
            <a:p>
              <a:r>
                <a:rPr lang="nl-NL" sz="800" dirty="0"/>
                <a:t>WR06</a:t>
              </a:r>
              <a:endParaRPr lang="en-GB" sz="800" dirty="0"/>
            </a:p>
          </p:txBody>
        </p:sp>
        <p:grpSp>
          <p:nvGrpSpPr>
            <p:cNvPr id="41" name="Groep 146">
              <a:extLst>
                <a:ext uri="{FF2B5EF4-FFF2-40B4-BE49-F238E27FC236}">
                  <a16:creationId xmlns:a16="http://schemas.microsoft.com/office/drawing/2014/main" id="{017BD113-BB59-420C-9BF8-2BD3F879D5BA}"/>
                </a:ext>
              </a:extLst>
            </p:cNvPr>
            <p:cNvGrpSpPr/>
            <p:nvPr/>
          </p:nvGrpSpPr>
          <p:grpSpPr>
            <a:xfrm>
              <a:off x="2614265" y="1808778"/>
              <a:ext cx="7844400" cy="4429080"/>
              <a:chOff x="2614265" y="1808778"/>
              <a:chExt cx="7844400" cy="4429080"/>
            </a:xfrm>
          </p:grpSpPr>
          <mc:AlternateContent xmlns:mc="http://schemas.openxmlformats.org/markup-compatibility/2006" xmlns:p14="http://schemas.microsoft.com/office/powerpoint/2010/main">
            <mc:Choice Requires="p14">
              <p:contentPart p14:bwMode="auto" r:id="rId77">
                <p14:nvContentPartPr>
                  <p14:cNvPr id="78" name="Inkt 13">
                    <a:extLst>
                      <a:ext uri="{FF2B5EF4-FFF2-40B4-BE49-F238E27FC236}">
                        <a16:creationId xmlns:a16="http://schemas.microsoft.com/office/drawing/2014/main" id="{59871CC2-9998-4C73-8913-63F6D4991B39}"/>
                      </a:ext>
                    </a:extLst>
                  </p14:cNvPr>
                  <p14:cNvContentPartPr/>
                  <p14:nvPr/>
                </p14:nvContentPartPr>
                <p14:xfrm>
                  <a:off x="6132185" y="2894178"/>
                  <a:ext cx="4026240" cy="135720"/>
                </p14:xfrm>
              </p:contentPart>
            </mc:Choice>
            <mc:Fallback xmlns="">
              <p:pic>
                <p:nvPicPr>
                  <p:cNvPr id="14" name="Inkt 13">
                    <a:extLst>
                      <a:ext uri="{FF2B5EF4-FFF2-40B4-BE49-F238E27FC236}">
                        <a16:creationId xmlns:a16="http://schemas.microsoft.com/office/drawing/2014/main" id="{AE792EB5-1B7F-448E-AE42-717D2AB5A5BD}"/>
                      </a:ext>
                    </a:extLst>
                  </p:cNvPr>
                  <p:cNvPicPr/>
                  <p:nvPr/>
                </p:nvPicPr>
                <p:blipFill>
                  <a:blip r:embed="rId78"/>
                  <a:stretch>
                    <a:fillRect/>
                  </a:stretch>
                </p:blipFill>
                <p:spPr>
                  <a:xfrm>
                    <a:off x="6123545" y="2885538"/>
                    <a:ext cx="4043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9" name="Inkt 15">
                    <a:extLst>
                      <a:ext uri="{FF2B5EF4-FFF2-40B4-BE49-F238E27FC236}">
                        <a16:creationId xmlns:a16="http://schemas.microsoft.com/office/drawing/2014/main" id="{8235A0D6-1CDB-4355-AA94-11ABE57C41A5}"/>
                      </a:ext>
                    </a:extLst>
                  </p14:cNvPr>
                  <p14:cNvContentPartPr/>
                  <p14:nvPr/>
                </p14:nvContentPartPr>
                <p14:xfrm>
                  <a:off x="6127865" y="3225378"/>
                  <a:ext cx="51480" cy="405720"/>
                </p14:xfrm>
              </p:contentPart>
            </mc:Choice>
            <mc:Fallback xmlns="">
              <p:pic>
                <p:nvPicPr>
                  <p:cNvPr id="16" name="Inkt 15">
                    <a:extLst>
                      <a:ext uri="{FF2B5EF4-FFF2-40B4-BE49-F238E27FC236}">
                        <a16:creationId xmlns:a16="http://schemas.microsoft.com/office/drawing/2014/main" id="{389187DC-A15C-4BEE-A811-22131C5EC934}"/>
                      </a:ext>
                    </a:extLst>
                  </p:cNvPr>
                  <p:cNvPicPr/>
                  <p:nvPr/>
                </p:nvPicPr>
                <p:blipFill>
                  <a:blip r:embed="rId80"/>
                  <a:stretch>
                    <a:fillRect/>
                  </a:stretch>
                </p:blipFill>
                <p:spPr>
                  <a:xfrm>
                    <a:off x="6119225" y="3216738"/>
                    <a:ext cx="691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0" name="Inkt 21">
                    <a:extLst>
                      <a:ext uri="{FF2B5EF4-FFF2-40B4-BE49-F238E27FC236}">
                        <a16:creationId xmlns:a16="http://schemas.microsoft.com/office/drawing/2014/main" id="{40E6D82A-4AFD-4B83-B812-3FEFC3B99EE4}"/>
                      </a:ext>
                    </a:extLst>
                  </p14:cNvPr>
                  <p14:cNvContentPartPr/>
                  <p14:nvPr/>
                </p14:nvContentPartPr>
                <p14:xfrm>
                  <a:off x="7898345" y="3209538"/>
                  <a:ext cx="151200" cy="2976840"/>
                </p14:xfrm>
              </p:contentPart>
            </mc:Choice>
            <mc:Fallback xmlns="">
              <p:pic>
                <p:nvPicPr>
                  <p:cNvPr id="22" name="Inkt 21">
                    <a:extLst>
                      <a:ext uri="{FF2B5EF4-FFF2-40B4-BE49-F238E27FC236}">
                        <a16:creationId xmlns:a16="http://schemas.microsoft.com/office/drawing/2014/main" id="{3B0F446C-38D7-4064-8F2B-A4549E42D563}"/>
                      </a:ext>
                    </a:extLst>
                  </p:cNvPr>
                  <p:cNvPicPr/>
                  <p:nvPr/>
                </p:nvPicPr>
                <p:blipFill>
                  <a:blip r:embed="rId82"/>
                  <a:stretch>
                    <a:fillRect/>
                  </a:stretch>
                </p:blipFill>
                <p:spPr>
                  <a:xfrm>
                    <a:off x="7889345" y="3200538"/>
                    <a:ext cx="168840" cy="2994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1" name="Inkt 22">
                    <a:extLst>
                      <a:ext uri="{FF2B5EF4-FFF2-40B4-BE49-F238E27FC236}">
                        <a16:creationId xmlns:a16="http://schemas.microsoft.com/office/drawing/2014/main" id="{688B3A87-3C59-417F-9CDF-40A1B80B1800}"/>
                      </a:ext>
                    </a:extLst>
                  </p14:cNvPr>
                  <p14:cNvContentPartPr/>
                  <p14:nvPr/>
                </p14:nvContentPartPr>
                <p14:xfrm>
                  <a:off x="8282465" y="3244098"/>
                  <a:ext cx="2134080" cy="35280"/>
                </p14:xfrm>
              </p:contentPart>
            </mc:Choice>
            <mc:Fallback xmlns="">
              <p:pic>
                <p:nvPicPr>
                  <p:cNvPr id="23" name="Inkt 22">
                    <a:extLst>
                      <a:ext uri="{FF2B5EF4-FFF2-40B4-BE49-F238E27FC236}">
                        <a16:creationId xmlns:a16="http://schemas.microsoft.com/office/drawing/2014/main" id="{D6156A81-A968-4714-9DD0-F95176414422}"/>
                      </a:ext>
                    </a:extLst>
                  </p:cNvPr>
                  <p:cNvPicPr/>
                  <p:nvPr/>
                </p:nvPicPr>
                <p:blipFill>
                  <a:blip r:embed="rId84"/>
                  <a:stretch>
                    <a:fillRect/>
                  </a:stretch>
                </p:blipFill>
                <p:spPr>
                  <a:xfrm>
                    <a:off x="8273825" y="3235098"/>
                    <a:ext cx="2151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2" name="Inkt 23">
                    <a:extLst>
                      <a:ext uri="{FF2B5EF4-FFF2-40B4-BE49-F238E27FC236}">
                        <a16:creationId xmlns:a16="http://schemas.microsoft.com/office/drawing/2014/main" id="{9D9ABBA8-40B0-4270-A24D-675B348036D9}"/>
                      </a:ext>
                    </a:extLst>
                  </p14:cNvPr>
                  <p14:cNvContentPartPr/>
                  <p14:nvPr/>
                </p14:nvContentPartPr>
                <p14:xfrm>
                  <a:off x="8235305" y="3287298"/>
                  <a:ext cx="128520" cy="2858040"/>
                </p14:xfrm>
              </p:contentPart>
            </mc:Choice>
            <mc:Fallback xmlns="">
              <p:pic>
                <p:nvPicPr>
                  <p:cNvPr id="24" name="Inkt 23">
                    <a:extLst>
                      <a:ext uri="{FF2B5EF4-FFF2-40B4-BE49-F238E27FC236}">
                        <a16:creationId xmlns:a16="http://schemas.microsoft.com/office/drawing/2014/main" id="{D1AB4068-564F-4229-90A5-3C205C6078DD}"/>
                      </a:ext>
                    </a:extLst>
                  </p:cNvPr>
                  <p:cNvPicPr/>
                  <p:nvPr/>
                </p:nvPicPr>
                <p:blipFill>
                  <a:blip r:embed="rId86"/>
                  <a:stretch>
                    <a:fillRect/>
                  </a:stretch>
                </p:blipFill>
                <p:spPr>
                  <a:xfrm>
                    <a:off x="8226305" y="3278298"/>
                    <a:ext cx="146160" cy="2875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3" name="Inkt 25">
                    <a:extLst>
                      <a:ext uri="{FF2B5EF4-FFF2-40B4-BE49-F238E27FC236}">
                        <a16:creationId xmlns:a16="http://schemas.microsoft.com/office/drawing/2014/main" id="{CF880940-DAF6-4F22-8246-8191A163ED45}"/>
                      </a:ext>
                    </a:extLst>
                  </p14:cNvPr>
                  <p14:cNvContentPartPr/>
                  <p14:nvPr/>
                </p14:nvContentPartPr>
                <p14:xfrm>
                  <a:off x="7239185" y="1808778"/>
                  <a:ext cx="124560" cy="1119600"/>
                </p14:xfrm>
              </p:contentPart>
            </mc:Choice>
            <mc:Fallback xmlns="">
              <p:pic>
                <p:nvPicPr>
                  <p:cNvPr id="26" name="Inkt 25">
                    <a:extLst>
                      <a:ext uri="{FF2B5EF4-FFF2-40B4-BE49-F238E27FC236}">
                        <a16:creationId xmlns:a16="http://schemas.microsoft.com/office/drawing/2014/main" id="{35ED0044-5BEF-4478-8E8B-9759B3CABB1A}"/>
                      </a:ext>
                    </a:extLst>
                  </p:cNvPr>
                  <p:cNvPicPr/>
                  <p:nvPr/>
                </p:nvPicPr>
                <p:blipFill>
                  <a:blip r:embed="rId88"/>
                  <a:stretch>
                    <a:fillRect/>
                  </a:stretch>
                </p:blipFill>
                <p:spPr>
                  <a:xfrm>
                    <a:off x="7230185" y="1799778"/>
                    <a:ext cx="142200" cy="1137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4" name="Inkt 26">
                    <a:extLst>
                      <a:ext uri="{FF2B5EF4-FFF2-40B4-BE49-F238E27FC236}">
                        <a16:creationId xmlns:a16="http://schemas.microsoft.com/office/drawing/2014/main" id="{29B74B71-189B-4684-A193-6BD981463211}"/>
                      </a:ext>
                    </a:extLst>
                  </p14:cNvPr>
                  <p14:cNvContentPartPr/>
                  <p14:nvPr/>
                </p14:nvContentPartPr>
                <p14:xfrm>
                  <a:off x="8513945" y="2141778"/>
                  <a:ext cx="97920" cy="714600"/>
                </p14:xfrm>
              </p:contentPart>
            </mc:Choice>
            <mc:Fallback xmlns="">
              <p:pic>
                <p:nvPicPr>
                  <p:cNvPr id="27" name="Inkt 26">
                    <a:extLst>
                      <a:ext uri="{FF2B5EF4-FFF2-40B4-BE49-F238E27FC236}">
                        <a16:creationId xmlns:a16="http://schemas.microsoft.com/office/drawing/2014/main" id="{86BA1D36-9078-4A5F-B038-9D4AA991C1C5}"/>
                      </a:ext>
                    </a:extLst>
                  </p:cNvPr>
                  <p:cNvPicPr/>
                  <p:nvPr/>
                </p:nvPicPr>
                <p:blipFill>
                  <a:blip r:embed="rId90"/>
                  <a:stretch>
                    <a:fillRect/>
                  </a:stretch>
                </p:blipFill>
                <p:spPr>
                  <a:xfrm>
                    <a:off x="8505305" y="2133138"/>
                    <a:ext cx="1155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5" name="Inkt 35">
                    <a:extLst>
                      <a:ext uri="{FF2B5EF4-FFF2-40B4-BE49-F238E27FC236}">
                        <a16:creationId xmlns:a16="http://schemas.microsoft.com/office/drawing/2014/main" id="{DC47CBF8-F597-4841-A219-6236DDC2077A}"/>
                      </a:ext>
                    </a:extLst>
                  </p14:cNvPr>
                  <p14:cNvContentPartPr/>
                  <p14:nvPr/>
                </p14:nvContentPartPr>
                <p14:xfrm>
                  <a:off x="8303345" y="3875178"/>
                  <a:ext cx="2155320" cy="55800"/>
                </p14:xfrm>
              </p:contentPart>
            </mc:Choice>
            <mc:Fallback xmlns="">
              <p:pic>
                <p:nvPicPr>
                  <p:cNvPr id="36" name="Inkt 35">
                    <a:extLst>
                      <a:ext uri="{FF2B5EF4-FFF2-40B4-BE49-F238E27FC236}">
                        <a16:creationId xmlns:a16="http://schemas.microsoft.com/office/drawing/2014/main" id="{321437FF-351F-4D01-B23F-2E48BF7AE852}"/>
                      </a:ext>
                    </a:extLst>
                  </p:cNvPr>
                  <p:cNvPicPr/>
                  <p:nvPr/>
                </p:nvPicPr>
                <p:blipFill>
                  <a:blip r:embed="rId92"/>
                  <a:stretch>
                    <a:fillRect/>
                  </a:stretch>
                </p:blipFill>
                <p:spPr>
                  <a:xfrm>
                    <a:off x="8294345" y="3866538"/>
                    <a:ext cx="2172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6" name="Inkt 36">
                    <a:extLst>
                      <a:ext uri="{FF2B5EF4-FFF2-40B4-BE49-F238E27FC236}">
                        <a16:creationId xmlns:a16="http://schemas.microsoft.com/office/drawing/2014/main" id="{EE352107-8D63-41BC-8850-DE7EF41FAD01}"/>
                      </a:ext>
                    </a:extLst>
                  </p14:cNvPr>
                  <p14:cNvContentPartPr/>
                  <p14:nvPr/>
                </p14:nvContentPartPr>
                <p14:xfrm>
                  <a:off x="8922905" y="3270378"/>
                  <a:ext cx="58680" cy="597600"/>
                </p14:xfrm>
              </p:contentPart>
            </mc:Choice>
            <mc:Fallback xmlns="">
              <p:pic>
                <p:nvPicPr>
                  <p:cNvPr id="37" name="Inkt 36">
                    <a:extLst>
                      <a:ext uri="{FF2B5EF4-FFF2-40B4-BE49-F238E27FC236}">
                        <a16:creationId xmlns:a16="http://schemas.microsoft.com/office/drawing/2014/main" id="{449BB0AF-9332-4053-88C9-77A6515F0217}"/>
                      </a:ext>
                    </a:extLst>
                  </p:cNvPr>
                  <p:cNvPicPr/>
                  <p:nvPr/>
                </p:nvPicPr>
                <p:blipFill>
                  <a:blip r:embed="rId94"/>
                  <a:stretch>
                    <a:fillRect/>
                  </a:stretch>
                </p:blipFill>
                <p:spPr>
                  <a:xfrm>
                    <a:off x="8913905" y="3261378"/>
                    <a:ext cx="7632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7" name="Inkt 37">
                    <a:extLst>
                      <a:ext uri="{FF2B5EF4-FFF2-40B4-BE49-F238E27FC236}">
                        <a16:creationId xmlns:a16="http://schemas.microsoft.com/office/drawing/2014/main" id="{0471A183-21F7-49F4-BBFE-42357B1EB5F2}"/>
                      </a:ext>
                    </a:extLst>
                  </p14:cNvPr>
                  <p14:cNvContentPartPr/>
                  <p14:nvPr/>
                </p14:nvContentPartPr>
                <p14:xfrm>
                  <a:off x="9497825" y="3285138"/>
                  <a:ext cx="132120" cy="664560"/>
                </p14:xfrm>
              </p:contentPart>
            </mc:Choice>
            <mc:Fallback xmlns="">
              <p:pic>
                <p:nvPicPr>
                  <p:cNvPr id="38" name="Inkt 37">
                    <a:extLst>
                      <a:ext uri="{FF2B5EF4-FFF2-40B4-BE49-F238E27FC236}">
                        <a16:creationId xmlns:a16="http://schemas.microsoft.com/office/drawing/2014/main" id="{F8D7740B-91BD-4604-A2B9-56DFDFB9E5B1}"/>
                      </a:ext>
                    </a:extLst>
                  </p:cNvPr>
                  <p:cNvPicPr/>
                  <p:nvPr/>
                </p:nvPicPr>
                <p:blipFill>
                  <a:blip r:embed="rId96"/>
                  <a:stretch>
                    <a:fillRect/>
                  </a:stretch>
                </p:blipFill>
                <p:spPr>
                  <a:xfrm>
                    <a:off x="9488825" y="3276138"/>
                    <a:ext cx="14976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8" name="Inkt 38">
                    <a:extLst>
                      <a:ext uri="{FF2B5EF4-FFF2-40B4-BE49-F238E27FC236}">
                        <a16:creationId xmlns:a16="http://schemas.microsoft.com/office/drawing/2014/main" id="{4A8CB69C-439E-42B2-B333-B7257B77FABF}"/>
                      </a:ext>
                    </a:extLst>
                  </p14:cNvPr>
                  <p14:cNvContentPartPr/>
                  <p14:nvPr/>
                </p14:nvContentPartPr>
                <p14:xfrm>
                  <a:off x="9934505" y="3284418"/>
                  <a:ext cx="113400" cy="621000"/>
                </p14:xfrm>
              </p:contentPart>
            </mc:Choice>
            <mc:Fallback xmlns="">
              <p:pic>
                <p:nvPicPr>
                  <p:cNvPr id="39" name="Inkt 38">
                    <a:extLst>
                      <a:ext uri="{FF2B5EF4-FFF2-40B4-BE49-F238E27FC236}">
                        <a16:creationId xmlns:a16="http://schemas.microsoft.com/office/drawing/2014/main" id="{70F5E031-BCDC-44B6-AAAA-D3FDC97C45CE}"/>
                      </a:ext>
                    </a:extLst>
                  </p:cNvPr>
                  <p:cNvPicPr/>
                  <p:nvPr/>
                </p:nvPicPr>
                <p:blipFill>
                  <a:blip r:embed="rId98"/>
                  <a:stretch>
                    <a:fillRect/>
                  </a:stretch>
                </p:blipFill>
                <p:spPr>
                  <a:xfrm>
                    <a:off x="9925505" y="3275778"/>
                    <a:ext cx="131040" cy="638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9" name="Inkt 40">
                    <a:extLst>
                      <a:ext uri="{FF2B5EF4-FFF2-40B4-BE49-F238E27FC236}">
                        <a16:creationId xmlns:a16="http://schemas.microsoft.com/office/drawing/2014/main" id="{22C24BA1-E5EF-44D6-A3ED-913F81E2334F}"/>
                      </a:ext>
                    </a:extLst>
                  </p14:cNvPr>
                  <p14:cNvContentPartPr/>
                  <p14:nvPr/>
                </p14:nvContentPartPr>
                <p14:xfrm>
                  <a:off x="10170665" y="3015858"/>
                  <a:ext cx="120240" cy="23760"/>
                </p14:xfrm>
              </p:contentPart>
            </mc:Choice>
            <mc:Fallback xmlns="">
              <p:pic>
                <p:nvPicPr>
                  <p:cNvPr id="41" name="Inkt 40">
                    <a:extLst>
                      <a:ext uri="{FF2B5EF4-FFF2-40B4-BE49-F238E27FC236}">
                        <a16:creationId xmlns:a16="http://schemas.microsoft.com/office/drawing/2014/main" id="{00B67861-E1F6-4A28-88E2-76B460D2CE5D}"/>
                      </a:ext>
                    </a:extLst>
                  </p:cNvPr>
                  <p:cNvPicPr/>
                  <p:nvPr/>
                </p:nvPicPr>
                <p:blipFill>
                  <a:blip r:embed="rId100"/>
                  <a:stretch>
                    <a:fillRect/>
                  </a:stretch>
                </p:blipFill>
                <p:spPr>
                  <a:xfrm>
                    <a:off x="10162025" y="3006858"/>
                    <a:ext cx="137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0" name="Inkt 42">
                    <a:extLst>
                      <a:ext uri="{FF2B5EF4-FFF2-40B4-BE49-F238E27FC236}">
                        <a16:creationId xmlns:a16="http://schemas.microsoft.com/office/drawing/2014/main" id="{F5737131-05CE-4AC1-B84E-2A61DB74CD1B}"/>
                      </a:ext>
                    </a:extLst>
                  </p14:cNvPr>
                  <p14:cNvContentPartPr/>
                  <p14:nvPr/>
                </p14:nvContentPartPr>
                <p14:xfrm>
                  <a:off x="6151625" y="3939978"/>
                  <a:ext cx="1230120" cy="60840"/>
                </p14:xfrm>
              </p:contentPart>
            </mc:Choice>
            <mc:Fallback xmlns="">
              <p:pic>
                <p:nvPicPr>
                  <p:cNvPr id="43" name="Inkt 42">
                    <a:extLst>
                      <a:ext uri="{FF2B5EF4-FFF2-40B4-BE49-F238E27FC236}">
                        <a16:creationId xmlns:a16="http://schemas.microsoft.com/office/drawing/2014/main" id="{58EBA635-7C03-4ED9-BE7D-C7E4B9920C8E}"/>
                      </a:ext>
                    </a:extLst>
                  </p:cNvPr>
                  <p:cNvPicPr/>
                  <p:nvPr/>
                </p:nvPicPr>
                <p:blipFill>
                  <a:blip r:embed="rId102"/>
                  <a:stretch>
                    <a:fillRect/>
                  </a:stretch>
                </p:blipFill>
                <p:spPr>
                  <a:xfrm>
                    <a:off x="6142985" y="3930978"/>
                    <a:ext cx="12477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1" name="Inkt 43">
                    <a:extLst>
                      <a:ext uri="{FF2B5EF4-FFF2-40B4-BE49-F238E27FC236}">
                        <a16:creationId xmlns:a16="http://schemas.microsoft.com/office/drawing/2014/main" id="{A7B03235-226C-495C-949D-6CC23FCD987B}"/>
                      </a:ext>
                    </a:extLst>
                  </p14:cNvPr>
                  <p14:cNvContentPartPr/>
                  <p14:nvPr/>
                </p14:nvContentPartPr>
                <p14:xfrm>
                  <a:off x="7344305" y="3248058"/>
                  <a:ext cx="71640" cy="2989800"/>
                </p14:xfrm>
              </p:contentPart>
            </mc:Choice>
            <mc:Fallback xmlns="">
              <p:pic>
                <p:nvPicPr>
                  <p:cNvPr id="44" name="Inkt 43">
                    <a:extLst>
                      <a:ext uri="{FF2B5EF4-FFF2-40B4-BE49-F238E27FC236}">
                        <a16:creationId xmlns:a16="http://schemas.microsoft.com/office/drawing/2014/main" id="{447B877D-43CB-41F5-8E86-F43B3031AD2F}"/>
                      </a:ext>
                    </a:extLst>
                  </p:cNvPr>
                  <p:cNvPicPr/>
                  <p:nvPr/>
                </p:nvPicPr>
                <p:blipFill>
                  <a:blip r:embed="rId104"/>
                  <a:stretch>
                    <a:fillRect/>
                  </a:stretch>
                </p:blipFill>
                <p:spPr>
                  <a:xfrm>
                    <a:off x="7335305" y="3239418"/>
                    <a:ext cx="89280" cy="3007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Inkt 45">
                    <a:extLst>
                      <a:ext uri="{FF2B5EF4-FFF2-40B4-BE49-F238E27FC236}">
                        <a16:creationId xmlns:a16="http://schemas.microsoft.com/office/drawing/2014/main" id="{5B1C0243-AA8E-491F-B176-C2DC5C657F21}"/>
                      </a:ext>
                    </a:extLst>
                  </p14:cNvPr>
                  <p14:cNvContentPartPr/>
                  <p14:nvPr/>
                </p14:nvContentPartPr>
                <p14:xfrm>
                  <a:off x="6675425" y="3267138"/>
                  <a:ext cx="55440" cy="663840"/>
                </p14:xfrm>
              </p:contentPart>
            </mc:Choice>
            <mc:Fallback xmlns="">
              <p:pic>
                <p:nvPicPr>
                  <p:cNvPr id="46" name="Inkt 45">
                    <a:extLst>
                      <a:ext uri="{FF2B5EF4-FFF2-40B4-BE49-F238E27FC236}">
                        <a16:creationId xmlns:a16="http://schemas.microsoft.com/office/drawing/2014/main" id="{C74BE80D-A7BF-4EAF-B678-EAF48B257DB5}"/>
                      </a:ext>
                    </a:extLst>
                  </p:cNvPr>
                  <p:cNvPicPr/>
                  <p:nvPr/>
                </p:nvPicPr>
                <p:blipFill>
                  <a:blip r:embed="rId106"/>
                  <a:stretch>
                    <a:fillRect/>
                  </a:stretch>
                </p:blipFill>
                <p:spPr>
                  <a:xfrm>
                    <a:off x="6666425" y="3258498"/>
                    <a:ext cx="7308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Inkt 46">
                    <a:extLst>
                      <a:ext uri="{FF2B5EF4-FFF2-40B4-BE49-F238E27FC236}">
                        <a16:creationId xmlns:a16="http://schemas.microsoft.com/office/drawing/2014/main" id="{6EE9F162-AAF4-4252-920A-7BDE28BE0CB3}"/>
                      </a:ext>
                    </a:extLst>
                  </p14:cNvPr>
                  <p14:cNvContentPartPr/>
                  <p14:nvPr/>
                </p14:nvContentPartPr>
                <p14:xfrm>
                  <a:off x="7344665" y="3894258"/>
                  <a:ext cx="599400" cy="79560"/>
                </p14:xfrm>
              </p:contentPart>
            </mc:Choice>
            <mc:Fallback xmlns="">
              <p:pic>
                <p:nvPicPr>
                  <p:cNvPr id="47" name="Inkt 46">
                    <a:extLst>
                      <a:ext uri="{FF2B5EF4-FFF2-40B4-BE49-F238E27FC236}">
                        <a16:creationId xmlns:a16="http://schemas.microsoft.com/office/drawing/2014/main" id="{A8098D22-CAB7-4A37-B050-91319447C84D}"/>
                      </a:ext>
                    </a:extLst>
                  </p:cNvPr>
                  <p:cNvPicPr/>
                  <p:nvPr/>
                </p:nvPicPr>
                <p:blipFill>
                  <a:blip r:embed="rId108"/>
                  <a:stretch>
                    <a:fillRect/>
                  </a:stretch>
                </p:blipFill>
                <p:spPr>
                  <a:xfrm>
                    <a:off x="7336025" y="3885258"/>
                    <a:ext cx="6170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Inkt 47">
                    <a:extLst>
                      <a:ext uri="{FF2B5EF4-FFF2-40B4-BE49-F238E27FC236}">
                        <a16:creationId xmlns:a16="http://schemas.microsoft.com/office/drawing/2014/main" id="{3F22812D-5709-4A0D-B526-663EF673BA19}"/>
                      </a:ext>
                    </a:extLst>
                  </p14:cNvPr>
                  <p14:cNvContentPartPr/>
                  <p14:nvPr/>
                </p14:nvContentPartPr>
                <p14:xfrm>
                  <a:off x="7374545" y="4548378"/>
                  <a:ext cx="564480" cy="59040"/>
                </p14:xfrm>
              </p:contentPart>
            </mc:Choice>
            <mc:Fallback xmlns="">
              <p:pic>
                <p:nvPicPr>
                  <p:cNvPr id="48" name="Inkt 47">
                    <a:extLst>
                      <a:ext uri="{FF2B5EF4-FFF2-40B4-BE49-F238E27FC236}">
                        <a16:creationId xmlns:a16="http://schemas.microsoft.com/office/drawing/2014/main" id="{3DE301F4-05B9-49AF-A8D3-B3C688863827}"/>
                      </a:ext>
                    </a:extLst>
                  </p:cNvPr>
                  <p:cNvPicPr/>
                  <p:nvPr/>
                </p:nvPicPr>
                <p:blipFill>
                  <a:blip r:embed="rId110"/>
                  <a:stretch>
                    <a:fillRect/>
                  </a:stretch>
                </p:blipFill>
                <p:spPr>
                  <a:xfrm>
                    <a:off x="7365545" y="4539738"/>
                    <a:ext cx="582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Inkt 48">
                    <a:extLst>
                      <a:ext uri="{FF2B5EF4-FFF2-40B4-BE49-F238E27FC236}">
                        <a16:creationId xmlns:a16="http://schemas.microsoft.com/office/drawing/2014/main" id="{99EFA476-F6E5-40D4-998B-02271030A09D}"/>
                      </a:ext>
                    </a:extLst>
                  </p14:cNvPr>
                  <p14:cNvContentPartPr/>
                  <p14:nvPr/>
                </p14:nvContentPartPr>
                <p14:xfrm>
                  <a:off x="7377785" y="5083698"/>
                  <a:ext cx="573120" cy="39960"/>
                </p14:xfrm>
              </p:contentPart>
            </mc:Choice>
            <mc:Fallback xmlns="">
              <p:pic>
                <p:nvPicPr>
                  <p:cNvPr id="49" name="Inkt 48">
                    <a:extLst>
                      <a:ext uri="{FF2B5EF4-FFF2-40B4-BE49-F238E27FC236}">
                        <a16:creationId xmlns:a16="http://schemas.microsoft.com/office/drawing/2014/main" id="{37DC8644-1425-4959-B860-FEB625DDC2E2}"/>
                      </a:ext>
                    </a:extLst>
                  </p:cNvPr>
                  <p:cNvPicPr/>
                  <p:nvPr/>
                </p:nvPicPr>
                <p:blipFill>
                  <a:blip r:embed="rId112"/>
                  <a:stretch>
                    <a:fillRect/>
                  </a:stretch>
                </p:blipFill>
                <p:spPr>
                  <a:xfrm>
                    <a:off x="7368785" y="5074698"/>
                    <a:ext cx="5907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Inkt 49">
                    <a:extLst>
                      <a:ext uri="{FF2B5EF4-FFF2-40B4-BE49-F238E27FC236}">
                        <a16:creationId xmlns:a16="http://schemas.microsoft.com/office/drawing/2014/main" id="{85F543B0-3173-4491-9B58-183F31390D2F}"/>
                      </a:ext>
                    </a:extLst>
                  </p14:cNvPr>
                  <p14:cNvContentPartPr/>
                  <p14:nvPr/>
                </p14:nvContentPartPr>
                <p14:xfrm>
                  <a:off x="7383185" y="5547018"/>
                  <a:ext cx="537480" cy="47160"/>
                </p14:xfrm>
              </p:contentPart>
            </mc:Choice>
            <mc:Fallback xmlns="">
              <p:pic>
                <p:nvPicPr>
                  <p:cNvPr id="50" name="Inkt 49">
                    <a:extLst>
                      <a:ext uri="{FF2B5EF4-FFF2-40B4-BE49-F238E27FC236}">
                        <a16:creationId xmlns:a16="http://schemas.microsoft.com/office/drawing/2014/main" id="{AAE45DFA-ADD9-497A-83B2-7054FD8955BC}"/>
                      </a:ext>
                    </a:extLst>
                  </p:cNvPr>
                  <p:cNvPicPr/>
                  <p:nvPr/>
                </p:nvPicPr>
                <p:blipFill>
                  <a:blip r:embed="rId114"/>
                  <a:stretch>
                    <a:fillRect/>
                  </a:stretch>
                </p:blipFill>
                <p:spPr>
                  <a:xfrm>
                    <a:off x="7374545" y="5538378"/>
                    <a:ext cx="5551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Inkt 50">
                    <a:extLst>
                      <a:ext uri="{FF2B5EF4-FFF2-40B4-BE49-F238E27FC236}">
                        <a16:creationId xmlns:a16="http://schemas.microsoft.com/office/drawing/2014/main" id="{AD2251B8-1082-43F6-A8ED-3704EC8AB942}"/>
                      </a:ext>
                    </a:extLst>
                  </p14:cNvPr>
                  <p14:cNvContentPartPr/>
                  <p14:nvPr/>
                </p14:nvContentPartPr>
                <p14:xfrm>
                  <a:off x="7381385" y="5890818"/>
                  <a:ext cx="606600" cy="45000"/>
                </p14:xfrm>
              </p:contentPart>
            </mc:Choice>
            <mc:Fallback xmlns="">
              <p:pic>
                <p:nvPicPr>
                  <p:cNvPr id="51" name="Inkt 50">
                    <a:extLst>
                      <a:ext uri="{FF2B5EF4-FFF2-40B4-BE49-F238E27FC236}">
                        <a16:creationId xmlns:a16="http://schemas.microsoft.com/office/drawing/2014/main" id="{E1B20844-7FEB-4AD8-A676-96A9148BAD3D}"/>
                      </a:ext>
                    </a:extLst>
                  </p:cNvPr>
                  <p:cNvPicPr/>
                  <p:nvPr/>
                </p:nvPicPr>
                <p:blipFill>
                  <a:blip r:embed="rId116"/>
                  <a:stretch>
                    <a:fillRect/>
                  </a:stretch>
                </p:blipFill>
                <p:spPr>
                  <a:xfrm>
                    <a:off x="7372385" y="5882178"/>
                    <a:ext cx="6242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 name="Inkt 56">
                    <a:extLst>
                      <a:ext uri="{FF2B5EF4-FFF2-40B4-BE49-F238E27FC236}">
                        <a16:creationId xmlns:a16="http://schemas.microsoft.com/office/drawing/2014/main" id="{4EB18B5D-2FDA-49B8-9AD4-40AA8F87C720}"/>
                      </a:ext>
                    </a:extLst>
                  </p14:cNvPr>
                  <p14:cNvContentPartPr/>
                  <p14:nvPr/>
                </p14:nvContentPartPr>
                <p14:xfrm>
                  <a:off x="8320625" y="5158578"/>
                  <a:ext cx="1920600" cy="26640"/>
                </p14:xfrm>
              </p:contentPart>
            </mc:Choice>
            <mc:Fallback xmlns="">
              <p:pic>
                <p:nvPicPr>
                  <p:cNvPr id="57" name="Inkt 56">
                    <a:extLst>
                      <a:ext uri="{FF2B5EF4-FFF2-40B4-BE49-F238E27FC236}">
                        <a16:creationId xmlns:a16="http://schemas.microsoft.com/office/drawing/2014/main" id="{0D56FD48-F4FD-4F6A-821F-1A83EF3527CA}"/>
                      </a:ext>
                    </a:extLst>
                  </p:cNvPr>
                  <p:cNvPicPr/>
                  <p:nvPr/>
                </p:nvPicPr>
                <p:blipFill>
                  <a:blip r:embed="rId118"/>
                  <a:stretch>
                    <a:fillRect/>
                  </a:stretch>
                </p:blipFill>
                <p:spPr>
                  <a:xfrm>
                    <a:off x="8311625" y="5149938"/>
                    <a:ext cx="1938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 name="Inkt 58">
                    <a:extLst>
                      <a:ext uri="{FF2B5EF4-FFF2-40B4-BE49-F238E27FC236}">
                        <a16:creationId xmlns:a16="http://schemas.microsoft.com/office/drawing/2014/main" id="{71F8BF30-B989-49B9-B33B-CC596239DF51}"/>
                      </a:ext>
                    </a:extLst>
                  </p14:cNvPr>
                  <p14:cNvContentPartPr/>
                  <p14:nvPr/>
                </p14:nvContentPartPr>
                <p14:xfrm>
                  <a:off x="8250065" y="5394378"/>
                  <a:ext cx="1905480" cy="27720"/>
                </p14:xfrm>
              </p:contentPart>
            </mc:Choice>
            <mc:Fallback xmlns="">
              <p:pic>
                <p:nvPicPr>
                  <p:cNvPr id="59" name="Inkt 58">
                    <a:extLst>
                      <a:ext uri="{FF2B5EF4-FFF2-40B4-BE49-F238E27FC236}">
                        <a16:creationId xmlns:a16="http://schemas.microsoft.com/office/drawing/2014/main" id="{5E9CEF12-1D2B-4C6A-899A-C1B6FD36E29E}"/>
                      </a:ext>
                    </a:extLst>
                  </p:cNvPr>
                  <p:cNvPicPr/>
                  <p:nvPr/>
                </p:nvPicPr>
                <p:blipFill>
                  <a:blip r:embed="rId120"/>
                  <a:stretch>
                    <a:fillRect/>
                  </a:stretch>
                </p:blipFill>
                <p:spPr>
                  <a:xfrm>
                    <a:off x="8241065" y="5385738"/>
                    <a:ext cx="1923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Inkt 59">
                    <a:extLst>
                      <a:ext uri="{FF2B5EF4-FFF2-40B4-BE49-F238E27FC236}">
                        <a16:creationId xmlns:a16="http://schemas.microsoft.com/office/drawing/2014/main" id="{DE9A737D-AB8D-4043-A8F2-8D0CABA0BB16}"/>
                      </a:ext>
                    </a:extLst>
                  </p14:cNvPr>
                  <p14:cNvContentPartPr/>
                  <p14:nvPr/>
                </p14:nvContentPartPr>
                <p14:xfrm>
                  <a:off x="8265905" y="5630178"/>
                  <a:ext cx="1692720" cy="25200"/>
                </p14:xfrm>
              </p:contentPart>
            </mc:Choice>
            <mc:Fallback xmlns="">
              <p:pic>
                <p:nvPicPr>
                  <p:cNvPr id="60" name="Inkt 59">
                    <a:extLst>
                      <a:ext uri="{FF2B5EF4-FFF2-40B4-BE49-F238E27FC236}">
                        <a16:creationId xmlns:a16="http://schemas.microsoft.com/office/drawing/2014/main" id="{B562B4BD-3A96-4660-A858-BFF15495A6CD}"/>
                      </a:ext>
                    </a:extLst>
                  </p:cNvPr>
                  <p:cNvPicPr/>
                  <p:nvPr/>
                </p:nvPicPr>
                <p:blipFill>
                  <a:blip r:embed="rId122"/>
                  <a:stretch>
                    <a:fillRect/>
                  </a:stretch>
                </p:blipFill>
                <p:spPr>
                  <a:xfrm>
                    <a:off x="8256905" y="5621178"/>
                    <a:ext cx="1710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Inkt 61">
                    <a:extLst>
                      <a:ext uri="{FF2B5EF4-FFF2-40B4-BE49-F238E27FC236}">
                        <a16:creationId xmlns:a16="http://schemas.microsoft.com/office/drawing/2014/main" id="{F6DEF830-516D-4679-9520-B0EDED9C7F46}"/>
                      </a:ext>
                    </a:extLst>
                  </p14:cNvPr>
                  <p14:cNvContentPartPr/>
                  <p14:nvPr/>
                </p14:nvContentPartPr>
                <p14:xfrm>
                  <a:off x="9931625" y="5647458"/>
                  <a:ext cx="158760" cy="5400"/>
                </p14:xfrm>
              </p:contentPart>
            </mc:Choice>
            <mc:Fallback xmlns="">
              <p:pic>
                <p:nvPicPr>
                  <p:cNvPr id="62" name="Inkt 61">
                    <a:extLst>
                      <a:ext uri="{FF2B5EF4-FFF2-40B4-BE49-F238E27FC236}">
                        <a16:creationId xmlns:a16="http://schemas.microsoft.com/office/drawing/2014/main" id="{FA6287D8-89EC-4A8B-B2A7-16636CFB8C60}"/>
                      </a:ext>
                    </a:extLst>
                  </p:cNvPr>
                  <p:cNvPicPr/>
                  <p:nvPr/>
                </p:nvPicPr>
                <p:blipFill>
                  <a:blip r:embed="rId124"/>
                  <a:stretch>
                    <a:fillRect/>
                  </a:stretch>
                </p:blipFill>
                <p:spPr>
                  <a:xfrm>
                    <a:off x="9922985" y="5638818"/>
                    <a:ext cx="176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Inkt 62">
                    <a:extLst>
                      <a:ext uri="{FF2B5EF4-FFF2-40B4-BE49-F238E27FC236}">
                        <a16:creationId xmlns:a16="http://schemas.microsoft.com/office/drawing/2014/main" id="{DCE2DFEC-5196-4DBB-ABE9-7F1E5874C557}"/>
                      </a:ext>
                    </a:extLst>
                  </p14:cNvPr>
                  <p14:cNvContentPartPr/>
                  <p14:nvPr/>
                </p14:nvContentPartPr>
                <p14:xfrm>
                  <a:off x="8298665" y="5863458"/>
                  <a:ext cx="1424880" cy="43920"/>
                </p14:xfrm>
              </p:contentPart>
            </mc:Choice>
            <mc:Fallback xmlns="">
              <p:pic>
                <p:nvPicPr>
                  <p:cNvPr id="63" name="Inkt 62">
                    <a:extLst>
                      <a:ext uri="{FF2B5EF4-FFF2-40B4-BE49-F238E27FC236}">
                        <a16:creationId xmlns:a16="http://schemas.microsoft.com/office/drawing/2014/main" id="{DCDB456E-5D23-496E-B3CA-BE036B9AB48F}"/>
                      </a:ext>
                    </a:extLst>
                  </p:cNvPr>
                  <p:cNvPicPr/>
                  <p:nvPr/>
                </p:nvPicPr>
                <p:blipFill>
                  <a:blip r:embed="rId126"/>
                  <a:stretch>
                    <a:fillRect/>
                  </a:stretch>
                </p:blipFill>
                <p:spPr>
                  <a:xfrm>
                    <a:off x="8289665" y="5854818"/>
                    <a:ext cx="14425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Inkt 98">
                    <a:extLst>
                      <a:ext uri="{FF2B5EF4-FFF2-40B4-BE49-F238E27FC236}">
                        <a16:creationId xmlns:a16="http://schemas.microsoft.com/office/drawing/2014/main" id="{0DECEDC0-5046-47F5-A129-A08EC36CB4FE}"/>
                      </a:ext>
                    </a:extLst>
                  </p14:cNvPr>
                  <p14:cNvContentPartPr/>
                  <p14:nvPr/>
                </p14:nvContentPartPr>
                <p14:xfrm>
                  <a:off x="6459785" y="3249498"/>
                  <a:ext cx="49320" cy="695520"/>
                </p14:xfrm>
              </p:contentPart>
            </mc:Choice>
            <mc:Fallback xmlns="">
              <p:pic>
                <p:nvPicPr>
                  <p:cNvPr id="99" name="Inkt 98">
                    <a:extLst>
                      <a:ext uri="{FF2B5EF4-FFF2-40B4-BE49-F238E27FC236}">
                        <a16:creationId xmlns:a16="http://schemas.microsoft.com/office/drawing/2014/main" id="{83475F6A-AB37-4456-AABF-D7A477E3B1CB}"/>
                      </a:ext>
                    </a:extLst>
                  </p:cNvPr>
                  <p:cNvPicPr/>
                  <p:nvPr/>
                </p:nvPicPr>
                <p:blipFill>
                  <a:blip r:embed="rId128"/>
                  <a:stretch>
                    <a:fillRect/>
                  </a:stretch>
                </p:blipFill>
                <p:spPr>
                  <a:xfrm>
                    <a:off x="6450785" y="3240498"/>
                    <a:ext cx="6696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Inkt 99">
                    <a:extLst>
                      <a:ext uri="{FF2B5EF4-FFF2-40B4-BE49-F238E27FC236}">
                        <a16:creationId xmlns:a16="http://schemas.microsoft.com/office/drawing/2014/main" id="{F2A71C7E-318B-483B-8E3E-7C0572568402}"/>
                      </a:ext>
                    </a:extLst>
                  </p14:cNvPr>
                  <p14:cNvContentPartPr/>
                  <p14:nvPr/>
                </p14:nvContentPartPr>
                <p14:xfrm>
                  <a:off x="7018865" y="3254538"/>
                  <a:ext cx="54360" cy="675360"/>
                </p14:xfrm>
              </p:contentPart>
            </mc:Choice>
            <mc:Fallback xmlns="">
              <p:pic>
                <p:nvPicPr>
                  <p:cNvPr id="100" name="Inkt 99">
                    <a:extLst>
                      <a:ext uri="{FF2B5EF4-FFF2-40B4-BE49-F238E27FC236}">
                        <a16:creationId xmlns:a16="http://schemas.microsoft.com/office/drawing/2014/main" id="{D9EC3BA3-6908-4AF5-B0B1-264182F05F04}"/>
                      </a:ext>
                    </a:extLst>
                  </p:cNvPr>
                  <p:cNvPicPr/>
                  <p:nvPr/>
                </p:nvPicPr>
                <p:blipFill>
                  <a:blip r:embed="rId130"/>
                  <a:stretch>
                    <a:fillRect/>
                  </a:stretch>
                </p:blipFill>
                <p:spPr>
                  <a:xfrm>
                    <a:off x="7010225" y="3245538"/>
                    <a:ext cx="7200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5" name="Inkt 101">
                    <a:extLst>
                      <a:ext uri="{FF2B5EF4-FFF2-40B4-BE49-F238E27FC236}">
                        <a16:creationId xmlns:a16="http://schemas.microsoft.com/office/drawing/2014/main" id="{87B32A14-F446-429E-B800-99B20343A944}"/>
                      </a:ext>
                    </a:extLst>
                  </p14:cNvPr>
                  <p14:cNvContentPartPr/>
                  <p14:nvPr/>
                </p14:nvContentPartPr>
                <p14:xfrm>
                  <a:off x="7679105" y="3258138"/>
                  <a:ext cx="24480" cy="656280"/>
                </p14:xfrm>
              </p:contentPart>
            </mc:Choice>
            <mc:Fallback xmlns="">
              <p:pic>
                <p:nvPicPr>
                  <p:cNvPr id="102" name="Inkt 101">
                    <a:extLst>
                      <a:ext uri="{FF2B5EF4-FFF2-40B4-BE49-F238E27FC236}">
                        <a16:creationId xmlns:a16="http://schemas.microsoft.com/office/drawing/2014/main" id="{98B1EFC9-4543-45A4-BBF7-73A5EDE754CB}"/>
                      </a:ext>
                    </a:extLst>
                  </p:cNvPr>
                  <p:cNvPicPr/>
                  <p:nvPr/>
                </p:nvPicPr>
                <p:blipFill>
                  <a:blip r:embed="rId132"/>
                  <a:stretch>
                    <a:fillRect/>
                  </a:stretch>
                </p:blipFill>
                <p:spPr>
                  <a:xfrm>
                    <a:off x="7670465" y="3249498"/>
                    <a:ext cx="4212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6" name="Inkt 103">
                    <a:extLst>
                      <a:ext uri="{FF2B5EF4-FFF2-40B4-BE49-F238E27FC236}">
                        <a16:creationId xmlns:a16="http://schemas.microsoft.com/office/drawing/2014/main" id="{142475B3-3C42-4C30-B033-F835C3362933}"/>
                      </a:ext>
                    </a:extLst>
                  </p14:cNvPr>
                  <p14:cNvContentPartPr/>
                  <p14:nvPr/>
                </p14:nvContentPartPr>
                <p14:xfrm>
                  <a:off x="7699985" y="3617778"/>
                  <a:ext cx="290880" cy="20520"/>
                </p14:xfrm>
              </p:contentPart>
            </mc:Choice>
            <mc:Fallback xmlns="">
              <p:pic>
                <p:nvPicPr>
                  <p:cNvPr id="104" name="Inkt 103">
                    <a:extLst>
                      <a:ext uri="{FF2B5EF4-FFF2-40B4-BE49-F238E27FC236}">
                        <a16:creationId xmlns:a16="http://schemas.microsoft.com/office/drawing/2014/main" id="{7FCE404B-A7C1-44AD-9C61-E21B711350D7}"/>
                      </a:ext>
                    </a:extLst>
                  </p:cNvPr>
                  <p:cNvPicPr/>
                  <p:nvPr/>
                </p:nvPicPr>
                <p:blipFill>
                  <a:blip r:embed="rId134"/>
                  <a:stretch>
                    <a:fillRect/>
                  </a:stretch>
                </p:blipFill>
                <p:spPr>
                  <a:xfrm>
                    <a:off x="7691345" y="3608778"/>
                    <a:ext cx="3085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7" name="Inkt 5">
                    <a:extLst>
                      <a:ext uri="{FF2B5EF4-FFF2-40B4-BE49-F238E27FC236}">
                        <a16:creationId xmlns:a16="http://schemas.microsoft.com/office/drawing/2014/main" id="{AB9268E3-F482-4A8A-AB79-607C96DCFE9D}"/>
                      </a:ext>
                    </a:extLst>
                  </p14:cNvPr>
                  <p14:cNvContentPartPr/>
                  <p14:nvPr/>
                </p14:nvContentPartPr>
                <p14:xfrm>
                  <a:off x="2733425" y="3616338"/>
                  <a:ext cx="3187440" cy="79560"/>
                </p14:xfrm>
              </p:contentPart>
            </mc:Choice>
            <mc:Fallback xmlns="">
              <p:pic>
                <p:nvPicPr>
                  <p:cNvPr id="6" name="Inkt 5">
                    <a:extLst>
                      <a:ext uri="{FF2B5EF4-FFF2-40B4-BE49-F238E27FC236}">
                        <a16:creationId xmlns:a16="http://schemas.microsoft.com/office/drawing/2014/main" id="{155B7FA9-53F0-492F-9541-FEF6128792B9}"/>
                      </a:ext>
                    </a:extLst>
                  </p:cNvPr>
                  <p:cNvPicPr/>
                  <p:nvPr/>
                </p:nvPicPr>
                <p:blipFill>
                  <a:blip r:embed="rId136"/>
                  <a:stretch>
                    <a:fillRect/>
                  </a:stretch>
                </p:blipFill>
                <p:spPr>
                  <a:xfrm>
                    <a:off x="2724785" y="3607338"/>
                    <a:ext cx="3205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8" name="Inkt 6">
                    <a:extLst>
                      <a:ext uri="{FF2B5EF4-FFF2-40B4-BE49-F238E27FC236}">
                        <a16:creationId xmlns:a16="http://schemas.microsoft.com/office/drawing/2014/main" id="{D6BC7F20-A311-48C8-BFE6-400DB37FDA23}"/>
                      </a:ext>
                    </a:extLst>
                  </p14:cNvPr>
                  <p14:cNvContentPartPr/>
                  <p14:nvPr/>
                </p14:nvContentPartPr>
                <p14:xfrm>
                  <a:off x="2614265" y="3803538"/>
                  <a:ext cx="3258360" cy="124560"/>
                </p14:xfrm>
              </p:contentPart>
            </mc:Choice>
            <mc:Fallback xmlns="">
              <p:pic>
                <p:nvPicPr>
                  <p:cNvPr id="7" name="Inkt 6">
                    <a:extLst>
                      <a:ext uri="{FF2B5EF4-FFF2-40B4-BE49-F238E27FC236}">
                        <a16:creationId xmlns:a16="http://schemas.microsoft.com/office/drawing/2014/main" id="{CD676434-752B-440F-8B14-D5B787044FB5}"/>
                      </a:ext>
                    </a:extLst>
                  </p:cNvPr>
                  <p:cNvPicPr/>
                  <p:nvPr/>
                </p:nvPicPr>
                <p:blipFill>
                  <a:blip r:embed="rId138"/>
                  <a:stretch>
                    <a:fillRect/>
                  </a:stretch>
                </p:blipFill>
                <p:spPr>
                  <a:xfrm>
                    <a:off x="2605625" y="3794538"/>
                    <a:ext cx="3276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9" name="Inkt 143">
                    <a:extLst>
                      <a:ext uri="{FF2B5EF4-FFF2-40B4-BE49-F238E27FC236}">
                        <a16:creationId xmlns:a16="http://schemas.microsoft.com/office/drawing/2014/main" id="{2793E9EE-20E4-4E3A-82A5-5ACBA5AFAB11}"/>
                      </a:ext>
                    </a:extLst>
                  </p14:cNvPr>
                  <p14:cNvContentPartPr/>
                  <p14:nvPr/>
                </p14:nvContentPartPr>
                <p14:xfrm>
                  <a:off x="5787040" y="3612547"/>
                  <a:ext cx="396000" cy="25200"/>
                </p14:xfrm>
              </p:contentPart>
            </mc:Choice>
            <mc:Fallback xmlns="">
              <p:pic>
                <p:nvPicPr>
                  <p:cNvPr id="144" name="Inkt 143">
                    <a:extLst>
                      <a:ext uri="{FF2B5EF4-FFF2-40B4-BE49-F238E27FC236}">
                        <a16:creationId xmlns:a16="http://schemas.microsoft.com/office/drawing/2014/main" id="{689683A1-7C61-43C2-8C31-5691036035B4}"/>
                      </a:ext>
                    </a:extLst>
                  </p:cNvPr>
                  <p:cNvPicPr/>
                  <p:nvPr/>
                </p:nvPicPr>
                <p:blipFill>
                  <a:blip r:embed="rId140"/>
                  <a:stretch>
                    <a:fillRect/>
                  </a:stretch>
                </p:blipFill>
                <p:spPr>
                  <a:xfrm>
                    <a:off x="5778040" y="3603907"/>
                    <a:ext cx="413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0" name="Inkt 145">
                    <a:extLst>
                      <a:ext uri="{FF2B5EF4-FFF2-40B4-BE49-F238E27FC236}">
                        <a16:creationId xmlns:a16="http://schemas.microsoft.com/office/drawing/2014/main" id="{DB3D0AEF-3B5C-4033-B27B-A9DCD756C79F}"/>
                      </a:ext>
                    </a:extLst>
                  </p14:cNvPr>
                  <p14:cNvContentPartPr/>
                  <p14:nvPr/>
                </p14:nvContentPartPr>
                <p14:xfrm>
                  <a:off x="7921480" y="3221587"/>
                  <a:ext cx="483120" cy="41040"/>
                </p14:xfrm>
              </p:contentPart>
            </mc:Choice>
            <mc:Fallback xmlns="">
              <p:pic>
                <p:nvPicPr>
                  <p:cNvPr id="146" name="Inkt 145">
                    <a:extLst>
                      <a:ext uri="{FF2B5EF4-FFF2-40B4-BE49-F238E27FC236}">
                        <a16:creationId xmlns:a16="http://schemas.microsoft.com/office/drawing/2014/main" id="{B9C40513-B8FD-408C-97D5-E28D03B5CDAC}"/>
                      </a:ext>
                    </a:extLst>
                  </p:cNvPr>
                  <p:cNvPicPr/>
                  <p:nvPr/>
                </p:nvPicPr>
                <p:blipFill>
                  <a:blip r:embed="rId142"/>
                  <a:stretch>
                    <a:fillRect/>
                  </a:stretch>
                </p:blipFill>
                <p:spPr>
                  <a:xfrm>
                    <a:off x="7912840" y="3212947"/>
                    <a:ext cx="500760" cy="58680"/>
                  </a:xfrm>
                  <a:prstGeom prst="rect">
                    <a:avLst/>
                  </a:prstGeom>
                </p:spPr>
              </p:pic>
            </mc:Fallback>
          </mc:AlternateContent>
        </p:grpSp>
        <p:sp>
          <p:nvSpPr>
            <p:cNvPr id="42" name="Tekstvak 147">
              <a:extLst>
                <a:ext uri="{FF2B5EF4-FFF2-40B4-BE49-F238E27FC236}">
                  <a16:creationId xmlns:a16="http://schemas.microsoft.com/office/drawing/2014/main" id="{BC5F3770-A74C-46FB-B182-F9BC8F93DE4F}"/>
                </a:ext>
              </a:extLst>
            </p:cNvPr>
            <p:cNvSpPr txBox="1"/>
            <p:nvPr/>
          </p:nvSpPr>
          <p:spPr>
            <a:xfrm>
              <a:off x="3338446" y="4070659"/>
              <a:ext cx="1368087" cy="502792"/>
            </a:xfrm>
            <a:prstGeom prst="rect">
              <a:avLst/>
            </a:prstGeom>
            <a:noFill/>
          </p:spPr>
          <p:txBody>
            <a:bodyPr wrap="square" rtlCol="0">
              <a:spAutoFit/>
            </a:bodyPr>
            <a:lstStyle/>
            <a:p>
              <a:r>
                <a:rPr lang="nl-NL" sz="800" dirty="0"/>
                <a:t>WR07</a:t>
              </a:r>
              <a:endParaRPr lang="en-GB" sz="800" dirty="0"/>
            </a:p>
          </p:txBody>
        </p:sp>
        <p:sp>
          <p:nvSpPr>
            <p:cNvPr id="43" name="Tekstvak 148">
              <a:extLst>
                <a:ext uri="{FF2B5EF4-FFF2-40B4-BE49-F238E27FC236}">
                  <a16:creationId xmlns:a16="http://schemas.microsoft.com/office/drawing/2014/main" id="{E153540D-8770-4C89-BE1D-70E27D20003A}"/>
                </a:ext>
              </a:extLst>
            </p:cNvPr>
            <p:cNvSpPr txBox="1"/>
            <p:nvPr/>
          </p:nvSpPr>
          <p:spPr>
            <a:xfrm>
              <a:off x="4589721" y="4395325"/>
              <a:ext cx="1000165" cy="502792"/>
            </a:xfrm>
            <a:prstGeom prst="rect">
              <a:avLst/>
            </a:prstGeom>
            <a:noFill/>
          </p:spPr>
          <p:txBody>
            <a:bodyPr wrap="none" rtlCol="0">
              <a:spAutoFit/>
            </a:bodyPr>
            <a:lstStyle/>
            <a:p>
              <a:r>
                <a:rPr lang="nl-NL" sz="800" dirty="0"/>
                <a:t>WR08</a:t>
              </a:r>
              <a:endParaRPr lang="en-GB" sz="800" dirty="0"/>
            </a:p>
          </p:txBody>
        </p:sp>
        <p:sp>
          <p:nvSpPr>
            <p:cNvPr id="44" name="Tekstvak 149">
              <a:extLst>
                <a:ext uri="{FF2B5EF4-FFF2-40B4-BE49-F238E27FC236}">
                  <a16:creationId xmlns:a16="http://schemas.microsoft.com/office/drawing/2014/main" id="{69083739-6CE7-40CF-A5F8-CE7DEBB359FB}"/>
                </a:ext>
              </a:extLst>
            </p:cNvPr>
            <p:cNvSpPr txBox="1"/>
            <p:nvPr/>
          </p:nvSpPr>
          <p:spPr>
            <a:xfrm>
              <a:off x="6401114" y="3407720"/>
              <a:ext cx="764138" cy="790100"/>
            </a:xfrm>
            <a:prstGeom prst="rect">
              <a:avLst/>
            </a:prstGeom>
            <a:noFill/>
          </p:spPr>
          <p:txBody>
            <a:bodyPr wrap="none" rtlCol="0">
              <a:spAutoFit/>
            </a:bodyPr>
            <a:lstStyle/>
            <a:p>
              <a:r>
                <a:rPr lang="nl-NL" sz="800" dirty="0"/>
                <a:t>WR</a:t>
              </a:r>
            </a:p>
            <a:p>
              <a:r>
                <a:rPr lang="nl-NL" sz="800" dirty="0"/>
                <a:t>12</a:t>
              </a:r>
              <a:endParaRPr lang="en-GB" sz="800" dirty="0"/>
            </a:p>
          </p:txBody>
        </p:sp>
        <p:sp>
          <p:nvSpPr>
            <p:cNvPr id="45" name="Tekstvak 150">
              <a:extLst>
                <a:ext uri="{FF2B5EF4-FFF2-40B4-BE49-F238E27FC236}">
                  <a16:creationId xmlns:a16="http://schemas.microsoft.com/office/drawing/2014/main" id="{779F36C2-31B1-4EA8-850A-EFE755462272}"/>
                </a:ext>
              </a:extLst>
            </p:cNvPr>
            <p:cNvSpPr txBox="1"/>
            <p:nvPr/>
          </p:nvSpPr>
          <p:spPr>
            <a:xfrm>
              <a:off x="6135726" y="3473065"/>
              <a:ext cx="764138" cy="790100"/>
            </a:xfrm>
            <a:prstGeom prst="rect">
              <a:avLst/>
            </a:prstGeom>
            <a:noFill/>
          </p:spPr>
          <p:txBody>
            <a:bodyPr wrap="none" rtlCol="0">
              <a:spAutoFit/>
            </a:bodyPr>
            <a:lstStyle/>
            <a:p>
              <a:r>
                <a:rPr lang="nl-NL" sz="800" dirty="0"/>
                <a:t>WR</a:t>
              </a:r>
            </a:p>
            <a:p>
              <a:r>
                <a:rPr lang="nl-NL" sz="800" dirty="0"/>
                <a:t>11</a:t>
              </a:r>
              <a:endParaRPr lang="en-GB" sz="800" dirty="0"/>
            </a:p>
          </p:txBody>
        </p:sp>
        <p:sp>
          <p:nvSpPr>
            <p:cNvPr id="46" name="Tekstvak 151">
              <a:extLst>
                <a:ext uri="{FF2B5EF4-FFF2-40B4-BE49-F238E27FC236}">
                  <a16:creationId xmlns:a16="http://schemas.microsoft.com/office/drawing/2014/main" id="{4F820502-A597-4EC4-9554-A03B05CA1734}"/>
                </a:ext>
              </a:extLst>
            </p:cNvPr>
            <p:cNvSpPr txBox="1"/>
            <p:nvPr/>
          </p:nvSpPr>
          <p:spPr>
            <a:xfrm>
              <a:off x="5730186" y="4585316"/>
              <a:ext cx="764138" cy="790100"/>
            </a:xfrm>
            <a:prstGeom prst="rect">
              <a:avLst/>
            </a:prstGeom>
            <a:noFill/>
          </p:spPr>
          <p:txBody>
            <a:bodyPr wrap="none" rtlCol="0">
              <a:spAutoFit/>
            </a:bodyPr>
            <a:lstStyle/>
            <a:p>
              <a:r>
                <a:rPr lang="nl-NL" sz="800" dirty="0"/>
                <a:t>WR</a:t>
              </a:r>
            </a:p>
            <a:p>
              <a:r>
                <a:rPr lang="nl-NL" sz="800" dirty="0"/>
                <a:t>10</a:t>
              </a:r>
              <a:endParaRPr lang="en-GB" sz="800" dirty="0"/>
            </a:p>
          </p:txBody>
        </p:sp>
        <p:sp>
          <p:nvSpPr>
            <p:cNvPr id="47" name="Tekstvak 152">
              <a:extLst>
                <a:ext uri="{FF2B5EF4-FFF2-40B4-BE49-F238E27FC236}">
                  <a16:creationId xmlns:a16="http://schemas.microsoft.com/office/drawing/2014/main" id="{53243DEB-C284-4756-B2C9-E6BC0BBAA68C}"/>
                </a:ext>
              </a:extLst>
            </p:cNvPr>
            <p:cNvSpPr txBox="1"/>
            <p:nvPr/>
          </p:nvSpPr>
          <p:spPr>
            <a:xfrm>
              <a:off x="5323845" y="4193778"/>
              <a:ext cx="764138" cy="790100"/>
            </a:xfrm>
            <a:prstGeom prst="rect">
              <a:avLst/>
            </a:prstGeom>
            <a:noFill/>
          </p:spPr>
          <p:txBody>
            <a:bodyPr wrap="none" rtlCol="0">
              <a:spAutoFit/>
            </a:bodyPr>
            <a:lstStyle/>
            <a:p>
              <a:r>
                <a:rPr lang="nl-NL" sz="800" dirty="0"/>
                <a:t>WR</a:t>
              </a:r>
            </a:p>
            <a:p>
              <a:r>
                <a:rPr lang="nl-NL" sz="800" dirty="0"/>
                <a:t>09</a:t>
              </a:r>
              <a:endParaRPr lang="en-GB" sz="800" dirty="0"/>
            </a:p>
          </p:txBody>
        </p:sp>
        <p:sp>
          <p:nvSpPr>
            <p:cNvPr id="48" name="Tekstvak 153">
              <a:extLst>
                <a:ext uri="{FF2B5EF4-FFF2-40B4-BE49-F238E27FC236}">
                  <a16:creationId xmlns:a16="http://schemas.microsoft.com/office/drawing/2014/main" id="{B032D24E-4350-4997-86F7-B0D5F915BFAF}"/>
                </a:ext>
              </a:extLst>
            </p:cNvPr>
            <p:cNvSpPr txBox="1"/>
            <p:nvPr/>
          </p:nvSpPr>
          <p:spPr>
            <a:xfrm>
              <a:off x="7587161" y="3140947"/>
              <a:ext cx="1000165" cy="502792"/>
            </a:xfrm>
            <a:prstGeom prst="rect">
              <a:avLst/>
            </a:prstGeom>
            <a:noFill/>
          </p:spPr>
          <p:txBody>
            <a:bodyPr wrap="none" rtlCol="0">
              <a:spAutoFit/>
            </a:bodyPr>
            <a:lstStyle/>
            <a:p>
              <a:r>
                <a:rPr lang="nl-NL" sz="800" dirty="0"/>
                <a:t>WR16</a:t>
              </a:r>
              <a:endParaRPr lang="en-GB" sz="800" dirty="0"/>
            </a:p>
          </p:txBody>
        </p:sp>
        <p:sp>
          <p:nvSpPr>
            <p:cNvPr id="49" name="Tekstvak 154">
              <a:extLst>
                <a:ext uri="{FF2B5EF4-FFF2-40B4-BE49-F238E27FC236}">
                  <a16:creationId xmlns:a16="http://schemas.microsoft.com/office/drawing/2014/main" id="{F000AE3D-0289-46EB-827D-5082C9FCD341}"/>
                </a:ext>
              </a:extLst>
            </p:cNvPr>
            <p:cNvSpPr txBox="1"/>
            <p:nvPr/>
          </p:nvSpPr>
          <p:spPr>
            <a:xfrm>
              <a:off x="7334286" y="3341218"/>
              <a:ext cx="764138" cy="790100"/>
            </a:xfrm>
            <a:prstGeom prst="rect">
              <a:avLst/>
            </a:prstGeom>
            <a:noFill/>
          </p:spPr>
          <p:txBody>
            <a:bodyPr wrap="none" rtlCol="0">
              <a:spAutoFit/>
            </a:bodyPr>
            <a:lstStyle/>
            <a:p>
              <a:r>
                <a:rPr lang="nl-NL" sz="800" dirty="0"/>
                <a:t>WR</a:t>
              </a:r>
            </a:p>
            <a:p>
              <a:r>
                <a:rPr lang="nl-NL" sz="800" dirty="0"/>
                <a:t>15</a:t>
              </a:r>
              <a:endParaRPr lang="en-GB" sz="800" dirty="0"/>
            </a:p>
          </p:txBody>
        </p:sp>
        <p:sp>
          <p:nvSpPr>
            <p:cNvPr id="50" name="Tekstvak 155">
              <a:extLst>
                <a:ext uri="{FF2B5EF4-FFF2-40B4-BE49-F238E27FC236}">
                  <a16:creationId xmlns:a16="http://schemas.microsoft.com/office/drawing/2014/main" id="{DAF2854C-B72D-4585-BFCF-9576B3F86FF0}"/>
                </a:ext>
              </a:extLst>
            </p:cNvPr>
            <p:cNvSpPr txBox="1"/>
            <p:nvPr/>
          </p:nvSpPr>
          <p:spPr>
            <a:xfrm>
              <a:off x="7021250" y="3393977"/>
              <a:ext cx="764138" cy="790100"/>
            </a:xfrm>
            <a:prstGeom prst="rect">
              <a:avLst/>
            </a:prstGeom>
            <a:noFill/>
          </p:spPr>
          <p:txBody>
            <a:bodyPr wrap="none" rtlCol="0">
              <a:spAutoFit/>
            </a:bodyPr>
            <a:lstStyle/>
            <a:p>
              <a:r>
                <a:rPr lang="nl-NL" sz="800" dirty="0"/>
                <a:t>WR</a:t>
              </a:r>
            </a:p>
            <a:p>
              <a:r>
                <a:rPr lang="nl-NL" sz="800" dirty="0"/>
                <a:t>14</a:t>
              </a:r>
              <a:endParaRPr lang="en-GB" sz="800" dirty="0"/>
            </a:p>
          </p:txBody>
        </p:sp>
        <p:sp>
          <p:nvSpPr>
            <p:cNvPr id="51" name="Tekstvak 156">
              <a:extLst>
                <a:ext uri="{FF2B5EF4-FFF2-40B4-BE49-F238E27FC236}">
                  <a16:creationId xmlns:a16="http://schemas.microsoft.com/office/drawing/2014/main" id="{C24BCFB2-0101-4308-97D8-A0D22B6DD83E}"/>
                </a:ext>
              </a:extLst>
            </p:cNvPr>
            <p:cNvSpPr txBox="1"/>
            <p:nvPr/>
          </p:nvSpPr>
          <p:spPr>
            <a:xfrm>
              <a:off x="6701705" y="3370684"/>
              <a:ext cx="764138" cy="790100"/>
            </a:xfrm>
            <a:prstGeom prst="rect">
              <a:avLst/>
            </a:prstGeom>
            <a:noFill/>
          </p:spPr>
          <p:txBody>
            <a:bodyPr wrap="none" rtlCol="0">
              <a:spAutoFit/>
            </a:bodyPr>
            <a:lstStyle/>
            <a:p>
              <a:r>
                <a:rPr lang="nl-NL" sz="800" dirty="0"/>
                <a:t>WR</a:t>
              </a:r>
            </a:p>
            <a:p>
              <a:r>
                <a:rPr lang="nl-NL" sz="800" dirty="0"/>
                <a:t>13</a:t>
              </a:r>
              <a:endParaRPr lang="en-GB" sz="800" dirty="0"/>
            </a:p>
          </p:txBody>
        </p:sp>
        <p:sp>
          <p:nvSpPr>
            <p:cNvPr id="52" name="Tekstvak 157">
              <a:extLst>
                <a:ext uri="{FF2B5EF4-FFF2-40B4-BE49-F238E27FC236}">
                  <a16:creationId xmlns:a16="http://schemas.microsoft.com/office/drawing/2014/main" id="{103F1893-8A98-45CB-B574-1B1389D41B15}"/>
                </a:ext>
              </a:extLst>
            </p:cNvPr>
            <p:cNvSpPr txBox="1"/>
            <p:nvPr/>
          </p:nvSpPr>
          <p:spPr>
            <a:xfrm>
              <a:off x="8007434" y="3476444"/>
              <a:ext cx="660876" cy="502792"/>
            </a:xfrm>
            <a:prstGeom prst="rect">
              <a:avLst/>
            </a:prstGeom>
            <a:noFill/>
          </p:spPr>
          <p:txBody>
            <a:bodyPr wrap="none" rtlCol="0">
              <a:spAutoFit/>
            </a:bodyPr>
            <a:lstStyle/>
            <a:p>
              <a:r>
                <a:rPr lang="nl-NL" sz="800" dirty="0"/>
                <a:t>20</a:t>
              </a:r>
              <a:endParaRPr lang="en-GB" sz="800" dirty="0"/>
            </a:p>
          </p:txBody>
        </p:sp>
        <p:sp>
          <p:nvSpPr>
            <p:cNvPr id="53" name="Tekstvak 158">
              <a:extLst>
                <a:ext uri="{FF2B5EF4-FFF2-40B4-BE49-F238E27FC236}">
                  <a16:creationId xmlns:a16="http://schemas.microsoft.com/office/drawing/2014/main" id="{0838CD0E-54D9-49BF-B8C1-51600B05EB9E}"/>
                </a:ext>
              </a:extLst>
            </p:cNvPr>
            <p:cNvSpPr txBox="1"/>
            <p:nvPr/>
          </p:nvSpPr>
          <p:spPr>
            <a:xfrm>
              <a:off x="7572828" y="3721294"/>
              <a:ext cx="625492" cy="1364718"/>
            </a:xfrm>
            <a:prstGeom prst="rect">
              <a:avLst/>
            </a:prstGeom>
            <a:noFill/>
          </p:spPr>
          <p:txBody>
            <a:bodyPr wrap="square" rtlCol="0">
              <a:spAutoFit/>
            </a:bodyPr>
            <a:lstStyle/>
            <a:p>
              <a:r>
                <a:rPr lang="nl-NL" sz="800" dirty="0"/>
                <a:t>WR19</a:t>
              </a:r>
              <a:endParaRPr lang="en-GB" sz="800" dirty="0"/>
            </a:p>
          </p:txBody>
        </p:sp>
        <p:sp>
          <p:nvSpPr>
            <p:cNvPr id="54" name="Tekstvak 159">
              <a:extLst>
                <a:ext uri="{FF2B5EF4-FFF2-40B4-BE49-F238E27FC236}">
                  <a16:creationId xmlns:a16="http://schemas.microsoft.com/office/drawing/2014/main" id="{C3F91BCD-81D2-44B1-94B0-5C7A6FEBC41C}"/>
                </a:ext>
              </a:extLst>
            </p:cNvPr>
            <p:cNvSpPr txBox="1"/>
            <p:nvPr/>
          </p:nvSpPr>
          <p:spPr>
            <a:xfrm>
              <a:off x="7627265" y="3574964"/>
              <a:ext cx="1000165" cy="502792"/>
            </a:xfrm>
            <a:prstGeom prst="rect">
              <a:avLst/>
            </a:prstGeom>
            <a:noFill/>
          </p:spPr>
          <p:txBody>
            <a:bodyPr wrap="none" rtlCol="0">
              <a:spAutoFit/>
            </a:bodyPr>
            <a:lstStyle/>
            <a:p>
              <a:r>
                <a:rPr lang="nl-NL" sz="800" dirty="0"/>
                <a:t>WR18</a:t>
              </a:r>
              <a:endParaRPr lang="en-GB" sz="800" dirty="0"/>
            </a:p>
          </p:txBody>
        </p:sp>
        <p:sp>
          <p:nvSpPr>
            <p:cNvPr id="55" name="Tekstvak 160">
              <a:extLst>
                <a:ext uri="{FF2B5EF4-FFF2-40B4-BE49-F238E27FC236}">
                  <a16:creationId xmlns:a16="http://schemas.microsoft.com/office/drawing/2014/main" id="{E6A2C736-578B-4A30-8521-55927C38E11D}"/>
                </a:ext>
              </a:extLst>
            </p:cNvPr>
            <p:cNvSpPr txBox="1"/>
            <p:nvPr/>
          </p:nvSpPr>
          <p:spPr>
            <a:xfrm>
              <a:off x="7603569" y="3391197"/>
              <a:ext cx="1000165" cy="502792"/>
            </a:xfrm>
            <a:prstGeom prst="rect">
              <a:avLst/>
            </a:prstGeom>
            <a:noFill/>
          </p:spPr>
          <p:txBody>
            <a:bodyPr wrap="none" rtlCol="0">
              <a:spAutoFit/>
            </a:bodyPr>
            <a:lstStyle/>
            <a:p>
              <a:r>
                <a:rPr lang="nl-NL" sz="800" dirty="0"/>
                <a:t>WR17</a:t>
              </a:r>
              <a:endParaRPr lang="en-GB" sz="800" dirty="0"/>
            </a:p>
          </p:txBody>
        </p:sp>
        <p:sp>
          <p:nvSpPr>
            <p:cNvPr id="56" name="Tekstvak 164">
              <a:extLst>
                <a:ext uri="{FF2B5EF4-FFF2-40B4-BE49-F238E27FC236}">
                  <a16:creationId xmlns:a16="http://schemas.microsoft.com/office/drawing/2014/main" id="{27769C37-ADAC-45AF-B40D-DD9B46B56D7E}"/>
                </a:ext>
              </a:extLst>
            </p:cNvPr>
            <p:cNvSpPr txBox="1"/>
            <p:nvPr/>
          </p:nvSpPr>
          <p:spPr>
            <a:xfrm>
              <a:off x="10030228" y="3495761"/>
              <a:ext cx="1000165" cy="502792"/>
            </a:xfrm>
            <a:prstGeom prst="rect">
              <a:avLst/>
            </a:prstGeom>
            <a:noFill/>
          </p:spPr>
          <p:txBody>
            <a:bodyPr wrap="none" rtlCol="0">
              <a:spAutoFit/>
            </a:bodyPr>
            <a:lstStyle/>
            <a:p>
              <a:r>
                <a:rPr lang="nl-NL" sz="800" dirty="0"/>
                <a:t>WR24</a:t>
              </a:r>
              <a:endParaRPr lang="en-GB" sz="800" dirty="0"/>
            </a:p>
          </p:txBody>
        </p:sp>
        <p:sp>
          <p:nvSpPr>
            <p:cNvPr id="57" name="Tekstvak 165">
              <a:extLst>
                <a:ext uri="{FF2B5EF4-FFF2-40B4-BE49-F238E27FC236}">
                  <a16:creationId xmlns:a16="http://schemas.microsoft.com/office/drawing/2014/main" id="{7DA0B641-6B09-470D-AABF-6D3B7F78DCC3}"/>
                </a:ext>
              </a:extLst>
            </p:cNvPr>
            <p:cNvSpPr txBox="1"/>
            <p:nvPr/>
          </p:nvSpPr>
          <p:spPr>
            <a:xfrm>
              <a:off x="9448565" y="3525035"/>
              <a:ext cx="1000165" cy="502792"/>
            </a:xfrm>
            <a:prstGeom prst="rect">
              <a:avLst/>
            </a:prstGeom>
            <a:noFill/>
          </p:spPr>
          <p:txBody>
            <a:bodyPr wrap="none" rtlCol="0">
              <a:spAutoFit/>
            </a:bodyPr>
            <a:lstStyle/>
            <a:p>
              <a:r>
                <a:rPr lang="nl-NL" sz="800" dirty="0"/>
                <a:t>WR23</a:t>
              </a:r>
              <a:endParaRPr lang="en-GB" sz="800" dirty="0"/>
            </a:p>
          </p:txBody>
        </p:sp>
        <p:sp>
          <p:nvSpPr>
            <p:cNvPr id="58" name="Tekstvak 166">
              <a:extLst>
                <a:ext uri="{FF2B5EF4-FFF2-40B4-BE49-F238E27FC236}">
                  <a16:creationId xmlns:a16="http://schemas.microsoft.com/office/drawing/2014/main" id="{7C071D95-DF3C-4817-A94A-5DB21A4B31EC}"/>
                </a:ext>
              </a:extLst>
            </p:cNvPr>
            <p:cNvSpPr txBox="1"/>
            <p:nvPr/>
          </p:nvSpPr>
          <p:spPr>
            <a:xfrm>
              <a:off x="8986721" y="3432390"/>
              <a:ext cx="1000165" cy="502792"/>
            </a:xfrm>
            <a:prstGeom prst="rect">
              <a:avLst/>
            </a:prstGeom>
            <a:noFill/>
          </p:spPr>
          <p:txBody>
            <a:bodyPr wrap="none" rtlCol="0">
              <a:spAutoFit/>
            </a:bodyPr>
            <a:lstStyle/>
            <a:p>
              <a:r>
                <a:rPr lang="nl-NL" sz="800" dirty="0"/>
                <a:t>WR22</a:t>
              </a:r>
              <a:endParaRPr lang="en-GB" sz="800" dirty="0"/>
            </a:p>
          </p:txBody>
        </p:sp>
        <p:sp>
          <p:nvSpPr>
            <p:cNvPr id="59" name="Tekstvak 167">
              <a:extLst>
                <a:ext uri="{FF2B5EF4-FFF2-40B4-BE49-F238E27FC236}">
                  <a16:creationId xmlns:a16="http://schemas.microsoft.com/office/drawing/2014/main" id="{AC654283-0572-4ECC-9F84-01AD1BD4C67B}"/>
                </a:ext>
              </a:extLst>
            </p:cNvPr>
            <p:cNvSpPr txBox="1"/>
            <p:nvPr/>
          </p:nvSpPr>
          <p:spPr>
            <a:xfrm>
              <a:off x="8383625" y="3457602"/>
              <a:ext cx="1000165" cy="502792"/>
            </a:xfrm>
            <a:prstGeom prst="rect">
              <a:avLst/>
            </a:prstGeom>
            <a:noFill/>
          </p:spPr>
          <p:txBody>
            <a:bodyPr wrap="none" rtlCol="0">
              <a:spAutoFit/>
            </a:bodyPr>
            <a:lstStyle/>
            <a:p>
              <a:r>
                <a:rPr lang="nl-NL" sz="800" dirty="0"/>
                <a:t>WR21</a:t>
              </a:r>
              <a:endParaRPr lang="en-GB" sz="800" dirty="0"/>
            </a:p>
          </p:txBody>
        </p:sp>
        <p:sp>
          <p:nvSpPr>
            <p:cNvPr id="60" name="Tekstvak 168">
              <a:extLst>
                <a:ext uri="{FF2B5EF4-FFF2-40B4-BE49-F238E27FC236}">
                  <a16:creationId xmlns:a16="http://schemas.microsoft.com/office/drawing/2014/main" id="{806F9A30-E1A7-4BB9-86B9-DCF1B143991B}"/>
                </a:ext>
              </a:extLst>
            </p:cNvPr>
            <p:cNvSpPr txBox="1"/>
            <p:nvPr/>
          </p:nvSpPr>
          <p:spPr>
            <a:xfrm>
              <a:off x="5251117" y="5234728"/>
              <a:ext cx="764138" cy="790100"/>
            </a:xfrm>
            <a:prstGeom prst="rect">
              <a:avLst/>
            </a:prstGeom>
            <a:noFill/>
          </p:spPr>
          <p:txBody>
            <a:bodyPr wrap="none" rtlCol="0">
              <a:spAutoFit/>
            </a:bodyPr>
            <a:lstStyle/>
            <a:p>
              <a:r>
                <a:rPr lang="nl-NL" sz="800" dirty="0"/>
                <a:t>WR</a:t>
              </a:r>
            </a:p>
            <a:p>
              <a:r>
                <a:rPr lang="nl-NL" sz="800" dirty="0"/>
                <a:t>28</a:t>
              </a:r>
              <a:endParaRPr lang="en-GB" sz="800" dirty="0"/>
            </a:p>
          </p:txBody>
        </p:sp>
        <p:sp>
          <p:nvSpPr>
            <p:cNvPr id="61" name="Tekstvak 169">
              <a:extLst>
                <a:ext uri="{FF2B5EF4-FFF2-40B4-BE49-F238E27FC236}">
                  <a16:creationId xmlns:a16="http://schemas.microsoft.com/office/drawing/2014/main" id="{EEDDFBA6-9314-4B4A-A53C-532C5BEF84AA}"/>
                </a:ext>
              </a:extLst>
            </p:cNvPr>
            <p:cNvSpPr txBox="1"/>
            <p:nvPr/>
          </p:nvSpPr>
          <p:spPr>
            <a:xfrm>
              <a:off x="4588136" y="5300449"/>
              <a:ext cx="1000165" cy="502792"/>
            </a:xfrm>
            <a:prstGeom prst="rect">
              <a:avLst/>
            </a:prstGeom>
            <a:noFill/>
          </p:spPr>
          <p:txBody>
            <a:bodyPr wrap="none" rtlCol="0">
              <a:spAutoFit/>
            </a:bodyPr>
            <a:lstStyle/>
            <a:p>
              <a:r>
                <a:rPr lang="nl-NL" sz="800" dirty="0"/>
                <a:t>WR27</a:t>
              </a:r>
              <a:endParaRPr lang="en-GB" sz="800" dirty="0"/>
            </a:p>
          </p:txBody>
        </p:sp>
        <p:sp>
          <p:nvSpPr>
            <p:cNvPr id="62" name="Tekstvak 170">
              <a:extLst>
                <a:ext uri="{FF2B5EF4-FFF2-40B4-BE49-F238E27FC236}">
                  <a16:creationId xmlns:a16="http://schemas.microsoft.com/office/drawing/2014/main" id="{68C3140D-46D9-4FC8-838B-9F899B1BBC30}"/>
                </a:ext>
              </a:extLst>
            </p:cNvPr>
            <p:cNvSpPr txBox="1"/>
            <p:nvPr/>
          </p:nvSpPr>
          <p:spPr>
            <a:xfrm>
              <a:off x="4441181" y="4934419"/>
              <a:ext cx="679585" cy="1077410"/>
            </a:xfrm>
            <a:prstGeom prst="rect">
              <a:avLst/>
            </a:prstGeom>
            <a:noFill/>
          </p:spPr>
          <p:txBody>
            <a:bodyPr wrap="square" rtlCol="0">
              <a:spAutoFit/>
            </a:bodyPr>
            <a:lstStyle/>
            <a:p>
              <a:r>
                <a:rPr lang="nl-NL" sz="800" dirty="0"/>
                <a:t>WR26</a:t>
              </a:r>
              <a:endParaRPr lang="en-GB" sz="800" dirty="0"/>
            </a:p>
          </p:txBody>
        </p:sp>
        <p:sp>
          <p:nvSpPr>
            <p:cNvPr id="63" name="Tekstvak 171">
              <a:extLst>
                <a:ext uri="{FF2B5EF4-FFF2-40B4-BE49-F238E27FC236}">
                  <a16:creationId xmlns:a16="http://schemas.microsoft.com/office/drawing/2014/main" id="{2C4BA93A-FADB-425C-8993-8776A5F65B94}"/>
                </a:ext>
              </a:extLst>
            </p:cNvPr>
            <p:cNvSpPr txBox="1"/>
            <p:nvPr/>
          </p:nvSpPr>
          <p:spPr>
            <a:xfrm>
              <a:off x="3584624" y="5039118"/>
              <a:ext cx="1000165" cy="502792"/>
            </a:xfrm>
            <a:prstGeom prst="rect">
              <a:avLst/>
            </a:prstGeom>
            <a:noFill/>
          </p:spPr>
          <p:txBody>
            <a:bodyPr wrap="none" rtlCol="0">
              <a:spAutoFit/>
            </a:bodyPr>
            <a:lstStyle/>
            <a:p>
              <a:r>
                <a:rPr lang="nl-NL" sz="800" dirty="0"/>
                <a:t>WR25</a:t>
              </a:r>
              <a:endParaRPr lang="en-GB" sz="800" dirty="0"/>
            </a:p>
          </p:txBody>
        </p:sp>
        <p:sp>
          <p:nvSpPr>
            <p:cNvPr id="64" name="Tekstvak 172">
              <a:extLst>
                <a:ext uri="{FF2B5EF4-FFF2-40B4-BE49-F238E27FC236}">
                  <a16:creationId xmlns:a16="http://schemas.microsoft.com/office/drawing/2014/main" id="{65F2CA04-5A36-410A-9E16-70A579C4A47C}"/>
                </a:ext>
              </a:extLst>
            </p:cNvPr>
            <p:cNvSpPr txBox="1"/>
            <p:nvPr/>
          </p:nvSpPr>
          <p:spPr>
            <a:xfrm>
              <a:off x="6495622" y="4521569"/>
              <a:ext cx="1000165" cy="502792"/>
            </a:xfrm>
            <a:prstGeom prst="rect">
              <a:avLst/>
            </a:prstGeom>
            <a:noFill/>
          </p:spPr>
          <p:txBody>
            <a:bodyPr wrap="none" rtlCol="0">
              <a:spAutoFit/>
            </a:bodyPr>
            <a:lstStyle/>
            <a:p>
              <a:r>
                <a:rPr lang="nl-NL" sz="800" dirty="0"/>
                <a:t>WR29</a:t>
              </a:r>
              <a:endParaRPr lang="en-GB" sz="800" dirty="0"/>
            </a:p>
          </p:txBody>
        </p:sp>
        <p:sp>
          <p:nvSpPr>
            <p:cNvPr id="65" name="Tekstvak 173">
              <a:extLst>
                <a:ext uri="{FF2B5EF4-FFF2-40B4-BE49-F238E27FC236}">
                  <a16:creationId xmlns:a16="http://schemas.microsoft.com/office/drawing/2014/main" id="{3362B9AF-96A9-4230-BC50-E4F1A6404851}"/>
                </a:ext>
              </a:extLst>
            </p:cNvPr>
            <p:cNvSpPr txBox="1"/>
            <p:nvPr/>
          </p:nvSpPr>
          <p:spPr>
            <a:xfrm>
              <a:off x="9262538" y="4317999"/>
              <a:ext cx="1000165" cy="502792"/>
            </a:xfrm>
            <a:prstGeom prst="rect">
              <a:avLst/>
            </a:prstGeom>
            <a:noFill/>
          </p:spPr>
          <p:txBody>
            <a:bodyPr wrap="none" rtlCol="0">
              <a:spAutoFit/>
            </a:bodyPr>
            <a:lstStyle/>
            <a:p>
              <a:r>
                <a:rPr lang="nl-NL" sz="800" dirty="0"/>
                <a:t>WR32</a:t>
              </a:r>
              <a:endParaRPr lang="en-GB" sz="800" dirty="0"/>
            </a:p>
          </p:txBody>
        </p:sp>
        <p:sp>
          <p:nvSpPr>
            <p:cNvPr id="66" name="Tekstvak 174">
              <a:extLst>
                <a:ext uri="{FF2B5EF4-FFF2-40B4-BE49-F238E27FC236}">
                  <a16:creationId xmlns:a16="http://schemas.microsoft.com/office/drawing/2014/main" id="{7E1A2659-8384-42E0-B5ED-FAD714CC5647}"/>
                </a:ext>
              </a:extLst>
            </p:cNvPr>
            <p:cNvSpPr txBox="1"/>
            <p:nvPr/>
          </p:nvSpPr>
          <p:spPr>
            <a:xfrm>
              <a:off x="7372394" y="4717747"/>
              <a:ext cx="1000165" cy="502792"/>
            </a:xfrm>
            <a:prstGeom prst="rect">
              <a:avLst/>
            </a:prstGeom>
            <a:noFill/>
          </p:spPr>
          <p:txBody>
            <a:bodyPr wrap="none" rtlCol="0">
              <a:spAutoFit/>
            </a:bodyPr>
            <a:lstStyle/>
            <a:p>
              <a:r>
                <a:rPr lang="nl-NL" sz="800" dirty="0"/>
                <a:t>WR31</a:t>
              </a:r>
              <a:endParaRPr lang="en-GB" sz="800" dirty="0"/>
            </a:p>
          </p:txBody>
        </p:sp>
        <p:sp>
          <p:nvSpPr>
            <p:cNvPr id="67" name="Tekstvak 175">
              <a:extLst>
                <a:ext uri="{FF2B5EF4-FFF2-40B4-BE49-F238E27FC236}">
                  <a16:creationId xmlns:a16="http://schemas.microsoft.com/office/drawing/2014/main" id="{B9BE4072-ACF4-49E5-BA30-136AB1D311BB}"/>
                </a:ext>
              </a:extLst>
            </p:cNvPr>
            <p:cNvSpPr txBox="1"/>
            <p:nvPr/>
          </p:nvSpPr>
          <p:spPr>
            <a:xfrm>
              <a:off x="7363744" y="4163584"/>
              <a:ext cx="1000165" cy="502792"/>
            </a:xfrm>
            <a:prstGeom prst="rect">
              <a:avLst/>
            </a:prstGeom>
            <a:noFill/>
          </p:spPr>
          <p:txBody>
            <a:bodyPr wrap="none" rtlCol="0">
              <a:spAutoFit/>
            </a:bodyPr>
            <a:lstStyle/>
            <a:p>
              <a:r>
                <a:rPr lang="nl-NL" sz="800" dirty="0"/>
                <a:t>WR30</a:t>
              </a:r>
              <a:endParaRPr lang="en-GB" sz="800" dirty="0"/>
            </a:p>
          </p:txBody>
        </p:sp>
        <p:sp>
          <p:nvSpPr>
            <p:cNvPr id="68" name="Tekstvak 176">
              <a:extLst>
                <a:ext uri="{FF2B5EF4-FFF2-40B4-BE49-F238E27FC236}">
                  <a16:creationId xmlns:a16="http://schemas.microsoft.com/office/drawing/2014/main" id="{E2F4FE1B-ADAC-4399-B6AF-B4F3F396054C}"/>
                </a:ext>
              </a:extLst>
            </p:cNvPr>
            <p:cNvSpPr txBox="1"/>
            <p:nvPr/>
          </p:nvSpPr>
          <p:spPr>
            <a:xfrm>
              <a:off x="7377253" y="5602322"/>
              <a:ext cx="1000165" cy="502792"/>
            </a:xfrm>
            <a:prstGeom prst="rect">
              <a:avLst/>
            </a:prstGeom>
            <a:noFill/>
          </p:spPr>
          <p:txBody>
            <a:bodyPr wrap="none" rtlCol="0">
              <a:spAutoFit/>
            </a:bodyPr>
            <a:lstStyle/>
            <a:p>
              <a:r>
                <a:rPr lang="nl-NL" sz="800" dirty="0"/>
                <a:t>WR35</a:t>
              </a:r>
              <a:endParaRPr lang="en-GB" sz="800" dirty="0"/>
            </a:p>
          </p:txBody>
        </p:sp>
        <p:sp>
          <p:nvSpPr>
            <p:cNvPr id="69" name="Tekstvak 177">
              <a:extLst>
                <a:ext uri="{FF2B5EF4-FFF2-40B4-BE49-F238E27FC236}">
                  <a16:creationId xmlns:a16="http://schemas.microsoft.com/office/drawing/2014/main" id="{8ADB4809-B09D-40E7-AE0A-FC80A8EB9E12}"/>
                </a:ext>
              </a:extLst>
            </p:cNvPr>
            <p:cNvSpPr txBox="1"/>
            <p:nvPr/>
          </p:nvSpPr>
          <p:spPr>
            <a:xfrm>
              <a:off x="7422479" y="5202116"/>
              <a:ext cx="1000165" cy="502792"/>
            </a:xfrm>
            <a:prstGeom prst="rect">
              <a:avLst/>
            </a:prstGeom>
            <a:noFill/>
          </p:spPr>
          <p:txBody>
            <a:bodyPr wrap="none" rtlCol="0">
              <a:spAutoFit/>
            </a:bodyPr>
            <a:lstStyle/>
            <a:p>
              <a:r>
                <a:rPr lang="nl-NL" sz="800" dirty="0"/>
                <a:t>WR34</a:t>
              </a:r>
              <a:endParaRPr lang="en-GB" sz="800" dirty="0"/>
            </a:p>
          </p:txBody>
        </p:sp>
        <p:sp>
          <p:nvSpPr>
            <p:cNvPr id="70" name="Tekstvak 178">
              <a:extLst>
                <a:ext uri="{FF2B5EF4-FFF2-40B4-BE49-F238E27FC236}">
                  <a16:creationId xmlns:a16="http://schemas.microsoft.com/office/drawing/2014/main" id="{23E2F7E3-080B-4A05-8A65-20A66CF82CBC}"/>
                </a:ext>
              </a:extLst>
            </p:cNvPr>
            <p:cNvSpPr txBox="1"/>
            <p:nvPr/>
          </p:nvSpPr>
          <p:spPr>
            <a:xfrm>
              <a:off x="6591535" y="5690850"/>
              <a:ext cx="660876" cy="502792"/>
            </a:xfrm>
            <a:prstGeom prst="rect">
              <a:avLst/>
            </a:prstGeom>
            <a:noFill/>
          </p:spPr>
          <p:txBody>
            <a:bodyPr wrap="none" rtlCol="0">
              <a:spAutoFit/>
            </a:bodyPr>
            <a:lstStyle/>
            <a:p>
              <a:r>
                <a:rPr lang="nl-NL" sz="800" dirty="0"/>
                <a:t>33</a:t>
              </a:r>
              <a:endParaRPr lang="en-GB" sz="800" dirty="0"/>
            </a:p>
          </p:txBody>
        </p:sp>
        <p:sp>
          <p:nvSpPr>
            <p:cNvPr id="71" name="Tekstvak 179">
              <a:extLst>
                <a:ext uri="{FF2B5EF4-FFF2-40B4-BE49-F238E27FC236}">
                  <a16:creationId xmlns:a16="http://schemas.microsoft.com/office/drawing/2014/main" id="{BF4052C6-F507-4453-9DA6-F8B327D3CF74}"/>
                </a:ext>
              </a:extLst>
            </p:cNvPr>
            <p:cNvSpPr txBox="1"/>
            <p:nvPr/>
          </p:nvSpPr>
          <p:spPr>
            <a:xfrm>
              <a:off x="9073996" y="5386515"/>
              <a:ext cx="1000165" cy="502792"/>
            </a:xfrm>
            <a:prstGeom prst="rect">
              <a:avLst/>
            </a:prstGeom>
            <a:noFill/>
          </p:spPr>
          <p:txBody>
            <a:bodyPr wrap="none" rtlCol="0">
              <a:spAutoFit/>
            </a:bodyPr>
            <a:lstStyle/>
            <a:p>
              <a:r>
                <a:rPr lang="nl-NL" sz="800" dirty="0"/>
                <a:t>WR38</a:t>
              </a:r>
              <a:endParaRPr lang="en-GB" sz="800" dirty="0"/>
            </a:p>
          </p:txBody>
        </p:sp>
        <p:sp>
          <p:nvSpPr>
            <p:cNvPr id="72" name="Tekstvak 180">
              <a:extLst>
                <a:ext uri="{FF2B5EF4-FFF2-40B4-BE49-F238E27FC236}">
                  <a16:creationId xmlns:a16="http://schemas.microsoft.com/office/drawing/2014/main" id="{2D6E07AD-435A-44B0-BA5D-94554156E64F}"/>
                </a:ext>
              </a:extLst>
            </p:cNvPr>
            <p:cNvSpPr txBox="1"/>
            <p:nvPr/>
          </p:nvSpPr>
          <p:spPr>
            <a:xfrm>
              <a:off x="9104302" y="5142524"/>
              <a:ext cx="1000165" cy="502792"/>
            </a:xfrm>
            <a:prstGeom prst="rect">
              <a:avLst/>
            </a:prstGeom>
            <a:noFill/>
          </p:spPr>
          <p:txBody>
            <a:bodyPr wrap="none" rtlCol="0">
              <a:spAutoFit/>
            </a:bodyPr>
            <a:lstStyle/>
            <a:p>
              <a:r>
                <a:rPr lang="nl-NL" sz="800" dirty="0"/>
                <a:t>WR37</a:t>
              </a:r>
              <a:endParaRPr lang="en-GB" sz="800" dirty="0"/>
            </a:p>
          </p:txBody>
        </p:sp>
        <p:sp>
          <p:nvSpPr>
            <p:cNvPr id="73" name="Tekstvak 181">
              <a:extLst>
                <a:ext uri="{FF2B5EF4-FFF2-40B4-BE49-F238E27FC236}">
                  <a16:creationId xmlns:a16="http://schemas.microsoft.com/office/drawing/2014/main" id="{93DFA501-C0FF-41C5-A17E-7852F388CD03}"/>
                </a:ext>
              </a:extLst>
            </p:cNvPr>
            <p:cNvSpPr txBox="1"/>
            <p:nvPr/>
          </p:nvSpPr>
          <p:spPr>
            <a:xfrm>
              <a:off x="7407750" y="5900619"/>
              <a:ext cx="1000165" cy="502792"/>
            </a:xfrm>
            <a:prstGeom prst="rect">
              <a:avLst/>
            </a:prstGeom>
            <a:noFill/>
          </p:spPr>
          <p:txBody>
            <a:bodyPr wrap="none" rtlCol="0">
              <a:spAutoFit/>
            </a:bodyPr>
            <a:lstStyle/>
            <a:p>
              <a:r>
                <a:rPr lang="nl-NL" sz="800" dirty="0"/>
                <a:t>WR36</a:t>
              </a:r>
              <a:endParaRPr lang="en-GB" sz="800" dirty="0"/>
            </a:p>
          </p:txBody>
        </p:sp>
        <p:sp>
          <p:nvSpPr>
            <p:cNvPr id="74" name="Tekstvak 182">
              <a:extLst>
                <a:ext uri="{FF2B5EF4-FFF2-40B4-BE49-F238E27FC236}">
                  <a16:creationId xmlns:a16="http://schemas.microsoft.com/office/drawing/2014/main" id="{B7B83B3D-D9CF-4BD9-BC6F-88718945A60D}"/>
                </a:ext>
              </a:extLst>
            </p:cNvPr>
            <p:cNvSpPr txBox="1"/>
            <p:nvPr/>
          </p:nvSpPr>
          <p:spPr>
            <a:xfrm>
              <a:off x="8572243" y="5843801"/>
              <a:ext cx="1000165" cy="502792"/>
            </a:xfrm>
            <a:prstGeom prst="rect">
              <a:avLst/>
            </a:prstGeom>
            <a:noFill/>
          </p:spPr>
          <p:txBody>
            <a:bodyPr wrap="none" rtlCol="0">
              <a:spAutoFit/>
            </a:bodyPr>
            <a:lstStyle/>
            <a:p>
              <a:r>
                <a:rPr lang="nl-NL" sz="800" dirty="0"/>
                <a:t>WR40</a:t>
              </a:r>
              <a:endParaRPr lang="en-GB" sz="800" dirty="0"/>
            </a:p>
          </p:txBody>
        </p:sp>
        <p:sp>
          <p:nvSpPr>
            <p:cNvPr id="75" name="Tekstvak 183">
              <a:extLst>
                <a:ext uri="{FF2B5EF4-FFF2-40B4-BE49-F238E27FC236}">
                  <a16:creationId xmlns:a16="http://schemas.microsoft.com/office/drawing/2014/main" id="{9F011F86-73D4-4D98-8521-458E7C4931AA}"/>
                </a:ext>
              </a:extLst>
            </p:cNvPr>
            <p:cNvSpPr txBox="1"/>
            <p:nvPr/>
          </p:nvSpPr>
          <p:spPr>
            <a:xfrm>
              <a:off x="8791556" y="5591264"/>
              <a:ext cx="1000165" cy="502792"/>
            </a:xfrm>
            <a:prstGeom prst="rect">
              <a:avLst/>
            </a:prstGeom>
            <a:noFill/>
          </p:spPr>
          <p:txBody>
            <a:bodyPr wrap="none" rtlCol="0">
              <a:spAutoFit/>
            </a:bodyPr>
            <a:lstStyle/>
            <a:p>
              <a:r>
                <a:rPr lang="nl-NL" sz="800" dirty="0"/>
                <a:t>WR39</a:t>
              </a:r>
              <a:endParaRPr lang="en-GB" sz="800" dirty="0"/>
            </a:p>
          </p:txBody>
        </p:sp>
        <mc:AlternateContent xmlns:mc="http://schemas.openxmlformats.org/markup-compatibility/2006" xmlns:p14="http://schemas.microsoft.com/office/powerpoint/2010/main">
          <mc:Choice Requires="p14">
            <p:contentPart p14:bwMode="auto" r:id="rId143">
              <p14:nvContentPartPr>
                <p14:cNvPr id="76" name="Inkt 184">
                  <a:extLst>
                    <a:ext uri="{FF2B5EF4-FFF2-40B4-BE49-F238E27FC236}">
                      <a16:creationId xmlns:a16="http://schemas.microsoft.com/office/drawing/2014/main" id="{F5659C0C-41B8-442A-9BEF-F171FF883BEA}"/>
                    </a:ext>
                  </a:extLst>
                </p14:cNvPr>
                <p14:cNvContentPartPr/>
                <p14:nvPr/>
              </p14:nvContentPartPr>
              <p14:xfrm>
                <a:off x="5103760" y="5182867"/>
                <a:ext cx="221040" cy="66960"/>
              </p14:xfrm>
            </p:contentPart>
          </mc:Choice>
          <mc:Fallback xmlns="">
            <p:pic>
              <p:nvPicPr>
                <p:cNvPr id="185" name="Inkt 184">
                  <a:extLst>
                    <a:ext uri="{FF2B5EF4-FFF2-40B4-BE49-F238E27FC236}">
                      <a16:creationId xmlns:a16="http://schemas.microsoft.com/office/drawing/2014/main" id="{5DE8B121-166E-4607-87C4-CA8AFA4B0A40}"/>
                    </a:ext>
                  </a:extLst>
                </p:cNvPr>
                <p:cNvPicPr/>
                <p:nvPr/>
              </p:nvPicPr>
              <p:blipFill>
                <a:blip r:embed="rId144"/>
                <a:stretch>
                  <a:fillRect/>
                </a:stretch>
              </p:blipFill>
              <p:spPr>
                <a:xfrm>
                  <a:off x="5083141" y="5161942"/>
                  <a:ext cx="261454" cy="10797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7" name="Inkt 185">
                  <a:extLst>
                    <a:ext uri="{FF2B5EF4-FFF2-40B4-BE49-F238E27FC236}">
                      <a16:creationId xmlns:a16="http://schemas.microsoft.com/office/drawing/2014/main" id="{8A1FBBE1-E345-4349-B38A-7FB85C66A803}"/>
                    </a:ext>
                  </a:extLst>
                </p14:cNvPr>
                <p14:cNvContentPartPr/>
                <p14:nvPr/>
              </p14:nvContentPartPr>
              <p14:xfrm>
                <a:off x="5194120" y="5834827"/>
                <a:ext cx="34920" cy="242280"/>
              </p14:xfrm>
            </p:contentPart>
          </mc:Choice>
          <mc:Fallback xmlns="">
            <p:pic>
              <p:nvPicPr>
                <p:cNvPr id="186" name="Inkt 185">
                  <a:extLst>
                    <a:ext uri="{FF2B5EF4-FFF2-40B4-BE49-F238E27FC236}">
                      <a16:creationId xmlns:a16="http://schemas.microsoft.com/office/drawing/2014/main" id="{2FF7EE20-8F80-4A0A-81BB-B2C2E11D3BF4}"/>
                    </a:ext>
                  </a:extLst>
                </p:cNvPr>
                <p:cNvPicPr/>
                <p:nvPr/>
              </p:nvPicPr>
              <p:blipFill>
                <a:blip r:embed="rId146"/>
                <a:stretch>
                  <a:fillRect/>
                </a:stretch>
              </p:blipFill>
              <p:spPr>
                <a:xfrm>
                  <a:off x="5173818" y="5813869"/>
                  <a:ext cx="74713" cy="28335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7">
            <p14:nvContentPartPr>
              <p14:cNvPr id="130" name="Inkt 2">
                <a:extLst>
                  <a:ext uri="{FF2B5EF4-FFF2-40B4-BE49-F238E27FC236}">
                    <a16:creationId xmlns:a16="http://schemas.microsoft.com/office/drawing/2014/main" id="{F893654A-D9F6-48FB-B32A-E13A89C0F68D}"/>
                  </a:ext>
                </a:extLst>
              </p14:cNvPr>
              <p14:cNvContentPartPr/>
              <p14:nvPr/>
            </p14:nvContentPartPr>
            <p14:xfrm rot="2650551">
              <a:off x="788512" y="2753969"/>
              <a:ext cx="2520" cy="3600"/>
            </p14:xfrm>
          </p:contentPart>
        </mc:Choice>
        <mc:Fallback xmlns="">
          <p:pic>
            <p:nvPicPr>
              <p:cNvPr id="130" name="Inkt 2">
                <a:extLst>
                  <a:ext uri="{FF2B5EF4-FFF2-40B4-BE49-F238E27FC236}">
                    <a16:creationId xmlns:a16="http://schemas.microsoft.com/office/drawing/2014/main" id="{F893654A-D9F6-48FB-B32A-E13A89C0F68D}"/>
                  </a:ext>
                </a:extLst>
              </p:cNvPr>
              <p:cNvPicPr/>
              <p:nvPr/>
            </p:nvPicPr>
            <p:blipFill>
              <a:blip r:embed="rId148"/>
              <a:stretch>
                <a:fillRect/>
              </a:stretch>
            </p:blipFill>
            <p:spPr>
              <a:xfrm rot="2650551">
                <a:off x="779512" y="2744969"/>
                <a:ext cx="20160" cy="21240"/>
              </a:xfrm>
              <a:prstGeom prst="rect">
                <a:avLst/>
              </a:prstGeom>
            </p:spPr>
          </p:pic>
        </mc:Fallback>
      </mc:AlternateContent>
      <p:sp>
        <p:nvSpPr>
          <p:cNvPr id="131" name="Tekstvak 39">
            <a:extLst>
              <a:ext uri="{FF2B5EF4-FFF2-40B4-BE49-F238E27FC236}">
                <a16:creationId xmlns:a16="http://schemas.microsoft.com/office/drawing/2014/main" id="{83D4631E-F839-47DA-B2FF-67FD1B1BE8E0}"/>
              </a:ext>
            </a:extLst>
          </p:cNvPr>
          <p:cNvSpPr txBox="1"/>
          <p:nvPr/>
        </p:nvSpPr>
        <p:spPr>
          <a:xfrm rot="2650551">
            <a:off x="733264" y="904587"/>
            <a:ext cx="1290998" cy="369332"/>
          </a:xfrm>
          <a:prstGeom prst="rect">
            <a:avLst/>
          </a:prstGeom>
          <a:noFill/>
        </p:spPr>
        <p:txBody>
          <a:bodyPr wrap="square" rtlCol="0">
            <a:spAutoFit/>
          </a:bodyPr>
          <a:lstStyle/>
          <a:p>
            <a:r>
              <a:rPr lang="nl-NL" dirty="0" err="1"/>
              <a:t>Waterriver</a:t>
            </a:r>
            <a:endParaRPr lang="en-GB" dirty="0"/>
          </a:p>
        </p:txBody>
      </p:sp>
      <p:sp>
        <p:nvSpPr>
          <p:cNvPr id="8" name="TextBox 7">
            <a:extLst>
              <a:ext uri="{FF2B5EF4-FFF2-40B4-BE49-F238E27FC236}">
                <a16:creationId xmlns:a16="http://schemas.microsoft.com/office/drawing/2014/main" id="{A772BD5F-F7DA-44B4-88E1-DAB054E28D4B}"/>
              </a:ext>
            </a:extLst>
          </p:cNvPr>
          <p:cNvSpPr txBox="1"/>
          <p:nvPr/>
        </p:nvSpPr>
        <p:spPr>
          <a:xfrm rot="19703202">
            <a:off x="3051239" y="2774662"/>
            <a:ext cx="5660524" cy="1569660"/>
          </a:xfrm>
          <a:prstGeom prst="rect">
            <a:avLst/>
          </a:prstGeom>
          <a:noFill/>
        </p:spPr>
        <p:txBody>
          <a:bodyPr wrap="none" rtlCol="0">
            <a:spAutoFit/>
          </a:bodyPr>
          <a:lstStyle/>
          <a:p>
            <a:r>
              <a:rPr lang="en-US"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inspiration</a:t>
            </a:r>
            <a:endParaRPr lang="en-NL" sz="9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711521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Community</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p:txBody>
          <a:bodyPr/>
          <a:lstStyle/>
          <a:p>
            <a:r>
              <a:rPr lang="en-US" dirty="0"/>
              <a:t>RRRs with temporal attributes.</a:t>
            </a:r>
          </a:p>
          <a:p>
            <a:pPr marL="914400" lvl="1" indent="-457200">
              <a:buFont typeface="+mj-lt"/>
              <a:buAutoNum type="arabicPeriod"/>
            </a:pPr>
            <a:r>
              <a:rPr lang="en-US" dirty="0"/>
              <a:t>Individual with permanent rights to activities in Forest WG04 based on being member of </a:t>
            </a:r>
            <a:r>
              <a:rPr lang="en-US" dirty="0" err="1"/>
              <a:t>Grassybasin</a:t>
            </a:r>
            <a:r>
              <a:rPr lang="en-US" dirty="0"/>
              <a:t> community.</a:t>
            </a:r>
          </a:p>
          <a:p>
            <a:pPr marL="914400" lvl="1" indent="-457200">
              <a:buFont typeface="+mj-lt"/>
              <a:buAutoNum type="arabicPeriod"/>
            </a:pPr>
            <a:r>
              <a:rPr lang="en-US" dirty="0"/>
              <a:t>Individual with temporary rights to activities in Forest WG04 based on holding </a:t>
            </a:r>
            <a:r>
              <a:rPr lang="en-US" strike="sngStrike" dirty="0"/>
              <a:t>lease</a:t>
            </a:r>
            <a:r>
              <a:rPr lang="en-US" dirty="0"/>
              <a:t> rental of plot in </a:t>
            </a:r>
            <a:r>
              <a:rPr lang="en-US" dirty="0" err="1"/>
              <a:t>Grassybasin</a:t>
            </a:r>
            <a:r>
              <a:rPr lang="en-US" dirty="0"/>
              <a:t> community.</a:t>
            </a:r>
          </a:p>
          <a:p>
            <a:pPr marL="914400" lvl="1" indent="-457200">
              <a:buFont typeface="+mj-lt"/>
              <a:buAutoNum type="arabicPeriod"/>
            </a:pPr>
            <a:r>
              <a:rPr lang="en-US" dirty="0"/>
              <a:t>Also demonstrate </a:t>
            </a:r>
            <a:r>
              <a:rPr lang="en-US" dirty="0" err="1"/>
              <a:t>BAUnit</a:t>
            </a:r>
            <a:r>
              <a:rPr lang="en-US" dirty="0"/>
              <a:t> as party as alternative modeling strategy where leased [</a:t>
            </a:r>
            <a:r>
              <a:rPr lang="en-US" dirty="0">
                <a:highlight>
                  <a:srgbClr val="FFFF00"/>
                </a:highlight>
              </a:rPr>
              <a:t>take care of the difference between real (e.g., lease) and personal (e.g., some usufructuary) rights</a:t>
            </a:r>
            <a:r>
              <a:rPr lang="en-US" dirty="0"/>
              <a:t>] plot has permanent rights while lessee inherits rights on plot for period of lease.</a:t>
            </a:r>
          </a:p>
          <a:p>
            <a:pPr lvl="1"/>
            <a:endParaRPr lang="en-NL" dirty="0"/>
          </a:p>
        </p:txBody>
      </p:sp>
    </p:spTree>
    <p:extLst>
      <p:ext uri="{BB962C8B-B14F-4D97-AF65-F5344CB8AC3E}">
        <p14:creationId xmlns:p14="http://schemas.microsoft.com/office/powerpoint/2010/main" val="3181667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Community</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a:xfrm>
            <a:off x="838200" y="1386348"/>
            <a:ext cx="10515600" cy="4790615"/>
          </a:xfrm>
        </p:spPr>
        <p:txBody>
          <a:bodyPr/>
          <a:lstStyle/>
          <a:p>
            <a:pPr marL="0" indent="0">
              <a:buNone/>
            </a:pPr>
            <a:r>
              <a:rPr lang="en-US" dirty="0"/>
              <a:t>Individual with permanent rights to activities in Forest WG04 based on being member of </a:t>
            </a:r>
            <a:r>
              <a:rPr lang="en-US" dirty="0" err="1"/>
              <a:t>Grassybasin</a:t>
            </a:r>
            <a:r>
              <a:rPr lang="en-US" dirty="0"/>
              <a:t> community. Individual with temporary rights to activities in Forest WG04 based on holding </a:t>
            </a:r>
            <a:r>
              <a:rPr lang="en-US" strike="sngStrike" dirty="0"/>
              <a:t>lease</a:t>
            </a:r>
            <a:r>
              <a:rPr lang="en-US" dirty="0"/>
              <a:t> rental of plot in </a:t>
            </a:r>
            <a:r>
              <a:rPr lang="en-US" dirty="0" err="1"/>
              <a:t>Grassybasin</a:t>
            </a:r>
            <a:r>
              <a:rPr lang="en-US" dirty="0"/>
              <a:t> community.</a:t>
            </a:r>
          </a:p>
          <a:p>
            <a:pPr marL="0" indent="0">
              <a:buNone/>
            </a:pPr>
            <a:endParaRPr lang="en-US" dirty="0"/>
          </a:p>
        </p:txBody>
      </p:sp>
      <p:grpSp>
        <p:nvGrpSpPr>
          <p:cNvPr id="87" name="Group 86">
            <a:extLst>
              <a:ext uri="{FF2B5EF4-FFF2-40B4-BE49-F238E27FC236}">
                <a16:creationId xmlns:a16="http://schemas.microsoft.com/office/drawing/2014/main" id="{0BC2F53F-D023-4E5F-AD76-3F3ABB3B2024}"/>
              </a:ext>
            </a:extLst>
          </p:cNvPr>
          <p:cNvGrpSpPr/>
          <p:nvPr/>
        </p:nvGrpSpPr>
        <p:grpSpPr>
          <a:xfrm>
            <a:off x="1168192" y="3164661"/>
            <a:ext cx="9870372" cy="3450207"/>
            <a:chOff x="1168192" y="3164661"/>
            <a:chExt cx="9870372" cy="3450207"/>
          </a:xfrm>
        </p:grpSpPr>
        <p:cxnSp>
          <p:nvCxnSpPr>
            <p:cNvPr id="31" name="Straight Connector 30">
              <a:extLst>
                <a:ext uri="{FF2B5EF4-FFF2-40B4-BE49-F238E27FC236}">
                  <a16:creationId xmlns:a16="http://schemas.microsoft.com/office/drawing/2014/main" id="{685A9B06-7ECB-438A-8EB0-762691703CB6}"/>
                </a:ext>
              </a:extLst>
            </p:cNvPr>
            <p:cNvCxnSpPr>
              <a:cxnSpLocks/>
              <a:stCxn id="35" idx="3"/>
              <a:endCxn id="38" idx="1"/>
            </p:cNvCxnSpPr>
            <p:nvPr/>
          </p:nvCxnSpPr>
          <p:spPr>
            <a:xfrm>
              <a:off x="2617675" y="3555186"/>
              <a:ext cx="90469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DE37C5-7D09-481C-83A3-4F899483E97C}"/>
                </a:ext>
              </a:extLst>
            </p:cNvPr>
            <p:cNvCxnSpPr>
              <a:cxnSpLocks/>
              <a:stCxn id="37" idx="3"/>
              <a:endCxn id="39" idx="1"/>
            </p:cNvCxnSpPr>
            <p:nvPr/>
          </p:nvCxnSpPr>
          <p:spPr>
            <a:xfrm>
              <a:off x="2495755" y="4539019"/>
              <a:ext cx="1025821" cy="17864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2C48296-C636-4D6E-940C-A1F2163C9D9C}"/>
                </a:ext>
              </a:extLst>
            </p:cNvPr>
            <p:cNvCxnSpPr>
              <a:cxnSpLocks/>
              <a:stCxn id="39" idx="3"/>
              <a:endCxn id="51" idx="1"/>
            </p:cNvCxnSpPr>
            <p:nvPr/>
          </p:nvCxnSpPr>
          <p:spPr>
            <a:xfrm>
              <a:off x="4971058" y="6325419"/>
              <a:ext cx="1050901"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34" name="TextBox 33">
              <a:extLst>
                <a:ext uri="{FF2B5EF4-FFF2-40B4-BE49-F238E27FC236}">
                  <a16:creationId xmlns:a16="http://schemas.microsoft.com/office/drawing/2014/main" id="{2E84DCFD-36FF-4C8A-8742-1D8E86DE61C9}"/>
                </a:ext>
              </a:extLst>
            </p:cNvPr>
            <p:cNvSpPr txBox="1"/>
            <p:nvPr/>
          </p:nvSpPr>
          <p:spPr>
            <a:xfrm>
              <a:off x="8321118" y="424957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WG04</a:t>
              </a:r>
              <a:endParaRPr lang="en-NL" dirty="0">
                <a:solidFill>
                  <a:schemeClr val="tx1"/>
                </a:solidFill>
              </a:endParaRPr>
            </a:p>
          </p:txBody>
        </p:sp>
        <p:sp>
          <p:nvSpPr>
            <p:cNvPr id="35" name="Rectangle 34">
              <a:extLst>
                <a:ext uri="{FF2B5EF4-FFF2-40B4-BE49-F238E27FC236}">
                  <a16:creationId xmlns:a16="http://schemas.microsoft.com/office/drawing/2014/main" id="{7EC5F4C9-A0C7-4D84-A873-ABEBA001A36A}"/>
                </a:ext>
              </a:extLst>
            </p:cNvPr>
            <p:cNvSpPr/>
            <p:nvPr/>
          </p:nvSpPr>
          <p:spPr>
            <a:xfrm>
              <a:off x="1168192" y="3164661"/>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Mwalimu</a:t>
              </a:r>
              <a:r>
                <a:rPr lang="en-US" dirty="0">
                  <a:solidFill>
                    <a:sysClr val="windowText" lastClr="000000"/>
                  </a:solidFill>
                </a:rPr>
                <a:t>: Party</a:t>
              </a:r>
              <a:endParaRPr lang="en-NL" dirty="0">
                <a:solidFill>
                  <a:sysClr val="windowText" lastClr="000000"/>
                </a:solidFill>
              </a:endParaRPr>
            </a:p>
          </p:txBody>
        </p:sp>
        <p:sp>
          <p:nvSpPr>
            <p:cNvPr id="37" name="Rectangle 36">
              <a:extLst>
                <a:ext uri="{FF2B5EF4-FFF2-40B4-BE49-F238E27FC236}">
                  <a16:creationId xmlns:a16="http://schemas.microsoft.com/office/drawing/2014/main" id="{56D23CAF-A8C8-4A07-B25D-615F2A2B1413}"/>
                </a:ext>
              </a:extLst>
            </p:cNvPr>
            <p:cNvSpPr/>
            <p:nvPr/>
          </p:nvSpPr>
          <p:spPr>
            <a:xfrm>
              <a:off x="1185675" y="4148494"/>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Mnandi: party</a:t>
              </a:r>
              <a:endParaRPr lang="en-NL" dirty="0">
                <a:solidFill>
                  <a:sysClr val="windowText" lastClr="000000"/>
                </a:solidFill>
              </a:endParaRPr>
            </a:p>
          </p:txBody>
        </p:sp>
        <p:sp>
          <p:nvSpPr>
            <p:cNvPr id="38" name="TextBox 37">
              <a:extLst>
                <a:ext uri="{FF2B5EF4-FFF2-40B4-BE49-F238E27FC236}">
                  <a16:creationId xmlns:a16="http://schemas.microsoft.com/office/drawing/2014/main" id="{0E414BF1-2AFF-42F3-99D9-69C199E7799C}"/>
                </a:ext>
              </a:extLst>
            </p:cNvPr>
            <p:cNvSpPr txBox="1"/>
            <p:nvPr/>
          </p:nvSpPr>
          <p:spPr>
            <a:xfrm>
              <a:off x="3522367" y="3232021"/>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Right-R15</a:t>
              </a:r>
              <a:endParaRPr lang="en-NL" dirty="0"/>
            </a:p>
          </p:txBody>
        </p:sp>
        <p:sp>
          <p:nvSpPr>
            <p:cNvPr id="39" name="TextBox 38">
              <a:extLst>
                <a:ext uri="{FF2B5EF4-FFF2-40B4-BE49-F238E27FC236}">
                  <a16:creationId xmlns:a16="http://schemas.microsoft.com/office/drawing/2014/main" id="{B2D86F02-DE8A-48B2-B87B-91074B52C244}"/>
                </a:ext>
              </a:extLst>
            </p:cNvPr>
            <p:cNvSpPr txBox="1"/>
            <p:nvPr/>
          </p:nvSpPr>
          <p:spPr>
            <a:xfrm>
              <a:off x="3521576" y="6140753"/>
              <a:ext cx="1449482"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Rental –R16B</a:t>
              </a:r>
              <a:endParaRPr lang="en-NL" dirty="0"/>
            </a:p>
          </p:txBody>
        </p:sp>
        <p:cxnSp>
          <p:nvCxnSpPr>
            <p:cNvPr id="41" name="Straight Connector 40">
              <a:extLst>
                <a:ext uri="{FF2B5EF4-FFF2-40B4-BE49-F238E27FC236}">
                  <a16:creationId xmlns:a16="http://schemas.microsoft.com/office/drawing/2014/main" id="{68267FBA-4BCB-4E07-A58E-1D64ED029AA7}"/>
                </a:ext>
              </a:extLst>
            </p:cNvPr>
            <p:cNvCxnSpPr>
              <a:cxnSpLocks/>
              <a:stCxn id="46" idx="3"/>
              <a:endCxn id="43" idx="1"/>
            </p:cNvCxnSpPr>
            <p:nvPr/>
          </p:nvCxnSpPr>
          <p:spPr>
            <a:xfrm>
              <a:off x="4971058" y="4539019"/>
              <a:ext cx="1048393"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42" name="Straight Connector 41">
              <a:extLst>
                <a:ext uri="{FF2B5EF4-FFF2-40B4-BE49-F238E27FC236}">
                  <a16:creationId xmlns:a16="http://schemas.microsoft.com/office/drawing/2014/main" id="{F27DE1C6-F54A-40AC-A49B-AA6087E90221}"/>
                </a:ext>
              </a:extLst>
            </p:cNvPr>
            <p:cNvCxnSpPr>
              <a:cxnSpLocks/>
              <a:stCxn id="37" idx="3"/>
              <a:endCxn id="46" idx="1"/>
            </p:cNvCxnSpPr>
            <p:nvPr/>
          </p:nvCxnSpPr>
          <p:spPr>
            <a:xfrm>
              <a:off x="2495755" y="4539019"/>
              <a:ext cx="1025821"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43" name="Rechthoek 10">
              <a:extLst>
                <a:ext uri="{FF2B5EF4-FFF2-40B4-BE49-F238E27FC236}">
                  <a16:creationId xmlns:a16="http://schemas.microsoft.com/office/drawing/2014/main" id="{ACA700BC-DC45-4086-BC33-C234AEFC8F9E}"/>
                </a:ext>
              </a:extLst>
            </p:cNvPr>
            <p:cNvSpPr/>
            <p:nvPr/>
          </p:nvSpPr>
          <p:spPr>
            <a:xfrm>
              <a:off x="6019451" y="4249570"/>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BAU-R04</a:t>
              </a:r>
            </a:p>
          </p:txBody>
        </p:sp>
        <p:cxnSp>
          <p:nvCxnSpPr>
            <p:cNvPr id="44" name="Straight Connector 43">
              <a:extLst>
                <a:ext uri="{FF2B5EF4-FFF2-40B4-BE49-F238E27FC236}">
                  <a16:creationId xmlns:a16="http://schemas.microsoft.com/office/drawing/2014/main" id="{59A30B05-813F-41D1-84B6-4629A5348C00}"/>
                </a:ext>
              </a:extLst>
            </p:cNvPr>
            <p:cNvCxnSpPr>
              <a:cxnSpLocks/>
              <a:stCxn id="43" idx="3"/>
              <a:endCxn id="34" idx="1"/>
            </p:cNvCxnSpPr>
            <p:nvPr/>
          </p:nvCxnSpPr>
          <p:spPr>
            <a:xfrm>
              <a:off x="7245049" y="4539020"/>
              <a:ext cx="1076069"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45" name="Straight Connector 44">
              <a:extLst>
                <a:ext uri="{FF2B5EF4-FFF2-40B4-BE49-F238E27FC236}">
                  <a16:creationId xmlns:a16="http://schemas.microsoft.com/office/drawing/2014/main" id="{73896F0B-C52E-4A83-AFE3-CD7F349BDEB0}"/>
                </a:ext>
              </a:extLst>
            </p:cNvPr>
            <p:cNvCxnSpPr>
              <a:cxnSpLocks/>
              <a:stCxn id="38" idx="3"/>
              <a:endCxn id="43" idx="1"/>
            </p:cNvCxnSpPr>
            <p:nvPr/>
          </p:nvCxnSpPr>
          <p:spPr>
            <a:xfrm>
              <a:off x="4971849" y="3555187"/>
              <a:ext cx="1047602" cy="98383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46" name="TextBox 45">
              <a:extLst>
                <a:ext uri="{FF2B5EF4-FFF2-40B4-BE49-F238E27FC236}">
                  <a16:creationId xmlns:a16="http://schemas.microsoft.com/office/drawing/2014/main" id="{3A4671F9-8779-48B4-870C-C9FEFAC42065}"/>
                </a:ext>
              </a:extLst>
            </p:cNvPr>
            <p:cNvSpPr txBox="1"/>
            <p:nvPr/>
          </p:nvSpPr>
          <p:spPr>
            <a:xfrm>
              <a:off x="3521576" y="4215853"/>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Right-R16A</a:t>
              </a:r>
              <a:endParaRPr lang="en-NL" dirty="0"/>
            </a:p>
          </p:txBody>
        </p:sp>
        <p:sp>
          <p:nvSpPr>
            <p:cNvPr id="50" name="TextBox 49">
              <a:extLst>
                <a:ext uri="{FF2B5EF4-FFF2-40B4-BE49-F238E27FC236}">
                  <a16:creationId xmlns:a16="http://schemas.microsoft.com/office/drawing/2014/main" id="{EC9578A3-2D47-4D7A-8BA2-A770251D3E50}"/>
                </a:ext>
              </a:extLst>
            </p:cNvPr>
            <p:cNvSpPr txBox="1"/>
            <p:nvPr/>
          </p:nvSpPr>
          <p:spPr>
            <a:xfrm>
              <a:off x="8321118" y="6035969"/>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WG07</a:t>
              </a:r>
              <a:endParaRPr lang="en-NL" dirty="0">
                <a:solidFill>
                  <a:schemeClr val="tx1"/>
                </a:solidFill>
              </a:endParaRPr>
            </a:p>
          </p:txBody>
        </p:sp>
        <p:sp>
          <p:nvSpPr>
            <p:cNvPr id="51" name="Rechthoek 10">
              <a:extLst>
                <a:ext uri="{FF2B5EF4-FFF2-40B4-BE49-F238E27FC236}">
                  <a16:creationId xmlns:a16="http://schemas.microsoft.com/office/drawing/2014/main" id="{76922B85-1BC7-4661-ABDA-3F2A084E4F11}"/>
                </a:ext>
              </a:extLst>
            </p:cNvPr>
            <p:cNvSpPr/>
            <p:nvPr/>
          </p:nvSpPr>
          <p:spPr>
            <a:xfrm>
              <a:off x="6021959" y="6035969"/>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BAU-R06</a:t>
              </a:r>
            </a:p>
          </p:txBody>
        </p:sp>
        <p:cxnSp>
          <p:nvCxnSpPr>
            <p:cNvPr id="52" name="Straight Connector 51">
              <a:extLst>
                <a:ext uri="{FF2B5EF4-FFF2-40B4-BE49-F238E27FC236}">
                  <a16:creationId xmlns:a16="http://schemas.microsoft.com/office/drawing/2014/main" id="{07F3692D-E6DB-4BA1-AEE2-39C5764015FE}"/>
                </a:ext>
              </a:extLst>
            </p:cNvPr>
            <p:cNvCxnSpPr>
              <a:cxnSpLocks/>
              <a:stCxn id="51" idx="3"/>
              <a:endCxn id="50" idx="1"/>
            </p:cNvCxnSpPr>
            <p:nvPr/>
          </p:nvCxnSpPr>
          <p:spPr>
            <a:xfrm>
              <a:off x="7247557" y="6325419"/>
              <a:ext cx="1073561"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53" name="Callout: Line with Border and Accent Bar 52">
              <a:extLst>
                <a:ext uri="{FF2B5EF4-FFF2-40B4-BE49-F238E27FC236}">
                  <a16:creationId xmlns:a16="http://schemas.microsoft.com/office/drawing/2014/main" id="{AC853373-5659-4FBC-AB71-5EA64CD90AC2}"/>
                </a:ext>
              </a:extLst>
            </p:cNvPr>
            <p:cNvSpPr/>
            <p:nvPr/>
          </p:nvSpPr>
          <p:spPr>
            <a:xfrm>
              <a:off x="9962496" y="5676391"/>
              <a:ext cx="1076068" cy="390525"/>
            </a:xfrm>
            <a:prstGeom prst="accentBorderCallout1">
              <a:avLst>
                <a:gd name="adj1" fmla="val 42165"/>
                <a:gd name="adj2" fmla="val -4557"/>
                <a:gd name="adj3" fmla="val 161931"/>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Spatial-Unit Level B</a:t>
              </a:r>
            </a:p>
          </p:txBody>
        </p:sp>
        <p:sp>
          <p:nvSpPr>
            <p:cNvPr id="80" name="Rectangle: Folded Corner 79">
              <a:extLst>
                <a:ext uri="{FF2B5EF4-FFF2-40B4-BE49-F238E27FC236}">
                  <a16:creationId xmlns:a16="http://schemas.microsoft.com/office/drawing/2014/main" id="{2AADC8BA-0804-48DF-9440-7BFC7CE6396D}"/>
                </a:ext>
              </a:extLst>
            </p:cNvPr>
            <p:cNvSpPr/>
            <p:nvPr/>
          </p:nvSpPr>
          <p:spPr>
            <a:xfrm>
              <a:off x="5511552" y="5009561"/>
              <a:ext cx="1763486" cy="918388"/>
            </a:xfrm>
            <a:prstGeom prst="foldedCorner">
              <a:avLst>
                <a:gd name="adj" fmla="val 29514"/>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&lt;&lt;constraint&gt;&gt;</a:t>
              </a:r>
            </a:p>
            <a:p>
              <a:pPr algn="ctr"/>
              <a:r>
                <a:rPr lang="en-US" sz="1400" dirty="0"/>
                <a:t>Usufructuary Right-R16 lives as long as Rental-R15</a:t>
              </a:r>
              <a:endParaRPr lang="en-NL" sz="1400" dirty="0"/>
            </a:p>
          </p:txBody>
        </p:sp>
        <p:cxnSp>
          <p:nvCxnSpPr>
            <p:cNvPr id="82" name="Straight Connector 81">
              <a:extLst>
                <a:ext uri="{FF2B5EF4-FFF2-40B4-BE49-F238E27FC236}">
                  <a16:creationId xmlns:a16="http://schemas.microsoft.com/office/drawing/2014/main" id="{20D1861D-6842-473A-B88C-75932D4B48FF}"/>
                </a:ext>
              </a:extLst>
            </p:cNvPr>
            <p:cNvCxnSpPr>
              <a:cxnSpLocks/>
              <a:stCxn id="80" idx="1"/>
              <a:endCxn id="46" idx="2"/>
            </p:cNvCxnSpPr>
            <p:nvPr/>
          </p:nvCxnSpPr>
          <p:spPr>
            <a:xfrm flipH="1" flipV="1">
              <a:off x="4246317" y="4862184"/>
              <a:ext cx="1265235" cy="606571"/>
            </a:xfrm>
            <a:prstGeom prst="line">
              <a:avLst/>
            </a:prstGeom>
            <a:solidFill>
              <a:schemeClr val="tx1"/>
            </a:solidFill>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71E2037-9193-467D-90C5-E54D2549A2B9}"/>
                </a:ext>
              </a:extLst>
            </p:cNvPr>
            <p:cNvCxnSpPr>
              <a:stCxn id="80" idx="1"/>
              <a:endCxn id="39" idx="0"/>
            </p:cNvCxnSpPr>
            <p:nvPr/>
          </p:nvCxnSpPr>
          <p:spPr>
            <a:xfrm flipH="1">
              <a:off x="4246317" y="5468755"/>
              <a:ext cx="1265235" cy="671998"/>
            </a:xfrm>
            <a:prstGeom prst="line">
              <a:avLst/>
            </a:prstGeom>
            <a:solidFill>
              <a:schemeClr val="tx1"/>
            </a:solidFill>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6" name="Callout: Line with Border and Accent Bar 85">
              <a:extLst>
                <a:ext uri="{FF2B5EF4-FFF2-40B4-BE49-F238E27FC236}">
                  <a16:creationId xmlns:a16="http://schemas.microsoft.com/office/drawing/2014/main" id="{2BBDCF99-63D9-40B7-9F91-EB601860A4D4}"/>
                </a:ext>
              </a:extLst>
            </p:cNvPr>
            <p:cNvSpPr/>
            <p:nvPr/>
          </p:nvSpPr>
          <p:spPr>
            <a:xfrm>
              <a:off x="1892933" y="5972646"/>
              <a:ext cx="1076068" cy="390525"/>
            </a:xfrm>
            <a:prstGeom prst="accentBorderCallout1">
              <a:avLst>
                <a:gd name="adj1" fmla="val 42165"/>
                <a:gd name="adj2" fmla="val 104968"/>
                <a:gd name="adj3" fmla="val 102513"/>
                <a:gd name="adj4" fmla="val 1537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Start-date</a:t>
              </a:r>
            </a:p>
            <a:p>
              <a:pPr algn="ctr"/>
              <a:r>
                <a:rPr lang="en-US" sz="1200" dirty="0"/>
                <a:t>End-date</a:t>
              </a:r>
              <a:endParaRPr lang="en-NL" sz="1200" dirty="0"/>
            </a:p>
          </p:txBody>
        </p:sp>
      </p:grpSp>
    </p:spTree>
    <p:extLst>
      <p:ext uri="{BB962C8B-B14F-4D97-AF65-F5344CB8AC3E}">
        <p14:creationId xmlns:p14="http://schemas.microsoft.com/office/powerpoint/2010/main" val="2903217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D50598-985D-41CD-899F-9227783B7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0" y="1242060"/>
            <a:ext cx="5930265" cy="5615940"/>
          </a:xfrm>
          <a:prstGeom prst="rect">
            <a:avLst/>
          </a:prstGeom>
        </p:spPr>
      </p:pic>
      <p:sp>
        <p:nvSpPr>
          <p:cNvPr id="3" name="Title 1">
            <a:extLst>
              <a:ext uri="{FF2B5EF4-FFF2-40B4-BE49-F238E27FC236}">
                <a16:creationId xmlns:a16="http://schemas.microsoft.com/office/drawing/2014/main" id="{0D237190-8B4F-4FBB-A549-441DA89D047A}"/>
              </a:ext>
            </a:extLst>
          </p:cNvPr>
          <p:cNvSpPr>
            <a:spLocks noGrp="1"/>
          </p:cNvSpPr>
          <p:nvPr>
            <p:ph type="title"/>
          </p:nvPr>
        </p:nvSpPr>
        <p:spPr>
          <a:xfrm>
            <a:off x="838200" y="365125"/>
            <a:ext cx="10515600" cy="1325563"/>
          </a:xfrm>
        </p:spPr>
        <p:txBody>
          <a:bodyPr/>
          <a:lstStyle/>
          <a:p>
            <a:r>
              <a:rPr lang="en-US" dirty="0"/>
              <a:t>1. Registration of communities</a:t>
            </a:r>
            <a:endParaRPr lang="en-NL" dirty="0"/>
          </a:p>
        </p:txBody>
      </p:sp>
      <p:pic>
        <p:nvPicPr>
          <p:cNvPr id="2" name="Picture 1">
            <a:extLst>
              <a:ext uri="{FF2B5EF4-FFF2-40B4-BE49-F238E27FC236}">
                <a16:creationId xmlns:a16="http://schemas.microsoft.com/office/drawing/2014/main" id="{ED2F0AFF-5BEE-445D-8919-A99DF427B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47141" y="1852728"/>
            <a:ext cx="5439918" cy="1906905"/>
          </a:xfrm>
          <a:prstGeom prst="rect">
            <a:avLst/>
          </a:prstGeom>
        </p:spPr>
      </p:pic>
    </p:spTree>
    <p:extLst>
      <p:ext uri="{BB962C8B-B14F-4D97-AF65-F5344CB8AC3E}">
        <p14:creationId xmlns:p14="http://schemas.microsoft.com/office/powerpoint/2010/main" val="1420516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Community</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a:xfrm>
            <a:off x="838200" y="1386348"/>
            <a:ext cx="10515600" cy="4790615"/>
          </a:xfrm>
        </p:spPr>
        <p:txBody>
          <a:bodyPr/>
          <a:lstStyle/>
          <a:p>
            <a:pPr marL="0" indent="0">
              <a:buNone/>
            </a:pPr>
            <a:r>
              <a:rPr lang="en-US" dirty="0"/>
              <a:t>An alternative modeling strategy could use the </a:t>
            </a:r>
            <a:r>
              <a:rPr lang="en-US" dirty="0" err="1"/>
              <a:t>BAUnit</a:t>
            </a:r>
            <a:r>
              <a:rPr lang="en-US" dirty="0"/>
              <a:t> as a party where the rented plot has permanent rights while renter inherits rights on plot for rental period.</a:t>
            </a:r>
          </a:p>
        </p:txBody>
      </p:sp>
      <p:grpSp>
        <p:nvGrpSpPr>
          <p:cNvPr id="56" name="Group 55">
            <a:extLst>
              <a:ext uri="{FF2B5EF4-FFF2-40B4-BE49-F238E27FC236}">
                <a16:creationId xmlns:a16="http://schemas.microsoft.com/office/drawing/2014/main" id="{20F05744-5D38-42F5-A258-F5AD58F373AD}"/>
              </a:ext>
            </a:extLst>
          </p:cNvPr>
          <p:cNvGrpSpPr/>
          <p:nvPr/>
        </p:nvGrpSpPr>
        <p:grpSpPr>
          <a:xfrm>
            <a:off x="838200" y="2896955"/>
            <a:ext cx="9158849" cy="4458984"/>
            <a:chOff x="838200" y="2956317"/>
            <a:chExt cx="9158849" cy="4458984"/>
          </a:xfrm>
        </p:grpSpPr>
        <p:cxnSp>
          <p:nvCxnSpPr>
            <p:cNvPr id="5" name="Straight Connector 4">
              <a:extLst>
                <a:ext uri="{FF2B5EF4-FFF2-40B4-BE49-F238E27FC236}">
                  <a16:creationId xmlns:a16="http://schemas.microsoft.com/office/drawing/2014/main" id="{279A1CC5-349D-4F3F-B606-9E8681D23868}"/>
                </a:ext>
              </a:extLst>
            </p:cNvPr>
            <p:cNvCxnSpPr>
              <a:cxnSpLocks/>
              <a:stCxn id="9" idx="3"/>
              <a:endCxn id="11" idx="1"/>
            </p:cNvCxnSpPr>
            <p:nvPr/>
          </p:nvCxnSpPr>
          <p:spPr>
            <a:xfrm>
              <a:off x="2287683" y="3346842"/>
              <a:ext cx="90469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1B8F55-0010-48CC-81BC-0B8845F8079F}"/>
                </a:ext>
              </a:extLst>
            </p:cNvPr>
            <p:cNvCxnSpPr>
              <a:cxnSpLocks/>
              <a:stCxn id="10" idx="3"/>
              <a:endCxn id="12" idx="1"/>
            </p:cNvCxnSpPr>
            <p:nvPr/>
          </p:nvCxnSpPr>
          <p:spPr>
            <a:xfrm>
              <a:off x="2153198" y="5885580"/>
              <a:ext cx="103838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F8553B-BB68-463B-8D98-8D8BFF3EEFC1}"/>
                </a:ext>
              </a:extLst>
            </p:cNvPr>
            <p:cNvCxnSpPr>
              <a:cxnSpLocks/>
              <a:stCxn id="12" idx="3"/>
              <a:endCxn id="20" idx="1"/>
            </p:cNvCxnSpPr>
            <p:nvPr/>
          </p:nvCxnSpPr>
          <p:spPr>
            <a:xfrm>
              <a:off x="4641066" y="5885580"/>
              <a:ext cx="1050901"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BF0A4D07-7124-4490-9AAE-9665D4B89EA8}"/>
                </a:ext>
              </a:extLst>
            </p:cNvPr>
            <p:cNvSpPr txBox="1"/>
            <p:nvPr/>
          </p:nvSpPr>
          <p:spPr>
            <a:xfrm>
              <a:off x="7991125" y="3057391"/>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WG04</a:t>
              </a:r>
              <a:endParaRPr lang="en-NL" dirty="0">
                <a:solidFill>
                  <a:schemeClr val="tx1"/>
                </a:solidFill>
              </a:endParaRPr>
            </a:p>
          </p:txBody>
        </p:sp>
        <p:sp>
          <p:nvSpPr>
            <p:cNvPr id="9" name="Rectangle 8">
              <a:extLst>
                <a:ext uri="{FF2B5EF4-FFF2-40B4-BE49-F238E27FC236}">
                  <a16:creationId xmlns:a16="http://schemas.microsoft.com/office/drawing/2014/main" id="{D994AD64-EC9C-4F65-B2A7-7AB5287F4DB6}"/>
                </a:ext>
              </a:extLst>
            </p:cNvPr>
            <p:cNvSpPr/>
            <p:nvPr/>
          </p:nvSpPr>
          <p:spPr>
            <a:xfrm>
              <a:off x="838200" y="2956317"/>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Mwalimu</a:t>
              </a:r>
              <a:r>
                <a:rPr lang="en-US" dirty="0">
                  <a:solidFill>
                    <a:sysClr val="windowText" lastClr="000000"/>
                  </a:solidFill>
                </a:rPr>
                <a:t>: Party</a:t>
              </a:r>
              <a:endParaRPr lang="en-NL" dirty="0">
                <a:solidFill>
                  <a:sysClr val="windowText" lastClr="000000"/>
                </a:solidFill>
              </a:endParaRPr>
            </a:p>
          </p:txBody>
        </p:sp>
        <p:sp>
          <p:nvSpPr>
            <p:cNvPr id="10" name="Rectangle 9">
              <a:extLst>
                <a:ext uri="{FF2B5EF4-FFF2-40B4-BE49-F238E27FC236}">
                  <a16:creationId xmlns:a16="http://schemas.microsoft.com/office/drawing/2014/main" id="{E30E13D2-3205-4366-81BB-A5CFA52CBDA6}"/>
                </a:ext>
              </a:extLst>
            </p:cNvPr>
            <p:cNvSpPr/>
            <p:nvPr/>
          </p:nvSpPr>
          <p:spPr>
            <a:xfrm>
              <a:off x="843118" y="5495055"/>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Mnandi: party</a:t>
              </a:r>
              <a:endParaRPr lang="en-NL" dirty="0">
                <a:solidFill>
                  <a:sysClr val="windowText" lastClr="000000"/>
                </a:solidFill>
              </a:endParaRPr>
            </a:p>
          </p:txBody>
        </p:sp>
        <p:sp>
          <p:nvSpPr>
            <p:cNvPr id="11" name="TextBox 10">
              <a:extLst>
                <a:ext uri="{FF2B5EF4-FFF2-40B4-BE49-F238E27FC236}">
                  <a16:creationId xmlns:a16="http://schemas.microsoft.com/office/drawing/2014/main" id="{3AFBD07C-74A6-45EF-95CC-474BE936F664}"/>
                </a:ext>
              </a:extLst>
            </p:cNvPr>
            <p:cNvSpPr txBox="1"/>
            <p:nvPr/>
          </p:nvSpPr>
          <p:spPr>
            <a:xfrm>
              <a:off x="3192375" y="3023677"/>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Right-R15</a:t>
              </a:r>
              <a:endParaRPr lang="en-NL" dirty="0"/>
            </a:p>
          </p:txBody>
        </p:sp>
        <p:sp>
          <p:nvSpPr>
            <p:cNvPr id="12" name="TextBox 11">
              <a:extLst>
                <a:ext uri="{FF2B5EF4-FFF2-40B4-BE49-F238E27FC236}">
                  <a16:creationId xmlns:a16="http://schemas.microsoft.com/office/drawing/2014/main" id="{AF4B17AF-B524-48FE-9912-E297C7974FC3}"/>
                </a:ext>
              </a:extLst>
            </p:cNvPr>
            <p:cNvSpPr txBox="1"/>
            <p:nvPr/>
          </p:nvSpPr>
          <p:spPr>
            <a:xfrm>
              <a:off x="3191584" y="5700914"/>
              <a:ext cx="1449482" cy="369332"/>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Rental –R16A</a:t>
              </a:r>
              <a:endParaRPr lang="en-NL" dirty="0"/>
            </a:p>
          </p:txBody>
        </p:sp>
        <p:cxnSp>
          <p:nvCxnSpPr>
            <p:cNvPr id="13" name="Straight Connector 12">
              <a:extLst>
                <a:ext uri="{FF2B5EF4-FFF2-40B4-BE49-F238E27FC236}">
                  <a16:creationId xmlns:a16="http://schemas.microsoft.com/office/drawing/2014/main" id="{235511F7-FC91-486B-948D-EDFCC97D0DC7}"/>
                </a:ext>
              </a:extLst>
            </p:cNvPr>
            <p:cNvCxnSpPr>
              <a:cxnSpLocks/>
              <a:stCxn id="18" idx="0"/>
              <a:endCxn id="15" idx="2"/>
            </p:cNvCxnSpPr>
            <p:nvPr/>
          </p:nvCxnSpPr>
          <p:spPr>
            <a:xfrm flipV="1">
              <a:off x="6302258" y="3636291"/>
              <a:ext cx="0" cy="685849"/>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374B897D-85C3-4EAE-9AFC-5E2487947CCB}"/>
                </a:ext>
              </a:extLst>
            </p:cNvPr>
            <p:cNvCxnSpPr>
              <a:cxnSpLocks/>
              <a:stCxn id="20" idx="0"/>
              <a:endCxn id="18" idx="2"/>
            </p:cNvCxnSpPr>
            <p:nvPr/>
          </p:nvCxnSpPr>
          <p:spPr>
            <a:xfrm flipH="1" flipV="1">
              <a:off x="6302258" y="4968471"/>
              <a:ext cx="2508" cy="627659"/>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5" name="Rechthoek 10">
              <a:extLst>
                <a:ext uri="{FF2B5EF4-FFF2-40B4-BE49-F238E27FC236}">
                  <a16:creationId xmlns:a16="http://schemas.microsoft.com/office/drawing/2014/main" id="{F530ADEB-58BB-417A-820C-78107B179EA3}"/>
                </a:ext>
              </a:extLst>
            </p:cNvPr>
            <p:cNvSpPr/>
            <p:nvPr/>
          </p:nvSpPr>
          <p:spPr>
            <a:xfrm>
              <a:off x="5689459" y="3057392"/>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BAU-R04</a:t>
              </a:r>
            </a:p>
          </p:txBody>
        </p:sp>
        <p:cxnSp>
          <p:nvCxnSpPr>
            <p:cNvPr id="16" name="Straight Connector 15">
              <a:extLst>
                <a:ext uri="{FF2B5EF4-FFF2-40B4-BE49-F238E27FC236}">
                  <a16:creationId xmlns:a16="http://schemas.microsoft.com/office/drawing/2014/main" id="{8418556E-69C4-4BDF-988C-71AEAA173D94}"/>
                </a:ext>
              </a:extLst>
            </p:cNvPr>
            <p:cNvCxnSpPr>
              <a:cxnSpLocks/>
              <a:stCxn id="15" idx="3"/>
              <a:endCxn id="8" idx="1"/>
            </p:cNvCxnSpPr>
            <p:nvPr/>
          </p:nvCxnSpPr>
          <p:spPr>
            <a:xfrm flipV="1">
              <a:off x="6915057" y="3346841"/>
              <a:ext cx="1076068"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AD326240-73BA-4DE0-8C71-07EDC994E1F9}"/>
                </a:ext>
              </a:extLst>
            </p:cNvPr>
            <p:cNvCxnSpPr>
              <a:cxnSpLocks/>
              <a:stCxn id="11" idx="3"/>
              <a:endCxn id="15" idx="1"/>
            </p:cNvCxnSpPr>
            <p:nvPr/>
          </p:nvCxnSpPr>
          <p:spPr>
            <a:xfrm flipV="1">
              <a:off x="4641857" y="3346842"/>
              <a:ext cx="1047602"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0EFC289A-6D62-4A0D-85A2-989036B1386A}"/>
                </a:ext>
              </a:extLst>
            </p:cNvPr>
            <p:cNvSpPr txBox="1"/>
            <p:nvPr/>
          </p:nvSpPr>
          <p:spPr>
            <a:xfrm>
              <a:off x="5577517" y="4322140"/>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Usufructuary Right-R16B</a:t>
              </a:r>
              <a:endParaRPr lang="en-NL" dirty="0"/>
            </a:p>
          </p:txBody>
        </p:sp>
        <p:sp>
          <p:nvSpPr>
            <p:cNvPr id="19" name="TextBox 18">
              <a:extLst>
                <a:ext uri="{FF2B5EF4-FFF2-40B4-BE49-F238E27FC236}">
                  <a16:creationId xmlns:a16="http://schemas.microsoft.com/office/drawing/2014/main" id="{9DC1C256-E5A7-4FE3-9054-4B007199410F}"/>
                </a:ext>
              </a:extLst>
            </p:cNvPr>
            <p:cNvSpPr txBox="1"/>
            <p:nvPr/>
          </p:nvSpPr>
          <p:spPr>
            <a:xfrm>
              <a:off x="7991126" y="559613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WG07</a:t>
              </a:r>
              <a:endParaRPr lang="en-NL" dirty="0">
                <a:solidFill>
                  <a:schemeClr val="tx1"/>
                </a:solidFill>
              </a:endParaRPr>
            </a:p>
          </p:txBody>
        </p:sp>
        <p:sp>
          <p:nvSpPr>
            <p:cNvPr id="20" name="Rechthoek 10">
              <a:extLst>
                <a:ext uri="{FF2B5EF4-FFF2-40B4-BE49-F238E27FC236}">
                  <a16:creationId xmlns:a16="http://schemas.microsoft.com/office/drawing/2014/main" id="{9C02F64C-AD3F-403A-AF4B-F71CEEBB7F77}"/>
                </a:ext>
              </a:extLst>
            </p:cNvPr>
            <p:cNvSpPr/>
            <p:nvPr/>
          </p:nvSpPr>
          <p:spPr>
            <a:xfrm>
              <a:off x="5691967" y="5596130"/>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BAU-R06</a:t>
              </a:r>
            </a:p>
          </p:txBody>
        </p:sp>
        <p:cxnSp>
          <p:nvCxnSpPr>
            <p:cNvPr id="21" name="Straight Connector 20">
              <a:extLst>
                <a:ext uri="{FF2B5EF4-FFF2-40B4-BE49-F238E27FC236}">
                  <a16:creationId xmlns:a16="http://schemas.microsoft.com/office/drawing/2014/main" id="{FE169949-D40F-4A65-AF24-389D89C88FC0}"/>
                </a:ext>
              </a:extLst>
            </p:cNvPr>
            <p:cNvCxnSpPr>
              <a:cxnSpLocks/>
              <a:stCxn id="20" idx="3"/>
              <a:endCxn id="19" idx="1"/>
            </p:cNvCxnSpPr>
            <p:nvPr/>
          </p:nvCxnSpPr>
          <p:spPr>
            <a:xfrm>
              <a:off x="6917565" y="5885580"/>
              <a:ext cx="1073561"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23" name="Rectangle: Folded Corner 22">
              <a:extLst>
                <a:ext uri="{FF2B5EF4-FFF2-40B4-BE49-F238E27FC236}">
                  <a16:creationId xmlns:a16="http://schemas.microsoft.com/office/drawing/2014/main" id="{B32A1CA6-97AA-41F5-B7D1-77DE7DF5C498}"/>
                </a:ext>
              </a:extLst>
            </p:cNvPr>
            <p:cNvSpPr/>
            <p:nvPr/>
          </p:nvSpPr>
          <p:spPr>
            <a:xfrm>
              <a:off x="7656502" y="4152418"/>
              <a:ext cx="2340547" cy="983833"/>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&lt;&lt;constraint&gt;&gt;</a:t>
              </a:r>
            </a:p>
            <a:p>
              <a:pPr algn="ctr"/>
              <a:r>
                <a:rPr lang="en-US" sz="1400" dirty="0"/>
                <a:t>Usufructuary Right-R16 lives as long as both BAU-R04 and BAU-R06 exist</a:t>
              </a:r>
              <a:endParaRPr lang="en-NL" sz="1400" dirty="0"/>
            </a:p>
          </p:txBody>
        </p:sp>
        <p:sp>
          <p:nvSpPr>
            <p:cNvPr id="49" name="Callout: Line with Border and Accent Bar 48">
              <a:extLst>
                <a:ext uri="{FF2B5EF4-FFF2-40B4-BE49-F238E27FC236}">
                  <a16:creationId xmlns:a16="http://schemas.microsoft.com/office/drawing/2014/main" id="{41E328EA-6C14-492C-99DC-4F667E8AA840}"/>
                </a:ext>
              </a:extLst>
            </p:cNvPr>
            <p:cNvSpPr/>
            <p:nvPr/>
          </p:nvSpPr>
          <p:spPr>
            <a:xfrm>
              <a:off x="2352072" y="4991327"/>
              <a:ext cx="1076068" cy="390525"/>
            </a:xfrm>
            <a:prstGeom prst="accentBorderCallout1">
              <a:avLst>
                <a:gd name="adj1" fmla="val 42165"/>
                <a:gd name="adj2" fmla="val 104968"/>
                <a:gd name="adj3" fmla="val 179574"/>
                <a:gd name="adj4" fmla="val 144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Start-date</a:t>
              </a:r>
            </a:p>
            <a:p>
              <a:pPr algn="ctr"/>
              <a:r>
                <a:rPr lang="en-US" sz="1200" dirty="0"/>
                <a:t>End-date</a:t>
              </a:r>
              <a:endParaRPr lang="en-NL" sz="1200" dirty="0"/>
            </a:p>
          </p:txBody>
        </p:sp>
        <p:cxnSp>
          <p:nvCxnSpPr>
            <p:cNvPr id="52" name="Straight Connector 51">
              <a:extLst>
                <a:ext uri="{FF2B5EF4-FFF2-40B4-BE49-F238E27FC236}">
                  <a16:creationId xmlns:a16="http://schemas.microsoft.com/office/drawing/2014/main" id="{1B4312AB-63DC-446A-A3B6-EB6586088AF2}"/>
                </a:ext>
              </a:extLst>
            </p:cNvPr>
            <p:cNvCxnSpPr>
              <a:cxnSpLocks/>
              <a:stCxn id="23" idx="1"/>
              <a:endCxn id="18" idx="3"/>
            </p:cNvCxnSpPr>
            <p:nvPr/>
          </p:nvCxnSpPr>
          <p:spPr>
            <a:xfrm flipH="1">
              <a:off x="7026999" y="4644335"/>
              <a:ext cx="629503" cy="97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3" name="Rectangle: Folded Corner 62">
              <a:extLst>
                <a:ext uri="{FF2B5EF4-FFF2-40B4-BE49-F238E27FC236}">
                  <a16:creationId xmlns:a16="http://schemas.microsoft.com/office/drawing/2014/main" id="{5FDB47F8-6EC9-4CFC-85FB-3022BEF9C033}"/>
                </a:ext>
              </a:extLst>
            </p:cNvPr>
            <p:cNvSpPr/>
            <p:nvPr/>
          </p:nvSpPr>
          <p:spPr>
            <a:xfrm>
              <a:off x="6029492" y="6202963"/>
              <a:ext cx="1961633" cy="1212338"/>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&lt;&lt;constraint&gt;&gt;</a:t>
              </a:r>
            </a:p>
            <a:p>
              <a:pPr algn="ctr"/>
              <a:r>
                <a:rPr lang="en-US" sz="1400" dirty="0"/>
                <a:t>BAU-R06 plays the role of party in relation to Usufructuary Right-R16</a:t>
              </a:r>
              <a:endParaRPr lang="en-NL" sz="1400" dirty="0"/>
            </a:p>
          </p:txBody>
        </p:sp>
      </p:grpSp>
    </p:spTree>
    <p:extLst>
      <p:ext uri="{BB962C8B-B14F-4D97-AF65-F5344CB8AC3E}">
        <p14:creationId xmlns:p14="http://schemas.microsoft.com/office/powerpoint/2010/main" val="1784761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D50598-985D-41CD-899F-9227783B7B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096000" y="1242060"/>
            <a:ext cx="5930265" cy="5615940"/>
          </a:xfrm>
          <a:prstGeom prst="rect">
            <a:avLst/>
          </a:prstGeom>
        </p:spPr>
      </p:pic>
      <p:sp>
        <p:nvSpPr>
          <p:cNvPr id="3" name="Title 1">
            <a:extLst>
              <a:ext uri="{FF2B5EF4-FFF2-40B4-BE49-F238E27FC236}">
                <a16:creationId xmlns:a16="http://schemas.microsoft.com/office/drawing/2014/main" id="{0D237190-8B4F-4FBB-A549-441DA89D047A}"/>
              </a:ext>
            </a:extLst>
          </p:cNvPr>
          <p:cNvSpPr>
            <a:spLocks noGrp="1"/>
          </p:cNvSpPr>
          <p:nvPr>
            <p:ph type="title"/>
          </p:nvPr>
        </p:nvSpPr>
        <p:spPr>
          <a:xfrm>
            <a:off x="838200" y="365125"/>
            <a:ext cx="10515600" cy="1325563"/>
          </a:xfrm>
        </p:spPr>
        <p:txBody>
          <a:bodyPr/>
          <a:lstStyle/>
          <a:p>
            <a:r>
              <a:rPr lang="en-US" dirty="0"/>
              <a:t>1. Registration of communities</a:t>
            </a:r>
            <a:endParaRPr lang="en-NL" dirty="0"/>
          </a:p>
        </p:txBody>
      </p:sp>
      <p:pic>
        <p:nvPicPr>
          <p:cNvPr id="2" name="Picture 1">
            <a:extLst>
              <a:ext uri="{FF2B5EF4-FFF2-40B4-BE49-F238E27FC236}">
                <a16:creationId xmlns:a16="http://schemas.microsoft.com/office/drawing/2014/main" id="{ED2F0AFF-5BEE-445D-8919-A99DF427B0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4816" y="2179292"/>
            <a:ext cx="5058537" cy="1844040"/>
          </a:xfrm>
          <a:prstGeom prst="rect">
            <a:avLst/>
          </a:prstGeom>
        </p:spPr>
      </p:pic>
    </p:spTree>
    <p:extLst>
      <p:ext uri="{BB962C8B-B14F-4D97-AF65-F5344CB8AC3E}">
        <p14:creationId xmlns:p14="http://schemas.microsoft.com/office/powerpoint/2010/main" val="1708976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AF98-1A2C-4698-820E-5BD4D5477AAB}"/>
              </a:ext>
            </a:extLst>
          </p:cNvPr>
          <p:cNvSpPr>
            <a:spLocks noGrp="1"/>
          </p:cNvSpPr>
          <p:nvPr>
            <p:ph type="title"/>
          </p:nvPr>
        </p:nvSpPr>
        <p:spPr/>
        <p:txBody>
          <a:bodyPr/>
          <a:lstStyle/>
          <a:p>
            <a:r>
              <a:rPr lang="en-US" dirty="0"/>
              <a:t>Rules #2 – Homestead and Living Spaces</a:t>
            </a:r>
            <a:endParaRPr lang="en-NL" dirty="0"/>
          </a:p>
        </p:txBody>
      </p:sp>
      <p:sp>
        <p:nvSpPr>
          <p:cNvPr id="3" name="Content Placeholder 2">
            <a:extLst>
              <a:ext uri="{FF2B5EF4-FFF2-40B4-BE49-F238E27FC236}">
                <a16:creationId xmlns:a16="http://schemas.microsoft.com/office/drawing/2014/main" id="{7C805CCD-8A0D-4122-9A90-599AC399F56A}"/>
              </a:ext>
            </a:extLst>
          </p:cNvPr>
          <p:cNvSpPr>
            <a:spLocks noGrp="1"/>
          </p:cNvSpPr>
          <p:nvPr>
            <p:ph idx="1"/>
          </p:nvPr>
        </p:nvSpPr>
        <p:spPr>
          <a:xfrm>
            <a:off x="838200" y="1825624"/>
            <a:ext cx="10515600" cy="4920615"/>
          </a:xfrm>
        </p:spPr>
        <p:txBody>
          <a:bodyPr>
            <a:normAutofit lnSpcReduction="10000"/>
          </a:bodyPr>
          <a:lstStyle/>
          <a:p>
            <a:r>
              <a:rPr lang="en-US" dirty="0"/>
              <a:t>Families live in homesteads (Bomas) which are circular encampments with houses lined on the outer perimeter surrounded by a fence of thorny acacia bushes.</a:t>
            </a:r>
          </a:p>
          <a:p>
            <a:r>
              <a:rPr lang="en-US" dirty="0"/>
              <a:t>Each homestead is occupied by one household or several households belonging to an extended family. Households may be polygamous. </a:t>
            </a:r>
          </a:p>
          <a:p>
            <a:r>
              <a:rPr lang="en-US" dirty="0"/>
              <a:t>Land rights at a homestead are controlled by the heads of households in consultation with other adult members of the homestead.</a:t>
            </a:r>
          </a:p>
          <a:p>
            <a:r>
              <a:rPr lang="en-US" dirty="0"/>
              <a:t>Every woman of age at a homestead has a right to construct a dwelling and develop areas around the dwelling for her domestic needs (cooking, washing, etc.)</a:t>
            </a:r>
          </a:p>
          <a:p>
            <a:r>
              <a:rPr lang="en-US" dirty="0"/>
              <a:t>Women who return to their father’s homestead (or who never left) establish a household of their own in that homestead.</a:t>
            </a:r>
          </a:p>
          <a:p>
            <a:pPr lvl="1"/>
            <a:endParaRPr lang="en-NL" dirty="0"/>
          </a:p>
        </p:txBody>
      </p:sp>
    </p:spTree>
    <p:extLst>
      <p:ext uri="{BB962C8B-B14F-4D97-AF65-F5344CB8AC3E}">
        <p14:creationId xmlns:p14="http://schemas.microsoft.com/office/powerpoint/2010/main" val="64507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Homestead and Living Spaces</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a:xfrm>
            <a:off x="838200" y="1825624"/>
            <a:ext cx="10515600" cy="4819015"/>
          </a:xfrm>
        </p:spPr>
        <p:txBody>
          <a:bodyPr/>
          <a:lstStyle/>
          <a:p>
            <a:r>
              <a:rPr lang="en-US" dirty="0"/>
              <a:t>RRRs at the boma</a:t>
            </a:r>
          </a:p>
          <a:p>
            <a:pPr marL="914400" lvl="1" indent="-457200">
              <a:buFont typeface="+mj-lt"/>
              <a:buAutoNum type="arabicPeriod"/>
            </a:pPr>
            <a:r>
              <a:rPr lang="en-US" dirty="0"/>
              <a:t>Adult members at a Boma have different rights</a:t>
            </a:r>
          </a:p>
          <a:p>
            <a:pPr lvl="2"/>
            <a:r>
              <a:rPr lang="en-US" dirty="0"/>
              <a:t>Heads of households have rights to designate free space for livestock enclosures </a:t>
            </a:r>
          </a:p>
          <a:p>
            <a:pPr lvl="2"/>
            <a:r>
              <a:rPr lang="en-US" dirty="0"/>
              <a:t>Every woman of the boma has a right to build a dwelling at the boma -&gt; group party + right to an area to construct dwelling</a:t>
            </a:r>
          </a:p>
          <a:p>
            <a:pPr lvl="2"/>
            <a:r>
              <a:rPr lang="en-US" dirty="0"/>
              <a:t>Dwelling as </a:t>
            </a:r>
            <a:r>
              <a:rPr lang="en-US" dirty="0" err="1"/>
              <a:t>BAUnit</a:t>
            </a:r>
            <a:r>
              <a:rPr lang="en-US" dirty="0"/>
              <a:t> will (in role as a party) have association (as rights?) with spaces for food preparation and sanitary facilities (cleaning, bathing, toilets)</a:t>
            </a:r>
          </a:p>
          <a:p>
            <a:pPr marL="914400" lvl="1" indent="-457200">
              <a:buFont typeface="+mj-lt"/>
              <a:buAutoNum type="arabicPeriod"/>
            </a:pPr>
            <a:r>
              <a:rPr lang="en-US" dirty="0"/>
              <a:t>A young woman is married to a man from a different boma. Model the transfer of rights as a transaction</a:t>
            </a:r>
          </a:p>
        </p:txBody>
      </p:sp>
    </p:spTree>
    <p:extLst>
      <p:ext uri="{BB962C8B-B14F-4D97-AF65-F5344CB8AC3E}">
        <p14:creationId xmlns:p14="http://schemas.microsoft.com/office/powerpoint/2010/main" val="2142399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Homestead and Living Spaces</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a:xfrm>
            <a:off x="838200" y="1835367"/>
            <a:ext cx="10515600" cy="4819015"/>
          </a:xfrm>
        </p:spPr>
        <p:txBody>
          <a:bodyPr/>
          <a:lstStyle/>
          <a:p>
            <a:r>
              <a:rPr lang="en-US" dirty="0"/>
              <a:t>RRRs at the boma</a:t>
            </a:r>
          </a:p>
        </p:txBody>
      </p:sp>
      <p:cxnSp>
        <p:nvCxnSpPr>
          <p:cNvPr id="5" name="Straight Connector 4">
            <a:extLst>
              <a:ext uri="{FF2B5EF4-FFF2-40B4-BE49-F238E27FC236}">
                <a16:creationId xmlns:a16="http://schemas.microsoft.com/office/drawing/2014/main" id="{C9676C24-06C0-47F8-A9DB-717D87A9DA6E}"/>
              </a:ext>
            </a:extLst>
          </p:cNvPr>
          <p:cNvCxnSpPr>
            <a:cxnSpLocks/>
            <a:stCxn id="9" idx="3"/>
            <a:endCxn id="11" idx="1"/>
          </p:cNvCxnSpPr>
          <p:nvPr/>
        </p:nvCxnSpPr>
        <p:spPr>
          <a:xfrm>
            <a:off x="2384537" y="3995025"/>
            <a:ext cx="90043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2D319F-4470-4B85-A17D-48339A102828}"/>
              </a:ext>
            </a:extLst>
          </p:cNvPr>
          <p:cNvSpPr txBox="1"/>
          <p:nvPr/>
        </p:nvSpPr>
        <p:spPr>
          <a:xfrm>
            <a:off x="8320417" y="3705573"/>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WG10</a:t>
            </a:r>
            <a:endParaRPr lang="en-NL" dirty="0">
              <a:solidFill>
                <a:schemeClr val="tx1"/>
              </a:solidFill>
            </a:endParaRPr>
          </a:p>
        </p:txBody>
      </p:sp>
      <p:sp>
        <p:nvSpPr>
          <p:cNvPr id="9" name="Rectangle 8">
            <a:extLst>
              <a:ext uri="{FF2B5EF4-FFF2-40B4-BE49-F238E27FC236}">
                <a16:creationId xmlns:a16="http://schemas.microsoft.com/office/drawing/2014/main" id="{4F8C6793-4ADB-49A5-955D-1F2CCB717D5C}"/>
              </a:ext>
            </a:extLst>
          </p:cNvPr>
          <p:cNvSpPr/>
          <p:nvPr/>
        </p:nvSpPr>
        <p:spPr>
          <a:xfrm>
            <a:off x="935054" y="3604500"/>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Kwameh</a:t>
            </a:r>
            <a:r>
              <a:rPr lang="en-US" dirty="0">
                <a:solidFill>
                  <a:sysClr val="windowText" lastClr="000000"/>
                </a:solidFill>
              </a:rPr>
              <a:t>: Party</a:t>
            </a:r>
            <a:endParaRPr lang="en-NL" dirty="0">
              <a:solidFill>
                <a:sysClr val="windowText" lastClr="000000"/>
              </a:solidFill>
            </a:endParaRPr>
          </a:p>
        </p:txBody>
      </p:sp>
      <p:sp>
        <p:nvSpPr>
          <p:cNvPr id="11" name="TextBox 10">
            <a:extLst>
              <a:ext uri="{FF2B5EF4-FFF2-40B4-BE49-F238E27FC236}">
                <a16:creationId xmlns:a16="http://schemas.microsoft.com/office/drawing/2014/main" id="{5FEF698C-1411-4BBD-A114-43BA2D0B1543}"/>
              </a:ext>
            </a:extLst>
          </p:cNvPr>
          <p:cNvSpPr txBox="1"/>
          <p:nvPr/>
        </p:nvSpPr>
        <p:spPr>
          <a:xfrm>
            <a:off x="3284973" y="3671859"/>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Right-R15</a:t>
            </a:r>
            <a:endParaRPr lang="en-NL" dirty="0"/>
          </a:p>
        </p:txBody>
      </p:sp>
      <p:cxnSp>
        <p:nvCxnSpPr>
          <p:cNvPr id="13" name="Straight Connector 12">
            <a:extLst>
              <a:ext uri="{FF2B5EF4-FFF2-40B4-BE49-F238E27FC236}">
                <a16:creationId xmlns:a16="http://schemas.microsoft.com/office/drawing/2014/main" id="{78BAB17A-C082-4F29-93C3-CE0C5FBB358C}"/>
              </a:ext>
            </a:extLst>
          </p:cNvPr>
          <p:cNvCxnSpPr>
            <a:cxnSpLocks/>
            <a:stCxn id="18" idx="1"/>
            <a:endCxn id="32" idx="3"/>
          </p:cNvCxnSpPr>
          <p:nvPr/>
        </p:nvCxnSpPr>
        <p:spPr>
          <a:xfrm flipH="1" flipV="1">
            <a:off x="2245796" y="5173626"/>
            <a:ext cx="1032163" cy="113924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CEAA98D3-884B-4EE4-B140-4AAF1FE0F104}"/>
              </a:ext>
            </a:extLst>
          </p:cNvPr>
          <p:cNvCxnSpPr>
            <a:cxnSpLocks/>
            <a:stCxn id="20" idx="1"/>
            <a:endCxn id="18" idx="3"/>
          </p:cNvCxnSpPr>
          <p:nvPr/>
        </p:nvCxnSpPr>
        <p:spPr>
          <a:xfrm flipH="1">
            <a:off x="4727441" y="6307026"/>
            <a:ext cx="1166558" cy="584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5" name="Rechthoek 10">
            <a:extLst>
              <a:ext uri="{FF2B5EF4-FFF2-40B4-BE49-F238E27FC236}">
                <a16:creationId xmlns:a16="http://schemas.microsoft.com/office/drawing/2014/main" id="{1D7144F6-78C7-4736-8318-9280E5A0E3B0}"/>
              </a:ext>
            </a:extLst>
          </p:cNvPr>
          <p:cNvSpPr/>
          <p:nvPr/>
        </p:nvSpPr>
        <p:spPr>
          <a:xfrm>
            <a:off x="5893999" y="3705574"/>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BAU-R07</a:t>
            </a:r>
          </a:p>
        </p:txBody>
      </p:sp>
      <p:cxnSp>
        <p:nvCxnSpPr>
          <p:cNvPr id="16" name="Straight Connector 15">
            <a:extLst>
              <a:ext uri="{FF2B5EF4-FFF2-40B4-BE49-F238E27FC236}">
                <a16:creationId xmlns:a16="http://schemas.microsoft.com/office/drawing/2014/main" id="{A73A526D-97F2-43D0-8451-E05941FA5E6F}"/>
              </a:ext>
            </a:extLst>
          </p:cNvPr>
          <p:cNvCxnSpPr>
            <a:cxnSpLocks/>
            <a:stCxn id="15" idx="3"/>
            <a:endCxn id="8" idx="1"/>
          </p:cNvCxnSpPr>
          <p:nvPr/>
        </p:nvCxnSpPr>
        <p:spPr>
          <a:xfrm flipV="1">
            <a:off x="7119597" y="3995023"/>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13222D5D-1A15-413F-A08A-A1EF92957C87}"/>
              </a:ext>
            </a:extLst>
          </p:cNvPr>
          <p:cNvCxnSpPr>
            <a:cxnSpLocks/>
            <a:stCxn id="11" idx="3"/>
            <a:endCxn id="15" idx="1"/>
          </p:cNvCxnSpPr>
          <p:nvPr/>
        </p:nvCxnSpPr>
        <p:spPr>
          <a:xfrm flipV="1">
            <a:off x="4734455" y="3995024"/>
            <a:ext cx="1159544"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1727C462-CD85-4BB0-8754-CC2D68E0DC7B}"/>
              </a:ext>
            </a:extLst>
          </p:cNvPr>
          <p:cNvSpPr txBox="1"/>
          <p:nvPr/>
        </p:nvSpPr>
        <p:spPr>
          <a:xfrm>
            <a:off x="3277959" y="5989703"/>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Dwelling Right-R18</a:t>
            </a:r>
            <a:endParaRPr lang="en-NL" dirty="0"/>
          </a:p>
        </p:txBody>
      </p:sp>
      <p:sp>
        <p:nvSpPr>
          <p:cNvPr id="19" name="TextBox 18">
            <a:extLst>
              <a:ext uri="{FF2B5EF4-FFF2-40B4-BE49-F238E27FC236}">
                <a16:creationId xmlns:a16="http://schemas.microsoft.com/office/drawing/2014/main" id="{0E213253-6B00-4AE3-A527-FF2C001F9C8C}"/>
              </a:ext>
            </a:extLst>
          </p:cNvPr>
          <p:cNvSpPr txBox="1"/>
          <p:nvPr/>
        </p:nvSpPr>
        <p:spPr>
          <a:xfrm>
            <a:off x="8320417" y="601757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WG12</a:t>
            </a:r>
            <a:endParaRPr lang="en-NL" dirty="0">
              <a:solidFill>
                <a:schemeClr val="tx1"/>
              </a:solidFill>
            </a:endParaRPr>
          </a:p>
        </p:txBody>
      </p:sp>
      <p:sp>
        <p:nvSpPr>
          <p:cNvPr id="20" name="Rechthoek 10">
            <a:extLst>
              <a:ext uri="{FF2B5EF4-FFF2-40B4-BE49-F238E27FC236}">
                <a16:creationId xmlns:a16="http://schemas.microsoft.com/office/drawing/2014/main" id="{D8C8DD32-9190-443C-A069-B39C91D404FE}"/>
              </a:ext>
            </a:extLst>
          </p:cNvPr>
          <p:cNvSpPr/>
          <p:nvPr/>
        </p:nvSpPr>
        <p:spPr>
          <a:xfrm>
            <a:off x="5893999" y="6017576"/>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BAU-R09</a:t>
            </a:r>
          </a:p>
        </p:txBody>
      </p:sp>
      <p:cxnSp>
        <p:nvCxnSpPr>
          <p:cNvPr id="21" name="Straight Connector 20">
            <a:extLst>
              <a:ext uri="{FF2B5EF4-FFF2-40B4-BE49-F238E27FC236}">
                <a16:creationId xmlns:a16="http://schemas.microsoft.com/office/drawing/2014/main" id="{682B9511-3C9E-4CBE-AAA8-086AF545EC42}"/>
              </a:ext>
            </a:extLst>
          </p:cNvPr>
          <p:cNvCxnSpPr>
            <a:cxnSpLocks/>
            <a:stCxn id="20" idx="3"/>
            <a:endCxn id="19" idx="1"/>
          </p:cNvCxnSpPr>
          <p:nvPr/>
        </p:nvCxnSpPr>
        <p:spPr>
          <a:xfrm flipV="1">
            <a:off x="7119597" y="6307025"/>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F17D3FD-1F97-40A0-B9D5-FAAED81DF4AD}"/>
              </a:ext>
            </a:extLst>
          </p:cNvPr>
          <p:cNvCxnSpPr>
            <a:cxnSpLocks/>
            <a:stCxn id="32" idx="3"/>
            <a:endCxn id="33" idx="1"/>
          </p:cNvCxnSpPr>
          <p:nvPr/>
        </p:nvCxnSpPr>
        <p:spPr>
          <a:xfrm flipV="1">
            <a:off x="2245796" y="5170850"/>
            <a:ext cx="1032163" cy="2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CCDB70-3155-429D-87D6-9E56EFA9B71B}"/>
              </a:ext>
            </a:extLst>
          </p:cNvPr>
          <p:cNvCxnSpPr>
            <a:cxnSpLocks/>
            <a:stCxn id="33" idx="3"/>
            <a:endCxn id="15" idx="1"/>
          </p:cNvCxnSpPr>
          <p:nvPr/>
        </p:nvCxnSpPr>
        <p:spPr>
          <a:xfrm flipV="1">
            <a:off x="4727441" y="3995024"/>
            <a:ext cx="1166558" cy="1175826"/>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32" name="Rectangle 31">
            <a:extLst>
              <a:ext uri="{FF2B5EF4-FFF2-40B4-BE49-F238E27FC236}">
                <a16:creationId xmlns:a16="http://schemas.microsoft.com/office/drawing/2014/main" id="{A9CDD952-F66B-41C6-96B8-ABD815AAF26E}"/>
              </a:ext>
            </a:extLst>
          </p:cNvPr>
          <p:cNvSpPr/>
          <p:nvPr/>
        </p:nvSpPr>
        <p:spPr>
          <a:xfrm>
            <a:off x="935716" y="4783101"/>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Mama </a:t>
            </a:r>
            <a:r>
              <a:rPr lang="en-US" dirty="0" err="1">
                <a:solidFill>
                  <a:sysClr val="windowText" lastClr="000000"/>
                </a:solidFill>
              </a:rPr>
              <a:t>Silia</a:t>
            </a:r>
            <a:r>
              <a:rPr lang="en-US" dirty="0">
                <a:solidFill>
                  <a:sysClr val="windowText" lastClr="000000"/>
                </a:solidFill>
              </a:rPr>
              <a:t>: party</a:t>
            </a:r>
            <a:endParaRPr lang="en-NL" dirty="0">
              <a:solidFill>
                <a:sysClr val="windowText" lastClr="000000"/>
              </a:solidFill>
            </a:endParaRPr>
          </a:p>
        </p:txBody>
      </p:sp>
      <p:sp>
        <p:nvSpPr>
          <p:cNvPr id="33" name="TextBox 32">
            <a:extLst>
              <a:ext uri="{FF2B5EF4-FFF2-40B4-BE49-F238E27FC236}">
                <a16:creationId xmlns:a16="http://schemas.microsoft.com/office/drawing/2014/main" id="{0474C671-14B9-4D84-A571-3044751752CC}"/>
              </a:ext>
            </a:extLst>
          </p:cNvPr>
          <p:cNvSpPr txBox="1"/>
          <p:nvPr/>
        </p:nvSpPr>
        <p:spPr>
          <a:xfrm>
            <a:off x="3277959" y="4847684"/>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Right-R17</a:t>
            </a:r>
            <a:endParaRPr lang="en-NL" dirty="0"/>
          </a:p>
        </p:txBody>
      </p:sp>
      <p:sp>
        <p:nvSpPr>
          <p:cNvPr id="39" name="TextBox 38">
            <a:extLst>
              <a:ext uri="{FF2B5EF4-FFF2-40B4-BE49-F238E27FC236}">
                <a16:creationId xmlns:a16="http://schemas.microsoft.com/office/drawing/2014/main" id="{061EC1DA-5467-437B-A932-D508E2DF2263}"/>
              </a:ext>
            </a:extLst>
          </p:cNvPr>
          <p:cNvSpPr txBox="1"/>
          <p:nvPr/>
        </p:nvSpPr>
        <p:spPr>
          <a:xfrm>
            <a:off x="10741168" y="3705573"/>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40" name="Straight Connector 39">
            <a:extLst>
              <a:ext uri="{FF2B5EF4-FFF2-40B4-BE49-F238E27FC236}">
                <a16:creationId xmlns:a16="http://schemas.microsoft.com/office/drawing/2014/main" id="{003BC7FA-61ED-4F51-BDB2-646DE37E359F}"/>
              </a:ext>
            </a:extLst>
          </p:cNvPr>
          <p:cNvCxnSpPr>
            <a:cxnSpLocks/>
            <a:stCxn id="8" idx="3"/>
            <a:endCxn id="39" idx="1"/>
          </p:cNvCxnSpPr>
          <p:nvPr/>
        </p:nvCxnSpPr>
        <p:spPr>
          <a:xfrm>
            <a:off x="9545680" y="3995023"/>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85" name="Straight Connector 84">
            <a:extLst>
              <a:ext uri="{FF2B5EF4-FFF2-40B4-BE49-F238E27FC236}">
                <a16:creationId xmlns:a16="http://schemas.microsoft.com/office/drawing/2014/main" id="{FEE83C6B-D5A3-4B8D-B617-A04AE695EB2E}"/>
              </a:ext>
            </a:extLst>
          </p:cNvPr>
          <p:cNvCxnSpPr>
            <a:cxnSpLocks/>
            <a:stCxn id="9" idx="3"/>
            <a:endCxn id="87" idx="1"/>
          </p:cNvCxnSpPr>
          <p:nvPr/>
        </p:nvCxnSpPr>
        <p:spPr>
          <a:xfrm flipV="1">
            <a:off x="2384537" y="2699767"/>
            <a:ext cx="900436" cy="12952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224397E-BB05-4B3D-BC72-D339FAF0CC69}"/>
              </a:ext>
            </a:extLst>
          </p:cNvPr>
          <p:cNvSpPr txBox="1"/>
          <p:nvPr/>
        </p:nvSpPr>
        <p:spPr>
          <a:xfrm>
            <a:off x="8320417" y="241031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WG11</a:t>
            </a:r>
            <a:endParaRPr lang="en-NL" dirty="0">
              <a:solidFill>
                <a:schemeClr val="tx1"/>
              </a:solidFill>
            </a:endParaRPr>
          </a:p>
        </p:txBody>
      </p:sp>
      <p:sp>
        <p:nvSpPr>
          <p:cNvPr id="87" name="TextBox 86">
            <a:extLst>
              <a:ext uri="{FF2B5EF4-FFF2-40B4-BE49-F238E27FC236}">
                <a16:creationId xmlns:a16="http://schemas.microsoft.com/office/drawing/2014/main" id="{97FE6F5F-E859-4F7E-B1F2-16AE32F192B2}"/>
              </a:ext>
            </a:extLst>
          </p:cNvPr>
          <p:cNvSpPr txBox="1"/>
          <p:nvPr/>
        </p:nvSpPr>
        <p:spPr>
          <a:xfrm>
            <a:off x="3284973" y="2376601"/>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Olosingo</a:t>
            </a:r>
            <a:r>
              <a:rPr lang="en-US" dirty="0"/>
              <a:t> Right-R16</a:t>
            </a:r>
            <a:endParaRPr lang="en-NL" dirty="0"/>
          </a:p>
        </p:txBody>
      </p:sp>
      <p:sp>
        <p:nvSpPr>
          <p:cNvPr id="88" name="Rechthoek 10">
            <a:extLst>
              <a:ext uri="{FF2B5EF4-FFF2-40B4-BE49-F238E27FC236}">
                <a16:creationId xmlns:a16="http://schemas.microsoft.com/office/drawing/2014/main" id="{47E883E4-6533-4CAE-BE09-629363C83005}"/>
              </a:ext>
            </a:extLst>
          </p:cNvPr>
          <p:cNvSpPr/>
          <p:nvPr/>
        </p:nvSpPr>
        <p:spPr>
          <a:xfrm>
            <a:off x="5893999" y="2410316"/>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BAU-R08</a:t>
            </a:r>
          </a:p>
        </p:txBody>
      </p:sp>
      <p:cxnSp>
        <p:nvCxnSpPr>
          <p:cNvPr id="89" name="Straight Connector 88">
            <a:extLst>
              <a:ext uri="{FF2B5EF4-FFF2-40B4-BE49-F238E27FC236}">
                <a16:creationId xmlns:a16="http://schemas.microsoft.com/office/drawing/2014/main" id="{6D10C13C-7257-4F6C-8A22-EEC11AA1A1DE}"/>
              </a:ext>
            </a:extLst>
          </p:cNvPr>
          <p:cNvCxnSpPr>
            <a:cxnSpLocks/>
            <a:stCxn id="88" idx="3"/>
            <a:endCxn id="86" idx="1"/>
          </p:cNvCxnSpPr>
          <p:nvPr/>
        </p:nvCxnSpPr>
        <p:spPr>
          <a:xfrm flipV="1">
            <a:off x="7119597" y="2699765"/>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0" name="Straight Connector 89">
            <a:extLst>
              <a:ext uri="{FF2B5EF4-FFF2-40B4-BE49-F238E27FC236}">
                <a16:creationId xmlns:a16="http://schemas.microsoft.com/office/drawing/2014/main" id="{83FE3B45-A9B9-4D63-8FD0-CD8166D31A8C}"/>
              </a:ext>
            </a:extLst>
          </p:cNvPr>
          <p:cNvCxnSpPr>
            <a:cxnSpLocks/>
            <a:stCxn id="87" idx="3"/>
            <a:endCxn id="88" idx="1"/>
          </p:cNvCxnSpPr>
          <p:nvPr/>
        </p:nvCxnSpPr>
        <p:spPr>
          <a:xfrm flipV="1">
            <a:off x="4734455" y="2699766"/>
            <a:ext cx="1159544"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91" name="TextBox 90">
            <a:extLst>
              <a:ext uri="{FF2B5EF4-FFF2-40B4-BE49-F238E27FC236}">
                <a16:creationId xmlns:a16="http://schemas.microsoft.com/office/drawing/2014/main" id="{4A68BDA4-0FB4-49E2-A74B-4C3FD77DB3C5}"/>
              </a:ext>
            </a:extLst>
          </p:cNvPr>
          <p:cNvSpPr txBox="1"/>
          <p:nvPr/>
        </p:nvSpPr>
        <p:spPr>
          <a:xfrm>
            <a:off x="10741168" y="2410315"/>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92" name="Straight Connector 91">
            <a:extLst>
              <a:ext uri="{FF2B5EF4-FFF2-40B4-BE49-F238E27FC236}">
                <a16:creationId xmlns:a16="http://schemas.microsoft.com/office/drawing/2014/main" id="{242DE311-0E9F-452F-881F-393D79059981}"/>
              </a:ext>
            </a:extLst>
          </p:cNvPr>
          <p:cNvCxnSpPr>
            <a:cxnSpLocks/>
            <a:stCxn id="86" idx="3"/>
            <a:endCxn id="91" idx="1"/>
          </p:cNvCxnSpPr>
          <p:nvPr/>
        </p:nvCxnSpPr>
        <p:spPr>
          <a:xfrm>
            <a:off x="9545680" y="2699765"/>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5" name="Straight Arrow Connector 94">
            <a:extLst>
              <a:ext uri="{FF2B5EF4-FFF2-40B4-BE49-F238E27FC236}">
                <a16:creationId xmlns:a16="http://schemas.microsoft.com/office/drawing/2014/main" id="{FEDC9E74-BBBE-429E-B1A8-A15151475E84}"/>
              </a:ext>
            </a:extLst>
          </p:cNvPr>
          <p:cNvCxnSpPr>
            <a:stCxn id="39" idx="0"/>
            <a:endCxn id="91" idx="2"/>
          </p:cNvCxnSpPr>
          <p:nvPr/>
        </p:nvCxnSpPr>
        <p:spPr>
          <a:xfrm flipV="1">
            <a:off x="11353800" y="2989214"/>
            <a:ext cx="0" cy="71635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E11F8C3-4FF8-40A9-8D02-130382694B24}"/>
              </a:ext>
            </a:extLst>
          </p:cNvPr>
          <p:cNvSpPr txBox="1"/>
          <p:nvPr/>
        </p:nvSpPr>
        <p:spPr>
          <a:xfrm>
            <a:off x="11313568" y="3171680"/>
            <a:ext cx="971292" cy="369332"/>
          </a:xfrm>
          <a:prstGeom prst="rect">
            <a:avLst/>
          </a:prstGeom>
          <a:noFill/>
        </p:spPr>
        <p:txBody>
          <a:bodyPr wrap="none" rtlCol="0">
            <a:spAutoFit/>
          </a:bodyPr>
          <a:lstStyle/>
          <a:p>
            <a:r>
              <a:rPr lang="en-US" dirty="0"/>
              <a:t>contains</a:t>
            </a:r>
            <a:endParaRPr lang="en-NL" dirty="0"/>
          </a:p>
        </p:txBody>
      </p:sp>
      <p:sp>
        <p:nvSpPr>
          <p:cNvPr id="99" name="TextBox 98">
            <a:extLst>
              <a:ext uri="{FF2B5EF4-FFF2-40B4-BE49-F238E27FC236}">
                <a16:creationId xmlns:a16="http://schemas.microsoft.com/office/drawing/2014/main" id="{D7B69EA9-3951-4C49-BDCA-7709EB714E9F}"/>
              </a:ext>
            </a:extLst>
          </p:cNvPr>
          <p:cNvSpPr txBox="1"/>
          <p:nvPr/>
        </p:nvSpPr>
        <p:spPr>
          <a:xfrm>
            <a:off x="10741168" y="6017575"/>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Constraint collection</a:t>
            </a:r>
            <a:endParaRPr lang="en-NL" dirty="0">
              <a:solidFill>
                <a:schemeClr val="tx1"/>
              </a:solidFill>
            </a:endParaRPr>
          </a:p>
        </p:txBody>
      </p:sp>
      <p:cxnSp>
        <p:nvCxnSpPr>
          <p:cNvPr id="100" name="Straight Connector 99">
            <a:extLst>
              <a:ext uri="{FF2B5EF4-FFF2-40B4-BE49-F238E27FC236}">
                <a16:creationId xmlns:a16="http://schemas.microsoft.com/office/drawing/2014/main" id="{34B7AC24-9682-4719-B9B8-E30F71A4A0E1}"/>
              </a:ext>
            </a:extLst>
          </p:cNvPr>
          <p:cNvCxnSpPr>
            <a:cxnSpLocks/>
            <a:stCxn id="19" idx="3"/>
            <a:endCxn id="99" idx="1"/>
          </p:cNvCxnSpPr>
          <p:nvPr/>
        </p:nvCxnSpPr>
        <p:spPr>
          <a:xfrm>
            <a:off x="9545680" y="6307025"/>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03" name="Straight Arrow Connector 102">
            <a:extLst>
              <a:ext uri="{FF2B5EF4-FFF2-40B4-BE49-F238E27FC236}">
                <a16:creationId xmlns:a16="http://schemas.microsoft.com/office/drawing/2014/main" id="{D156E812-86E0-4C71-9D91-121C0AFD842D}"/>
              </a:ext>
            </a:extLst>
          </p:cNvPr>
          <p:cNvCxnSpPr>
            <a:cxnSpLocks/>
            <a:stCxn id="39" idx="2"/>
            <a:endCxn id="99" idx="0"/>
          </p:cNvCxnSpPr>
          <p:nvPr/>
        </p:nvCxnSpPr>
        <p:spPr>
          <a:xfrm>
            <a:off x="11353800" y="4284472"/>
            <a:ext cx="0" cy="173310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9A89772-16AB-4487-BEFA-2857FD8A39AB}"/>
              </a:ext>
            </a:extLst>
          </p:cNvPr>
          <p:cNvSpPr txBox="1"/>
          <p:nvPr/>
        </p:nvSpPr>
        <p:spPr>
          <a:xfrm>
            <a:off x="11305851" y="4865045"/>
            <a:ext cx="971292" cy="369332"/>
          </a:xfrm>
          <a:prstGeom prst="rect">
            <a:avLst/>
          </a:prstGeom>
          <a:noFill/>
        </p:spPr>
        <p:txBody>
          <a:bodyPr wrap="none" rtlCol="0">
            <a:spAutoFit/>
          </a:bodyPr>
          <a:lstStyle/>
          <a:p>
            <a:r>
              <a:rPr lang="en-US" dirty="0"/>
              <a:t>contains</a:t>
            </a:r>
            <a:endParaRPr lang="en-NL" dirty="0"/>
          </a:p>
        </p:txBody>
      </p:sp>
    </p:spTree>
    <p:extLst>
      <p:ext uri="{BB962C8B-B14F-4D97-AF65-F5344CB8AC3E}">
        <p14:creationId xmlns:p14="http://schemas.microsoft.com/office/powerpoint/2010/main" val="2092127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AF98-1A2C-4698-820E-5BD4D5477AAB}"/>
              </a:ext>
            </a:extLst>
          </p:cNvPr>
          <p:cNvSpPr>
            <a:spLocks noGrp="1"/>
          </p:cNvSpPr>
          <p:nvPr>
            <p:ph type="title"/>
          </p:nvPr>
        </p:nvSpPr>
        <p:spPr/>
        <p:txBody>
          <a:bodyPr/>
          <a:lstStyle/>
          <a:p>
            <a:r>
              <a:rPr lang="en-US" dirty="0"/>
              <a:t>Rules #2 – Homestead and Living Spaces (#2)</a:t>
            </a:r>
            <a:endParaRPr lang="en-NL" dirty="0"/>
          </a:p>
        </p:txBody>
      </p:sp>
      <p:sp>
        <p:nvSpPr>
          <p:cNvPr id="3" name="Content Placeholder 2">
            <a:extLst>
              <a:ext uri="{FF2B5EF4-FFF2-40B4-BE49-F238E27FC236}">
                <a16:creationId xmlns:a16="http://schemas.microsoft.com/office/drawing/2014/main" id="{7C805CCD-8A0D-4122-9A90-599AC399F56A}"/>
              </a:ext>
            </a:extLst>
          </p:cNvPr>
          <p:cNvSpPr>
            <a:spLocks noGrp="1"/>
          </p:cNvSpPr>
          <p:nvPr>
            <p:ph idx="1"/>
          </p:nvPr>
        </p:nvSpPr>
        <p:spPr>
          <a:xfrm>
            <a:off x="838200" y="1825624"/>
            <a:ext cx="10515600" cy="4920615"/>
          </a:xfrm>
        </p:spPr>
        <p:txBody>
          <a:bodyPr>
            <a:normAutofit/>
          </a:bodyPr>
          <a:lstStyle/>
          <a:p>
            <a:r>
              <a:rPr lang="en-US" dirty="0"/>
              <a:t>When a male heir starts a family of his own, he is guaranteed either, 1) land to establish a homestead of his own, or 2) to establish his households at the homestead of his father or that of one of his brothers. </a:t>
            </a:r>
          </a:p>
          <a:p>
            <a:r>
              <a:rPr lang="en-US" dirty="0"/>
              <a:t>Boys in the senior boy group at a boma are jointly provided a dwelling  </a:t>
            </a:r>
          </a:p>
          <a:p>
            <a:r>
              <a:rPr lang="en-US" dirty="0"/>
              <a:t>Girls in the senior girl group at a boma are jointly provided a dwelling  </a:t>
            </a:r>
          </a:p>
          <a:p>
            <a:r>
              <a:rPr lang="en-US" dirty="0"/>
              <a:t>A homestead must be big enough to accommodate animal pens at its center.</a:t>
            </a:r>
          </a:p>
          <a:p>
            <a:endParaRPr lang="en-US" dirty="0"/>
          </a:p>
          <a:p>
            <a:endParaRPr lang="en-US" dirty="0"/>
          </a:p>
          <a:p>
            <a:pPr lvl="1"/>
            <a:endParaRPr lang="en-NL" dirty="0"/>
          </a:p>
        </p:txBody>
      </p:sp>
    </p:spTree>
    <p:extLst>
      <p:ext uri="{BB962C8B-B14F-4D97-AF65-F5344CB8AC3E}">
        <p14:creationId xmlns:p14="http://schemas.microsoft.com/office/powerpoint/2010/main" val="4238046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Homestead and Living Spaces</a:t>
            </a:r>
            <a:endParaRPr lang="en-NL" dirty="0"/>
          </a:p>
        </p:txBody>
      </p:sp>
      <p:sp>
        <p:nvSpPr>
          <p:cNvPr id="3" name="Content Placeholder 2">
            <a:extLst>
              <a:ext uri="{FF2B5EF4-FFF2-40B4-BE49-F238E27FC236}">
                <a16:creationId xmlns:a16="http://schemas.microsoft.com/office/drawing/2014/main" id="{6291CA2B-C997-4BF7-A27A-EB69E3EA1319}"/>
              </a:ext>
            </a:extLst>
          </p:cNvPr>
          <p:cNvSpPr>
            <a:spLocks noGrp="1"/>
          </p:cNvSpPr>
          <p:nvPr>
            <p:ph idx="1"/>
          </p:nvPr>
        </p:nvSpPr>
        <p:spPr>
          <a:xfrm>
            <a:off x="838200" y="1835367"/>
            <a:ext cx="10515600" cy="4819015"/>
          </a:xfrm>
        </p:spPr>
        <p:txBody>
          <a:bodyPr/>
          <a:lstStyle/>
          <a:p>
            <a:r>
              <a:rPr lang="en-US" dirty="0"/>
              <a:t>RRRs at the boma – </a:t>
            </a:r>
            <a:r>
              <a:rPr lang="en-US" dirty="0" err="1"/>
              <a:t>Saipei</a:t>
            </a:r>
            <a:r>
              <a:rPr lang="en-US" dirty="0"/>
              <a:t> is married and moves to boma WG12</a:t>
            </a:r>
          </a:p>
        </p:txBody>
      </p:sp>
      <p:cxnSp>
        <p:nvCxnSpPr>
          <p:cNvPr id="5" name="Straight Connector 4">
            <a:extLst>
              <a:ext uri="{FF2B5EF4-FFF2-40B4-BE49-F238E27FC236}">
                <a16:creationId xmlns:a16="http://schemas.microsoft.com/office/drawing/2014/main" id="{C9676C24-06C0-47F8-A9DB-717D87A9DA6E}"/>
              </a:ext>
            </a:extLst>
          </p:cNvPr>
          <p:cNvCxnSpPr>
            <a:cxnSpLocks/>
            <a:stCxn id="9" idx="3"/>
            <a:endCxn id="11" idx="1"/>
          </p:cNvCxnSpPr>
          <p:nvPr/>
        </p:nvCxnSpPr>
        <p:spPr>
          <a:xfrm>
            <a:off x="2384537" y="4006600"/>
            <a:ext cx="90043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2D319F-4470-4B85-A17D-48339A102828}"/>
              </a:ext>
            </a:extLst>
          </p:cNvPr>
          <p:cNvSpPr txBox="1"/>
          <p:nvPr/>
        </p:nvSpPr>
        <p:spPr>
          <a:xfrm>
            <a:off x="8320417" y="3717148"/>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WG10</a:t>
            </a:r>
            <a:endParaRPr lang="en-NL" dirty="0">
              <a:solidFill>
                <a:schemeClr val="tx1"/>
              </a:solidFill>
            </a:endParaRPr>
          </a:p>
        </p:txBody>
      </p:sp>
      <p:sp>
        <p:nvSpPr>
          <p:cNvPr id="9" name="Rectangle 8">
            <a:extLst>
              <a:ext uri="{FF2B5EF4-FFF2-40B4-BE49-F238E27FC236}">
                <a16:creationId xmlns:a16="http://schemas.microsoft.com/office/drawing/2014/main" id="{4F8C6793-4ADB-49A5-955D-1F2CCB717D5C}"/>
              </a:ext>
            </a:extLst>
          </p:cNvPr>
          <p:cNvSpPr/>
          <p:nvPr/>
        </p:nvSpPr>
        <p:spPr>
          <a:xfrm>
            <a:off x="935054" y="3616075"/>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Saipei</a:t>
            </a:r>
            <a:r>
              <a:rPr lang="en-US" dirty="0">
                <a:solidFill>
                  <a:sysClr val="windowText" lastClr="000000"/>
                </a:solidFill>
              </a:rPr>
              <a:t>: Party</a:t>
            </a:r>
            <a:endParaRPr lang="en-NL" dirty="0">
              <a:solidFill>
                <a:sysClr val="windowText" lastClr="000000"/>
              </a:solidFill>
            </a:endParaRPr>
          </a:p>
        </p:txBody>
      </p:sp>
      <p:sp>
        <p:nvSpPr>
          <p:cNvPr id="11" name="TextBox 10">
            <a:extLst>
              <a:ext uri="{FF2B5EF4-FFF2-40B4-BE49-F238E27FC236}">
                <a16:creationId xmlns:a16="http://schemas.microsoft.com/office/drawing/2014/main" id="{5FEF698C-1411-4BBD-A114-43BA2D0B1543}"/>
              </a:ext>
            </a:extLst>
          </p:cNvPr>
          <p:cNvSpPr txBox="1"/>
          <p:nvPr/>
        </p:nvSpPr>
        <p:spPr>
          <a:xfrm>
            <a:off x="3284973" y="3683434"/>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Right-R19</a:t>
            </a:r>
            <a:endParaRPr lang="en-NL" dirty="0"/>
          </a:p>
        </p:txBody>
      </p:sp>
      <p:cxnSp>
        <p:nvCxnSpPr>
          <p:cNvPr id="13" name="Straight Connector 12">
            <a:extLst>
              <a:ext uri="{FF2B5EF4-FFF2-40B4-BE49-F238E27FC236}">
                <a16:creationId xmlns:a16="http://schemas.microsoft.com/office/drawing/2014/main" id="{78BAB17A-C082-4F29-93C3-CE0C5FBB358C}"/>
              </a:ext>
            </a:extLst>
          </p:cNvPr>
          <p:cNvCxnSpPr>
            <a:cxnSpLocks/>
            <a:stCxn id="18" idx="1"/>
            <a:endCxn id="32" idx="3"/>
          </p:cNvCxnSpPr>
          <p:nvPr/>
        </p:nvCxnSpPr>
        <p:spPr>
          <a:xfrm flipH="1" flipV="1">
            <a:off x="2384536" y="5173626"/>
            <a:ext cx="893423" cy="113924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CEAA98D3-884B-4EE4-B140-4AAF1FE0F104}"/>
              </a:ext>
            </a:extLst>
          </p:cNvPr>
          <p:cNvCxnSpPr>
            <a:cxnSpLocks/>
            <a:stCxn id="20" idx="1"/>
            <a:endCxn id="18" idx="3"/>
          </p:cNvCxnSpPr>
          <p:nvPr/>
        </p:nvCxnSpPr>
        <p:spPr>
          <a:xfrm flipH="1">
            <a:off x="4727441" y="6307026"/>
            <a:ext cx="1166558" cy="5843"/>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5" name="Rechthoek 10">
            <a:extLst>
              <a:ext uri="{FF2B5EF4-FFF2-40B4-BE49-F238E27FC236}">
                <a16:creationId xmlns:a16="http://schemas.microsoft.com/office/drawing/2014/main" id="{1D7144F6-78C7-4736-8318-9280E5A0E3B0}"/>
              </a:ext>
            </a:extLst>
          </p:cNvPr>
          <p:cNvSpPr/>
          <p:nvPr/>
        </p:nvSpPr>
        <p:spPr>
          <a:xfrm>
            <a:off x="5893999" y="3717149"/>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BAU-R07</a:t>
            </a:r>
          </a:p>
        </p:txBody>
      </p:sp>
      <p:cxnSp>
        <p:nvCxnSpPr>
          <p:cNvPr id="16" name="Straight Connector 15">
            <a:extLst>
              <a:ext uri="{FF2B5EF4-FFF2-40B4-BE49-F238E27FC236}">
                <a16:creationId xmlns:a16="http://schemas.microsoft.com/office/drawing/2014/main" id="{A73A526D-97F2-43D0-8451-E05941FA5E6F}"/>
              </a:ext>
            </a:extLst>
          </p:cNvPr>
          <p:cNvCxnSpPr>
            <a:cxnSpLocks/>
            <a:stCxn id="15" idx="3"/>
            <a:endCxn id="8" idx="1"/>
          </p:cNvCxnSpPr>
          <p:nvPr/>
        </p:nvCxnSpPr>
        <p:spPr>
          <a:xfrm flipV="1">
            <a:off x="7119597" y="4006598"/>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7" name="Straight Connector 16">
            <a:extLst>
              <a:ext uri="{FF2B5EF4-FFF2-40B4-BE49-F238E27FC236}">
                <a16:creationId xmlns:a16="http://schemas.microsoft.com/office/drawing/2014/main" id="{13222D5D-1A15-413F-A08A-A1EF92957C87}"/>
              </a:ext>
            </a:extLst>
          </p:cNvPr>
          <p:cNvCxnSpPr>
            <a:cxnSpLocks/>
            <a:stCxn id="11" idx="3"/>
            <a:endCxn id="15" idx="1"/>
          </p:cNvCxnSpPr>
          <p:nvPr/>
        </p:nvCxnSpPr>
        <p:spPr>
          <a:xfrm flipV="1">
            <a:off x="4734455" y="4006599"/>
            <a:ext cx="1159544"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18" name="TextBox 17">
            <a:extLst>
              <a:ext uri="{FF2B5EF4-FFF2-40B4-BE49-F238E27FC236}">
                <a16:creationId xmlns:a16="http://schemas.microsoft.com/office/drawing/2014/main" id="{1727C462-CD85-4BB0-8754-CC2D68E0DC7B}"/>
              </a:ext>
            </a:extLst>
          </p:cNvPr>
          <p:cNvSpPr txBox="1"/>
          <p:nvPr/>
        </p:nvSpPr>
        <p:spPr>
          <a:xfrm>
            <a:off x="3277959" y="5989703"/>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Dwelling Right-R58</a:t>
            </a:r>
            <a:endParaRPr lang="en-NL" dirty="0"/>
          </a:p>
        </p:txBody>
      </p:sp>
      <p:sp>
        <p:nvSpPr>
          <p:cNvPr id="19" name="TextBox 18">
            <a:extLst>
              <a:ext uri="{FF2B5EF4-FFF2-40B4-BE49-F238E27FC236}">
                <a16:creationId xmlns:a16="http://schemas.microsoft.com/office/drawing/2014/main" id="{0E213253-6B00-4AE3-A527-FF2C001F9C8C}"/>
              </a:ext>
            </a:extLst>
          </p:cNvPr>
          <p:cNvSpPr txBox="1"/>
          <p:nvPr/>
        </p:nvSpPr>
        <p:spPr>
          <a:xfrm>
            <a:off x="8320417" y="601757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WG13</a:t>
            </a:r>
            <a:endParaRPr lang="en-NL" dirty="0">
              <a:solidFill>
                <a:schemeClr val="tx1"/>
              </a:solidFill>
            </a:endParaRPr>
          </a:p>
        </p:txBody>
      </p:sp>
      <p:sp>
        <p:nvSpPr>
          <p:cNvPr id="20" name="Rechthoek 10">
            <a:extLst>
              <a:ext uri="{FF2B5EF4-FFF2-40B4-BE49-F238E27FC236}">
                <a16:creationId xmlns:a16="http://schemas.microsoft.com/office/drawing/2014/main" id="{D8C8DD32-9190-443C-A069-B39C91D404FE}"/>
              </a:ext>
            </a:extLst>
          </p:cNvPr>
          <p:cNvSpPr/>
          <p:nvPr/>
        </p:nvSpPr>
        <p:spPr>
          <a:xfrm>
            <a:off x="5893999" y="6017576"/>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BAU-R09</a:t>
            </a:r>
          </a:p>
        </p:txBody>
      </p:sp>
      <p:cxnSp>
        <p:nvCxnSpPr>
          <p:cNvPr id="21" name="Straight Connector 20">
            <a:extLst>
              <a:ext uri="{FF2B5EF4-FFF2-40B4-BE49-F238E27FC236}">
                <a16:creationId xmlns:a16="http://schemas.microsoft.com/office/drawing/2014/main" id="{682B9511-3C9E-4CBE-AAA8-086AF545EC42}"/>
              </a:ext>
            </a:extLst>
          </p:cNvPr>
          <p:cNvCxnSpPr>
            <a:cxnSpLocks/>
            <a:stCxn id="20" idx="3"/>
            <a:endCxn id="19" idx="1"/>
          </p:cNvCxnSpPr>
          <p:nvPr/>
        </p:nvCxnSpPr>
        <p:spPr>
          <a:xfrm flipV="1">
            <a:off x="7119597" y="6307025"/>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30" name="Straight Connector 29">
            <a:extLst>
              <a:ext uri="{FF2B5EF4-FFF2-40B4-BE49-F238E27FC236}">
                <a16:creationId xmlns:a16="http://schemas.microsoft.com/office/drawing/2014/main" id="{EF17D3FD-1F97-40A0-B9D5-FAAED81DF4AD}"/>
              </a:ext>
            </a:extLst>
          </p:cNvPr>
          <p:cNvCxnSpPr>
            <a:cxnSpLocks/>
            <a:stCxn id="32" idx="3"/>
            <a:endCxn id="33" idx="1"/>
          </p:cNvCxnSpPr>
          <p:nvPr/>
        </p:nvCxnSpPr>
        <p:spPr>
          <a:xfrm flipV="1">
            <a:off x="2384536" y="5170850"/>
            <a:ext cx="893423" cy="27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9CDD952-F66B-41C6-96B8-ABD815AAF26E}"/>
              </a:ext>
            </a:extLst>
          </p:cNvPr>
          <p:cNvSpPr/>
          <p:nvPr/>
        </p:nvSpPr>
        <p:spPr>
          <a:xfrm>
            <a:off x="935054" y="4783101"/>
            <a:ext cx="1449482"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Saipei</a:t>
            </a:r>
            <a:r>
              <a:rPr lang="en-US" dirty="0">
                <a:solidFill>
                  <a:sysClr val="windowText" lastClr="000000"/>
                </a:solidFill>
              </a:rPr>
              <a:t>: party</a:t>
            </a:r>
            <a:endParaRPr lang="en-NL" dirty="0">
              <a:solidFill>
                <a:sysClr val="windowText" lastClr="000000"/>
              </a:solidFill>
            </a:endParaRPr>
          </a:p>
        </p:txBody>
      </p:sp>
      <p:sp>
        <p:nvSpPr>
          <p:cNvPr id="33" name="TextBox 32">
            <a:extLst>
              <a:ext uri="{FF2B5EF4-FFF2-40B4-BE49-F238E27FC236}">
                <a16:creationId xmlns:a16="http://schemas.microsoft.com/office/drawing/2014/main" id="{0474C671-14B9-4D84-A571-3044751752CC}"/>
              </a:ext>
            </a:extLst>
          </p:cNvPr>
          <p:cNvSpPr txBox="1"/>
          <p:nvPr/>
        </p:nvSpPr>
        <p:spPr>
          <a:xfrm>
            <a:off x="3277959" y="4847684"/>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Right-R57</a:t>
            </a:r>
            <a:endParaRPr lang="en-NL" dirty="0"/>
          </a:p>
        </p:txBody>
      </p:sp>
      <p:sp>
        <p:nvSpPr>
          <p:cNvPr id="39" name="TextBox 38">
            <a:extLst>
              <a:ext uri="{FF2B5EF4-FFF2-40B4-BE49-F238E27FC236}">
                <a16:creationId xmlns:a16="http://schemas.microsoft.com/office/drawing/2014/main" id="{061EC1DA-5467-437B-A932-D508E2DF2263}"/>
              </a:ext>
            </a:extLst>
          </p:cNvPr>
          <p:cNvSpPr txBox="1"/>
          <p:nvPr/>
        </p:nvSpPr>
        <p:spPr>
          <a:xfrm>
            <a:off x="10741168" y="3717148"/>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40" name="Straight Connector 39">
            <a:extLst>
              <a:ext uri="{FF2B5EF4-FFF2-40B4-BE49-F238E27FC236}">
                <a16:creationId xmlns:a16="http://schemas.microsoft.com/office/drawing/2014/main" id="{003BC7FA-61ED-4F51-BDB2-646DE37E359F}"/>
              </a:ext>
            </a:extLst>
          </p:cNvPr>
          <p:cNvCxnSpPr>
            <a:cxnSpLocks/>
            <a:stCxn id="8" idx="3"/>
            <a:endCxn id="39" idx="1"/>
          </p:cNvCxnSpPr>
          <p:nvPr/>
        </p:nvCxnSpPr>
        <p:spPr>
          <a:xfrm>
            <a:off x="9545680" y="4006598"/>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85" name="Straight Connector 84">
            <a:extLst>
              <a:ext uri="{FF2B5EF4-FFF2-40B4-BE49-F238E27FC236}">
                <a16:creationId xmlns:a16="http://schemas.microsoft.com/office/drawing/2014/main" id="{FEE83C6B-D5A3-4B8D-B617-A04AE695EB2E}"/>
              </a:ext>
            </a:extLst>
          </p:cNvPr>
          <p:cNvCxnSpPr>
            <a:cxnSpLocks/>
            <a:stCxn id="9" idx="3"/>
            <a:endCxn id="87" idx="1"/>
          </p:cNvCxnSpPr>
          <p:nvPr/>
        </p:nvCxnSpPr>
        <p:spPr>
          <a:xfrm flipV="1">
            <a:off x="2384537" y="2711341"/>
            <a:ext cx="900436" cy="129525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224397E-BB05-4B3D-BC72-D339FAF0CC69}"/>
              </a:ext>
            </a:extLst>
          </p:cNvPr>
          <p:cNvSpPr txBox="1"/>
          <p:nvPr/>
        </p:nvSpPr>
        <p:spPr>
          <a:xfrm>
            <a:off x="8320417" y="242189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WG11</a:t>
            </a:r>
            <a:endParaRPr lang="en-NL" dirty="0">
              <a:solidFill>
                <a:schemeClr val="tx1"/>
              </a:solidFill>
            </a:endParaRPr>
          </a:p>
        </p:txBody>
      </p:sp>
      <p:sp>
        <p:nvSpPr>
          <p:cNvPr id="87" name="TextBox 86">
            <a:extLst>
              <a:ext uri="{FF2B5EF4-FFF2-40B4-BE49-F238E27FC236}">
                <a16:creationId xmlns:a16="http://schemas.microsoft.com/office/drawing/2014/main" id="{97FE6F5F-E859-4F7E-B1F2-16AE32F192B2}"/>
              </a:ext>
            </a:extLst>
          </p:cNvPr>
          <p:cNvSpPr txBox="1"/>
          <p:nvPr/>
        </p:nvSpPr>
        <p:spPr>
          <a:xfrm>
            <a:off x="3284973" y="2249676"/>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Fractional Dwelling Right-R20</a:t>
            </a:r>
            <a:endParaRPr lang="en-NL" dirty="0"/>
          </a:p>
        </p:txBody>
      </p:sp>
      <p:sp>
        <p:nvSpPr>
          <p:cNvPr id="88" name="Rechthoek 10">
            <a:extLst>
              <a:ext uri="{FF2B5EF4-FFF2-40B4-BE49-F238E27FC236}">
                <a16:creationId xmlns:a16="http://schemas.microsoft.com/office/drawing/2014/main" id="{47E883E4-6533-4CAE-BE09-629363C83005}"/>
              </a:ext>
            </a:extLst>
          </p:cNvPr>
          <p:cNvSpPr/>
          <p:nvPr/>
        </p:nvSpPr>
        <p:spPr>
          <a:xfrm>
            <a:off x="5893999" y="2421891"/>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BAU-R08</a:t>
            </a:r>
          </a:p>
        </p:txBody>
      </p:sp>
      <p:cxnSp>
        <p:nvCxnSpPr>
          <p:cNvPr id="89" name="Straight Connector 88">
            <a:extLst>
              <a:ext uri="{FF2B5EF4-FFF2-40B4-BE49-F238E27FC236}">
                <a16:creationId xmlns:a16="http://schemas.microsoft.com/office/drawing/2014/main" id="{6D10C13C-7257-4F6C-8A22-EEC11AA1A1DE}"/>
              </a:ext>
            </a:extLst>
          </p:cNvPr>
          <p:cNvCxnSpPr>
            <a:cxnSpLocks/>
            <a:stCxn id="88" idx="3"/>
            <a:endCxn id="86" idx="1"/>
          </p:cNvCxnSpPr>
          <p:nvPr/>
        </p:nvCxnSpPr>
        <p:spPr>
          <a:xfrm flipV="1">
            <a:off x="7119597" y="2711340"/>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0" name="Straight Connector 89">
            <a:extLst>
              <a:ext uri="{FF2B5EF4-FFF2-40B4-BE49-F238E27FC236}">
                <a16:creationId xmlns:a16="http://schemas.microsoft.com/office/drawing/2014/main" id="{83FE3B45-A9B9-4D63-8FD0-CD8166D31A8C}"/>
              </a:ext>
            </a:extLst>
          </p:cNvPr>
          <p:cNvCxnSpPr>
            <a:cxnSpLocks/>
            <a:stCxn id="87" idx="3"/>
            <a:endCxn id="88" idx="1"/>
          </p:cNvCxnSpPr>
          <p:nvPr/>
        </p:nvCxnSpPr>
        <p:spPr>
          <a:xfrm>
            <a:off x="4734455" y="2711341"/>
            <a:ext cx="1159544"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91" name="TextBox 90">
            <a:extLst>
              <a:ext uri="{FF2B5EF4-FFF2-40B4-BE49-F238E27FC236}">
                <a16:creationId xmlns:a16="http://schemas.microsoft.com/office/drawing/2014/main" id="{4A68BDA4-0FB4-49E2-A74B-4C3FD77DB3C5}"/>
              </a:ext>
            </a:extLst>
          </p:cNvPr>
          <p:cNvSpPr txBox="1"/>
          <p:nvPr/>
        </p:nvSpPr>
        <p:spPr>
          <a:xfrm>
            <a:off x="10741168" y="2421890"/>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92" name="Straight Connector 91">
            <a:extLst>
              <a:ext uri="{FF2B5EF4-FFF2-40B4-BE49-F238E27FC236}">
                <a16:creationId xmlns:a16="http://schemas.microsoft.com/office/drawing/2014/main" id="{242DE311-0E9F-452F-881F-393D79059981}"/>
              </a:ext>
            </a:extLst>
          </p:cNvPr>
          <p:cNvCxnSpPr>
            <a:cxnSpLocks/>
            <a:stCxn id="86" idx="3"/>
            <a:endCxn id="91" idx="1"/>
          </p:cNvCxnSpPr>
          <p:nvPr/>
        </p:nvCxnSpPr>
        <p:spPr>
          <a:xfrm>
            <a:off x="9545680" y="2711340"/>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5" name="Straight Arrow Connector 94">
            <a:extLst>
              <a:ext uri="{FF2B5EF4-FFF2-40B4-BE49-F238E27FC236}">
                <a16:creationId xmlns:a16="http://schemas.microsoft.com/office/drawing/2014/main" id="{FEDC9E74-BBBE-429E-B1A8-A15151475E84}"/>
              </a:ext>
            </a:extLst>
          </p:cNvPr>
          <p:cNvCxnSpPr>
            <a:stCxn id="39" idx="0"/>
            <a:endCxn id="91" idx="2"/>
          </p:cNvCxnSpPr>
          <p:nvPr/>
        </p:nvCxnSpPr>
        <p:spPr>
          <a:xfrm flipV="1">
            <a:off x="11353800" y="3000789"/>
            <a:ext cx="0" cy="71635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FE11F8C3-4FF8-40A9-8D02-130382694B24}"/>
              </a:ext>
            </a:extLst>
          </p:cNvPr>
          <p:cNvSpPr txBox="1"/>
          <p:nvPr/>
        </p:nvSpPr>
        <p:spPr>
          <a:xfrm>
            <a:off x="11362987" y="4408370"/>
            <a:ext cx="875048" cy="369332"/>
          </a:xfrm>
          <a:prstGeom prst="rect">
            <a:avLst/>
          </a:prstGeom>
          <a:noFill/>
        </p:spPr>
        <p:txBody>
          <a:bodyPr wrap="none" rtlCol="0">
            <a:spAutoFit/>
          </a:bodyPr>
          <a:lstStyle/>
          <a:p>
            <a:r>
              <a:rPr lang="en-US" dirty="0"/>
              <a:t>disjoint</a:t>
            </a:r>
            <a:endParaRPr lang="en-NL" dirty="0"/>
          </a:p>
        </p:txBody>
      </p:sp>
      <p:sp>
        <p:nvSpPr>
          <p:cNvPr id="99" name="TextBox 98">
            <a:extLst>
              <a:ext uri="{FF2B5EF4-FFF2-40B4-BE49-F238E27FC236}">
                <a16:creationId xmlns:a16="http://schemas.microsoft.com/office/drawing/2014/main" id="{D7B69EA9-3951-4C49-BDCA-7709EB714E9F}"/>
              </a:ext>
            </a:extLst>
          </p:cNvPr>
          <p:cNvSpPr txBox="1"/>
          <p:nvPr/>
        </p:nvSpPr>
        <p:spPr>
          <a:xfrm>
            <a:off x="10741168" y="6017575"/>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Constraint collection</a:t>
            </a:r>
            <a:endParaRPr lang="en-NL" dirty="0">
              <a:solidFill>
                <a:schemeClr val="tx1"/>
              </a:solidFill>
            </a:endParaRPr>
          </a:p>
        </p:txBody>
      </p:sp>
      <p:cxnSp>
        <p:nvCxnSpPr>
          <p:cNvPr id="100" name="Straight Connector 99">
            <a:extLst>
              <a:ext uri="{FF2B5EF4-FFF2-40B4-BE49-F238E27FC236}">
                <a16:creationId xmlns:a16="http://schemas.microsoft.com/office/drawing/2014/main" id="{34B7AC24-9682-4719-B9B8-E30F71A4A0E1}"/>
              </a:ext>
            </a:extLst>
          </p:cNvPr>
          <p:cNvCxnSpPr>
            <a:cxnSpLocks/>
            <a:stCxn id="19" idx="3"/>
            <a:endCxn id="99" idx="1"/>
          </p:cNvCxnSpPr>
          <p:nvPr/>
        </p:nvCxnSpPr>
        <p:spPr>
          <a:xfrm>
            <a:off x="9545680" y="6307025"/>
            <a:ext cx="119548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03" name="Straight Arrow Connector 102">
            <a:extLst>
              <a:ext uri="{FF2B5EF4-FFF2-40B4-BE49-F238E27FC236}">
                <a16:creationId xmlns:a16="http://schemas.microsoft.com/office/drawing/2014/main" id="{D156E812-86E0-4C71-9D91-121C0AFD842D}"/>
              </a:ext>
            </a:extLst>
          </p:cNvPr>
          <p:cNvCxnSpPr>
            <a:cxnSpLocks/>
            <a:stCxn id="45" idx="2"/>
            <a:endCxn id="99" idx="0"/>
          </p:cNvCxnSpPr>
          <p:nvPr/>
        </p:nvCxnSpPr>
        <p:spPr>
          <a:xfrm>
            <a:off x="11353800" y="5458872"/>
            <a:ext cx="0" cy="55870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9A89772-16AB-4487-BEFA-2857FD8A39AB}"/>
              </a:ext>
            </a:extLst>
          </p:cNvPr>
          <p:cNvSpPr txBox="1"/>
          <p:nvPr/>
        </p:nvSpPr>
        <p:spPr>
          <a:xfrm>
            <a:off x="11305852" y="5543460"/>
            <a:ext cx="971292" cy="369332"/>
          </a:xfrm>
          <a:prstGeom prst="rect">
            <a:avLst/>
          </a:prstGeom>
          <a:noFill/>
        </p:spPr>
        <p:txBody>
          <a:bodyPr wrap="none" rtlCol="0">
            <a:spAutoFit/>
          </a:bodyPr>
          <a:lstStyle/>
          <a:p>
            <a:r>
              <a:rPr lang="en-US" dirty="0"/>
              <a:t>contains</a:t>
            </a:r>
            <a:endParaRPr lang="en-NL" dirty="0"/>
          </a:p>
        </p:txBody>
      </p:sp>
      <p:sp>
        <p:nvSpPr>
          <p:cNvPr id="41" name="TextBox 40">
            <a:extLst>
              <a:ext uri="{FF2B5EF4-FFF2-40B4-BE49-F238E27FC236}">
                <a16:creationId xmlns:a16="http://schemas.microsoft.com/office/drawing/2014/main" id="{49CDC555-910F-4EC0-8CB3-1AF2C82B9BF7}"/>
              </a:ext>
            </a:extLst>
          </p:cNvPr>
          <p:cNvSpPr txBox="1"/>
          <p:nvPr/>
        </p:nvSpPr>
        <p:spPr>
          <a:xfrm>
            <a:off x="8320417" y="4881398"/>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WG12</a:t>
            </a:r>
            <a:endParaRPr lang="en-NL" dirty="0">
              <a:solidFill>
                <a:schemeClr val="tx1"/>
              </a:solidFill>
            </a:endParaRPr>
          </a:p>
        </p:txBody>
      </p:sp>
      <p:sp>
        <p:nvSpPr>
          <p:cNvPr id="42" name="Rechthoek 10">
            <a:extLst>
              <a:ext uri="{FF2B5EF4-FFF2-40B4-BE49-F238E27FC236}">
                <a16:creationId xmlns:a16="http://schemas.microsoft.com/office/drawing/2014/main" id="{D80F42B4-23AA-412F-A355-CED60A307226}"/>
              </a:ext>
            </a:extLst>
          </p:cNvPr>
          <p:cNvSpPr/>
          <p:nvPr/>
        </p:nvSpPr>
        <p:spPr>
          <a:xfrm>
            <a:off x="5893999" y="4881399"/>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BAU-R10</a:t>
            </a:r>
          </a:p>
        </p:txBody>
      </p:sp>
      <p:cxnSp>
        <p:nvCxnSpPr>
          <p:cNvPr id="43" name="Straight Connector 42">
            <a:extLst>
              <a:ext uri="{FF2B5EF4-FFF2-40B4-BE49-F238E27FC236}">
                <a16:creationId xmlns:a16="http://schemas.microsoft.com/office/drawing/2014/main" id="{43016E1F-EB4F-4DDA-9C85-1F97C784D699}"/>
              </a:ext>
            </a:extLst>
          </p:cNvPr>
          <p:cNvCxnSpPr>
            <a:cxnSpLocks/>
            <a:stCxn id="42" idx="3"/>
            <a:endCxn id="41" idx="1"/>
          </p:cNvCxnSpPr>
          <p:nvPr/>
        </p:nvCxnSpPr>
        <p:spPr>
          <a:xfrm flipV="1">
            <a:off x="7119597" y="5170848"/>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44" name="Straight Connector 43">
            <a:extLst>
              <a:ext uri="{FF2B5EF4-FFF2-40B4-BE49-F238E27FC236}">
                <a16:creationId xmlns:a16="http://schemas.microsoft.com/office/drawing/2014/main" id="{2DFF33D4-EABB-4B77-8F96-2D89CDC7A0AC}"/>
              </a:ext>
            </a:extLst>
          </p:cNvPr>
          <p:cNvCxnSpPr>
            <a:cxnSpLocks/>
            <a:stCxn id="33" idx="3"/>
            <a:endCxn id="42" idx="1"/>
          </p:cNvCxnSpPr>
          <p:nvPr/>
        </p:nvCxnSpPr>
        <p:spPr>
          <a:xfrm flipV="1">
            <a:off x="4727441" y="5170849"/>
            <a:ext cx="1166558"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45" name="TextBox 44">
            <a:extLst>
              <a:ext uri="{FF2B5EF4-FFF2-40B4-BE49-F238E27FC236}">
                <a16:creationId xmlns:a16="http://schemas.microsoft.com/office/drawing/2014/main" id="{7CFB2FD0-DEFE-4037-AC1A-3806C521688B}"/>
              </a:ext>
            </a:extLst>
          </p:cNvPr>
          <p:cNvSpPr txBox="1"/>
          <p:nvPr/>
        </p:nvSpPr>
        <p:spPr>
          <a:xfrm>
            <a:off x="10741168" y="4879973"/>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46" name="Straight Connector 45">
            <a:extLst>
              <a:ext uri="{FF2B5EF4-FFF2-40B4-BE49-F238E27FC236}">
                <a16:creationId xmlns:a16="http://schemas.microsoft.com/office/drawing/2014/main" id="{679D994E-1D7E-4EE4-B35C-6F7C159DAB97}"/>
              </a:ext>
            </a:extLst>
          </p:cNvPr>
          <p:cNvCxnSpPr>
            <a:cxnSpLocks/>
            <a:stCxn id="41" idx="3"/>
            <a:endCxn id="45" idx="1"/>
          </p:cNvCxnSpPr>
          <p:nvPr/>
        </p:nvCxnSpPr>
        <p:spPr>
          <a:xfrm flipV="1">
            <a:off x="9545680" y="5169423"/>
            <a:ext cx="1195488" cy="1425"/>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63" name="TextBox 62">
            <a:extLst>
              <a:ext uri="{FF2B5EF4-FFF2-40B4-BE49-F238E27FC236}">
                <a16:creationId xmlns:a16="http://schemas.microsoft.com/office/drawing/2014/main" id="{6B933D3A-2490-495A-B033-C79DF94998BC}"/>
              </a:ext>
            </a:extLst>
          </p:cNvPr>
          <p:cNvSpPr txBox="1"/>
          <p:nvPr/>
        </p:nvSpPr>
        <p:spPr>
          <a:xfrm>
            <a:off x="11305852" y="3217832"/>
            <a:ext cx="971292" cy="369332"/>
          </a:xfrm>
          <a:prstGeom prst="rect">
            <a:avLst/>
          </a:prstGeom>
          <a:noFill/>
        </p:spPr>
        <p:txBody>
          <a:bodyPr wrap="none" rtlCol="0">
            <a:spAutoFit/>
          </a:bodyPr>
          <a:lstStyle/>
          <a:p>
            <a:r>
              <a:rPr lang="en-US" dirty="0"/>
              <a:t>contains</a:t>
            </a:r>
            <a:endParaRPr lang="en-NL" dirty="0"/>
          </a:p>
        </p:txBody>
      </p:sp>
      <p:cxnSp>
        <p:nvCxnSpPr>
          <p:cNvPr id="50" name="Straight Arrow Connector 49">
            <a:extLst>
              <a:ext uri="{FF2B5EF4-FFF2-40B4-BE49-F238E27FC236}">
                <a16:creationId xmlns:a16="http://schemas.microsoft.com/office/drawing/2014/main" id="{C3198665-AE64-430B-9B6D-39AC5018A4F5}"/>
              </a:ext>
            </a:extLst>
          </p:cNvPr>
          <p:cNvCxnSpPr>
            <a:stCxn id="39" idx="2"/>
            <a:endCxn id="45" idx="0"/>
          </p:cNvCxnSpPr>
          <p:nvPr/>
        </p:nvCxnSpPr>
        <p:spPr>
          <a:xfrm>
            <a:off x="11353800" y="4296047"/>
            <a:ext cx="0" cy="583926"/>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Folded Corner 65">
            <a:extLst>
              <a:ext uri="{FF2B5EF4-FFF2-40B4-BE49-F238E27FC236}">
                <a16:creationId xmlns:a16="http://schemas.microsoft.com/office/drawing/2014/main" id="{C31F1941-5928-49B3-B201-E045E9C01F75}"/>
              </a:ext>
            </a:extLst>
          </p:cNvPr>
          <p:cNvSpPr/>
          <p:nvPr/>
        </p:nvSpPr>
        <p:spPr>
          <a:xfrm>
            <a:off x="877528" y="2254166"/>
            <a:ext cx="2259212" cy="983833"/>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Fractional rights with variant fractions are calculated at time of query execution</a:t>
            </a:r>
            <a:endParaRPr lang="en-NL" sz="1400" dirty="0"/>
          </a:p>
        </p:txBody>
      </p:sp>
      <p:sp>
        <p:nvSpPr>
          <p:cNvPr id="51" name="Rectangle 50">
            <a:extLst>
              <a:ext uri="{FF2B5EF4-FFF2-40B4-BE49-F238E27FC236}">
                <a16:creationId xmlns:a16="http://schemas.microsoft.com/office/drawing/2014/main" id="{BD8E7A3A-04EA-4067-87B8-59D3A65AA62D}"/>
              </a:ext>
            </a:extLst>
          </p:cNvPr>
          <p:cNvSpPr/>
          <p:nvPr/>
        </p:nvSpPr>
        <p:spPr>
          <a:xfrm>
            <a:off x="815048" y="2196274"/>
            <a:ext cx="11438945" cy="22626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9" name="Rectangle 68">
            <a:extLst>
              <a:ext uri="{FF2B5EF4-FFF2-40B4-BE49-F238E27FC236}">
                <a16:creationId xmlns:a16="http://schemas.microsoft.com/office/drawing/2014/main" id="{ECA0F3C3-DA00-4FB9-9E9B-2F80767545C0}"/>
              </a:ext>
            </a:extLst>
          </p:cNvPr>
          <p:cNvSpPr/>
          <p:nvPr/>
        </p:nvSpPr>
        <p:spPr>
          <a:xfrm>
            <a:off x="838199" y="4710083"/>
            <a:ext cx="11438945" cy="207428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Rectangle: Folded Corner 69">
            <a:extLst>
              <a:ext uri="{FF2B5EF4-FFF2-40B4-BE49-F238E27FC236}">
                <a16:creationId xmlns:a16="http://schemas.microsoft.com/office/drawing/2014/main" id="{C581FB6E-72D6-4011-96D1-A7190637702F}"/>
              </a:ext>
            </a:extLst>
          </p:cNvPr>
          <p:cNvSpPr/>
          <p:nvPr/>
        </p:nvSpPr>
        <p:spPr>
          <a:xfrm>
            <a:off x="-514428" y="4006597"/>
            <a:ext cx="1391955" cy="1210763"/>
          </a:xfrm>
          <a:prstGeom prst="foldedCorner">
            <a:avLst>
              <a:gd name="adj" fmla="val 23778"/>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Rights in one boma end when rights in next Boma begin</a:t>
            </a:r>
            <a:endParaRPr lang="en-NL" sz="1400" dirty="0"/>
          </a:p>
        </p:txBody>
      </p:sp>
    </p:spTree>
    <p:extLst>
      <p:ext uri="{BB962C8B-B14F-4D97-AF65-F5344CB8AC3E}">
        <p14:creationId xmlns:p14="http://schemas.microsoft.com/office/powerpoint/2010/main" val="2795570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7966-EFC9-48ED-9B56-0CC50B77A448}"/>
              </a:ext>
            </a:extLst>
          </p:cNvPr>
          <p:cNvSpPr>
            <a:spLocks noGrp="1"/>
          </p:cNvSpPr>
          <p:nvPr>
            <p:ph type="title"/>
          </p:nvPr>
        </p:nvSpPr>
        <p:spPr/>
        <p:txBody>
          <a:bodyPr/>
          <a:lstStyle/>
          <a:p>
            <a:r>
              <a:rPr lang="en-US" dirty="0" err="1"/>
              <a:t>Woodygrass</a:t>
            </a:r>
            <a:r>
              <a:rPr lang="en-US" dirty="0"/>
              <a:t> Basin</a:t>
            </a:r>
            <a:endParaRPr lang="en-NL" dirty="0"/>
          </a:p>
        </p:txBody>
      </p:sp>
      <p:sp>
        <p:nvSpPr>
          <p:cNvPr id="3" name="Content Placeholder 2">
            <a:extLst>
              <a:ext uri="{FF2B5EF4-FFF2-40B4-BE49-F238E27FC236}">
                <a16:creationId xmlns:a16="http://schemas.microsoft.com/office/drawing/2014/main" id="{F0B07866-4CCD-4B4E-ADB5-8548514BC59F}"/>
              </a:ext>
            </a:extLst>
          </p:cNvPr>
          <p:cNvSpPr>
            <a:spLocks noGrp="1"/>
          </p:cNvSpPr>
          <p:nvPr>
            <p:ph idx="1"/>
          </p:nvPr>
        </p:nvSpPr>
        <p:spPr/>
        <p:txBody>
          <a:bodyPr/>
          <a:lstStyle/>
          <a:p>
            <a:pPr marL="0" indent="0">
              <a:buNone/>
            </a:pPr>
            <a:r>
              <a:rPr lang="en-US" dirty="0"/>
              <a:t>The region surrounding </a:t>
            </a:r>
            <a:r>
              <a:rPr lang="en-US" dirty="0" err="1"/>
              <a:t>Waterriver</a:t>
            </a:r>
            <a:r>
              <a:rPr lang="en-US" dirty="0"/>
              <a:t> is called the </a:t>
            </a:r>
            <a:r>
              <a:rPr lang="en-US" dirty="0" err="1"/>
              <a:t>Woodygrass</a:t>
            </a:r>
            <a:r>
              <a:rPr lang="en-US" dirty="0"/>
              <a:t> Basin region. There are two </a:t>
            </a:r>
            <a:r>
              <a:rPr lang="en-US" b="1" i="1" dirty="0"/>
              <a:t>registered</a:t>
            </a:r>
            <a:r>
              <a:rPr lang="en-US" dirty="0"/>
              <a:t> communities in </a:t>
            </a:r>
            <a:r>
              <a:rPr lang="en-US" dirty="0" err="1"/>
              <a:t>Woodygrass</a:t>
            </a:r>
            <a:r>
              <a:rPr lang="en-US" dirty="0"/>
              <a:t> who have both registered their land.</a:t>
            </a:r>
          </a:p>
          <a:p>
            <a:pPr marL="514350" indent="-514350">
              <a:buFont typeface="+mj-lt"/>
              <a:buAutoNum type="arabicPeriod"/>
            </a:pPr>
            <a:r>
              <a:rPr lang="en-US" dirty="0"/>
              <a:t>Community 1 – Grassy Basin – occupies the territory adjacent to </a:t>
            </a:r>
            <a:r>
              <a:rPr lang="en-US" dirty="0" err="1"/>
              <a:t>Waterriver</a:t>
            </a:r>
            <a:r>
              <a:rPr lang="en-US" dirty="0"/>
              <a:t> and parts of its territory are currently experiencing urbanization</a:t>
            </a:r>
          </a:p>
          <a:p>
            <a:pPr marL="514350" indent="-514350">
              <a:buFont typeface="+mj-lt"/>
              <a:buAutoNum type="arabicPeriod"/>
            </a:pPr>
            <a:r>
              <a:rPr lang="en-US" dirty="0"/>
              <a:t>Community 2 – Grassy Woods – occupies the more remote territory of </a:t>
            </a:r>
            <a:r>
              <a:rPr lang="en-US" dirty="0" err="1"/>
              <a:t>Woodygrass</a:t>
            </a:r>
            <a:r>
              <a:rPr lang="en-US" dirty="0"/>
              <a:t> Basin including parts of the natural forest and hills bounding </a:t>
            </a:r>
            <a:r>
              <a:rPr lang="en-US" dirty="0" err="1"/>
              <a:t>Woodygrass</a:t>
            </a:r>
            <a:r>
              <a:rPr lang="en-US" dirty="0"/>
              <a:t> to the North, North-East, and East.</a:t>
            </a:r>
            <a:endParaRPr lang="en-NL" dirty="0"/>
          </a:p>
        </p:txBody>
      </p:sp>
    </p:spTree>
    <p:extLst>
      <p:ext uri="{BB962C8B-B14F-4D97-AF65-F5344CB8AC3E}">
        <p14:creationId xmlns:p14="http://schemas.microsoft.com/office/powerpoint/2010/main" val="873037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AF98-1A2C-4698-820E-5BD4D5477AAB}"/>
              </a:ext>
            </a:extLst>
          </p:cNvPr>
          <p:cNvSpPr>
            <a:spLocks noGrp="1"/>
          </p:cNvSpPr>
          <p:nvPr>
            <p:ph type="title"/>
          </p:nvPr>
        </p:nvSpPr>
        <p:spPr/>
        <p:txBody>
          <a:bodyPr/>
          <a:lstStyle/>
          <a:p>
            <a:r>
              <a:rPr lang="en-US" dirty="0"/>
              <a:t>Rules #2 – Homestead and Living Spaces (#3)</a:t>
            </a:r>
            <a:endParaRPr lang="en-NL" dirty="0"/>
          </a:p>
        </p:txBody>
      </p:sp>
      <p:sp>
        <p:nvSpPr>
          <p:cNvPr id="3" name="Content Placeholder 2">
            <a:extLst>
              <a:ext uri="{FF2B5EF4-FFF2-40B4-BE49-F238E27FC236}">
                <a16:creationId xmlns:a16="http://schemas.microsoft.com/office/drawing/2014/main" id="{7C805CCD-8A0D-4122-9A90-599AC399F56A}"/>
              </a:ext>
            </a:extLst>
          </p:cNvPr>
          <p:cNvSpPr>
            <a:spLocks noGrp="1"/>
          </p:cNvSpPr>
          <p:nvPr>
            <p:ph idx="1"/>
          </p:nvPr>
        </p:nvSpPr>
        <p:spPr>
          <a:xfrm>
            <a:off x="838200" y="1825624"/>
            <a:ext cx="10515600" cy="4920615"/>
          </a:xfrm>
        </p:spPr>
        <p:txBody>
          <a:bodyPr>
            <a:normAutofit/>
          </a:bodyPr>
          <a:lstStyle/>
          <a:p>
            <a:r>
              <a:rPr lang="en-US" dirty="0"/>
              <a:t>A large enough area must also be allowed around the homestead for recreational activities as well as to allow the growth of natural vegetation to provide herbal resources commonly used in a Maasai life.</a:t>
            </a:r>
          </a:p>
          <a:p>
            <a:r>
              <a:rPr lang="en-US" dirty="0"/>
              <a:t>A homestead may be allowed to construct a water source such as a borehole near the homestead. Access to such a water source is exclusive to members of the homestead. Other members of the community have a right to access the water source but must notify the owners by way of greeting. Outsiders may be denied access by the owners (though this seldom happens).</a:t>
            </a:r>
          </a:p>
          <a:p>
            <a:endParaRPr lang="en-US" dirty="0"/>
          </a:p>
          <a:p>
            <a:pPr lvl="1"/>
            <a:endParaRPr lang="en-NL" dirty="0"/>
          </a:p>
        </p:txBody>
      </p:sp>
    </p:spTree>
    <p:extLst>
      <p:ext uri="{BB962C8B-B14F-4D97-AF65-F5344CB8AC3E}">
        <p14:creationId xmlns:p14="http://schemas.microsoft.com/office/powerpoint/2010/main" val="1895900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AF98-1A2C-4698-820E-5BD4D5477AAB}"/>
              </a:ext>
            </a:extLst>
          </p:cNvPr>
          <p:cNvSpPr>
            <a:spLocks noGrp="1"/>
          </p:cNvSpPr>
          <p:nvPr>
            <p:ph type="title"/>
          </p:nvPr>
        </p:nvSpPr>
        <p:spPr/>
        <p:txBody>
          <a:bodyPr/>
          <a:lstStyle/>
          <a:p>
            <a:r>
              <a:rPr lang="en-US" dirty="0"/>
              <a:t>Rules #3 – Communal water resources</a:t>
            </a:r>
            <a:endParaRPr lang="en-NL" dirty="0"/>
          </a:p>
        </p:txBody>
      </p:sp>
      <p:sp>
        <p:nvSpPr>
          <p:cNvPr id="3" name="Content Placeholder 2">
            <a:extLst>
              <a:ext uri="{FF2B5EF4-FFF2-40B4-BE49-F238E27FC236}">
                <a16:creationId xmlns:a16="http://schemas.microsoft.com/office/drawing/2014/main" id="{7C805CCD-8A0D-4122-9A90-599AC399F56A}"/>
              </a:ext>
            </a:extLst>
          </p:cNvPr>
          <p:cNvSpPr>
            <a:spLocks noGrp="1"/>
          </p:cNvSpPr>
          <p:nvPr>
            <p:ph idx="1"/>
          </p:nvPr>
        </p:nvSpPr>
        <p:spPr>
          <a:xfrm>
            <a:off x="838200" y="1825624"/>
            <a:ext cx="10515600" cy="4920615"/>
          </a:xfrm>
        </p:spPr>
        <p:txBody>
          <a:bodyPr>
            <a:normAutofit/>
          </a:bodyPr>
          <a:lstStyle/>
          <a:p>
            <a:r>
              <a:rPr lang="en-US" dirty="0"/>
              <a:t>Natural water resources are accessible to all community members and outsiders for specific activities in </a:t>
            </a:r>
            <a:r>
              <a:rPr lang="en-US" b="1" i="1" dirty="0"/>
              <a:t>ordinary times</a:t>
            </a:r>
            <a:r>
              <a:rPr lang="en-US" dirty="0"/>
              <a:t>: </a:t>
            </a:r>
          </a:p>
          <a:p>
            <a:pPr lvl="1"/>
            <a:r>
              <a:rPr lang="en-US" dirty="0"/>
              <a:t>Watering animals</a:t>
            </a:r>
          </a:p>
          <a:p>
            <a:pPr lvl="1"/>
            <a:r>
              <a:rPr lang="en-US" dirty="0"/>
              <a:t>Domestic water use</a:t>
            </a:r>
          </a:p>
          <a:p>
            <a:pPr lvl="1"/>
            <a:r>
              <a:rPr lang="en-US" dirty="0"/>
              <a:t>Irrigation</a:t>
            </a:r>
          </a:p>
          <a:p>
            <a:r>
              <a:rPr lang="en-US" dirty="0"/>
              <a:t>Constructed water resource infrastructure (specifically, boreholes) can be used by all community members but outsiders must first seek permission.</a:t>
            </a:r>
          </a:p>
          <a:p>
            <a:r>
              <a:rPr lang="en-US" dirty="0"/>
              <a:t>Neighbors can be given long-term access rights. In return they may be asked to participate in short-term maintenance of the resource.</a:t>
            </a:r>
          </a:p>
          <a:p>
            <a:endParaRPr lang="en-US" dirty="0"/>
          </a:p>
        </p:txBody>
      </p:sp>
    </p:spTree>
    <p:extLst>
      <p:ext uri="{BB962C8B-B14F-4D97-AF65-F5344CB8AC3E}">
        <p14:creationId xmlns:p14="http://schemas.microsoft.com/office/powerpoint/2010/main" val="984391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Communal water resources</a:t>
            </a:r>
            <a:endParaRPr lang="en-NL" dirty="0"/>
          </a:p>
        </p:txBody>
      </p:sp>
      <p:sp>
        <p:nvSpPr>
          <p:cNvPr id="6" name="Rectangle 5">
            <a:extLst>
              <a:ext uri="{FF2B5EF4-FFF2-40B4-BE49-F238E27FC236}">
                <a16:creationId xmlns:a16="http://schemas.microsoft.com/office/drawing/2014/main" id="{B7996C8D-E041-4552-9F90-968BFE962C3D}"/>
              </a:ext>
            </a:extLst>
          </p:cNvPr>
          <p:cNvSpPr/>
          <p:nvPr/>
        </p:nvSpPr>
        <p:spPr>
          <a:xfrm>
            <a:off x="642422" y="1644904"/>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Sergey: Party</a:t>
            </a:r>
            <a:endParaRPr lang="en-NL" dirty="0">
              <a:solidFill>
                <a:sysClr val="windowText" lastClr="000000"/>
              </a:solidFill>
            </a:endParaRPr>
          </a:p>
        </p:txBody>
      </p:sp>
      <p:cxnSp>
        <p:nvCxnSpPr>
          <p:cNvPr id="17" name="Straight Connector 16">
            <a:extLst>
              <a:ext uri="{FF2B5EF4-FFF2-40B4-BE49-F238E27FC236}">
                <a16:creationId xmlns:a16="http://schemas.microsoft.com/office/drawing/2014/main" id="{07A4BDC6-A5C8-470E-8AD3-7D66E4716DD8}"/>
              </a:ext>
            </a:extLst>
          </p:cNvPr>
          <p:cNvCxnSpPr>
            <a:cxnSpLocks/>
            <a:stCxn id="18" idx="3"/>
            <a:endCxn id="19" idx="1"/>
          </p:cNvCxnSpPr>
          <p:nvPr/>
        </p:nvCxnSpPr>
        <p:spPr>
          <a:xfrm>
            <a:off x="2097736" y="6464564"/>
            <a:ext cx="1176767"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FA43B51-2D93-4B2C-BCC9-B509E30AA11D}"/>
              </a:ext>
            </a:extLst>
          </p:cNvPr>
          <p:cNvSpPr/>
          <p:nvPr/>
        </p:nvSpPr>
        <p:spPr>
          <a:xfrm>
            <a:off x="648254" y="6074039"/>
            <a:ext cx="1449482"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Ramon: party</a:t>
            </a:r>
            <a:endParaRPr lang="en-NL" dirty="0">
              <a:solidFill>
                <a:sysClr val="windowText" lastClr="000000"/>
              </a:solidFill>
            </a:endParaRPr>
          </a:p>
        </p:txBody>
      </p:sp>
      <p:sp>
        <p:nvSpPr>
          <p:cNvPr id="19" name="TextBox 18">
            <a:extLst>
              <a:ext uri="{FF2B5EF4-FFF2-40B4-BE49-F238E27FC236}">
                <a16:creationId xmlns:a16="http://schemas.microsoft.com/office/drawing/2014/main" id="{30F31CBC-1C0D-4A14-870B-6C895334317F}"/>
              </a:ext>
            </a:extLst>
          </p:cNvPr>
          <p:cNvSpPr txBox="1"/>
          <p:nvPr/>
        </p:nvSpPr>
        <p:spPr>
          <a:xfrm>
            <a:off x="3274503" y="6141398"/>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Water Access Right-R64</a:t>
            </a:r>
            <a:endParaRPr lang="en-NL" dirty="0"/>
          </a:p>
        </p:txBody>
      </p:sp>
      <p:cxnSp>
        <p:nvCxnSpPr>
          <p:cNvPr id="22" name="Straight Connector 21">
            <a:extLst>
              <a:ext uri="{FF2B5EF4-FFF2-40B4-BE49-F238E27FC236}">
                <a16:creationId xmlns:a16="http://schemas.microsoft.com/office/drawing/2014/main" id="{C21C26D3-0BBB-4EEB-8555-04C406B8A53E}"/>
              </a:ext>
            </a:extLst>
          </p:cNvPr>
          <p:cNvCxnSpPr>
            <a:cxnSpLocks/>
            <a:stCxn id="6" idx="3"/>
            <a:endCxn id="24" idx="1"/>
          </p:cNvCxnSpPr>
          <p:nvPr/>
        </p:nvCxnSpPr>
        <p:spPr>
          <a:xfrm>
            <a:off x="2091905" y="2035429"/>
            <a:ext cx="1201647" cy="468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96F35B-BA0A-4041-A92E-E61B1E3C7A78}"/>
              </a:ext>
            </a:extLst>
          </p:cNvPr>
          <p:cNvSpPr txBox="1"/>
          <p:nvPr/>
        </p:nvSpPr>
        <p:spPr>
          <a:xfrm>
            <a:off x="8320417" y="1750559"/>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WG14</a:t>
            </a:r>
            <a:endParaRPr lang="en-NL" dirty="0">
              <a:solidFill>
                <a:schemeClr val="tx1"/>
              </a:solidFill>
            </a:endParaRPr>
          </a:p>
        </p:txBody>
      </p:sp>
      <p:sp>
        <p:nvSpPr>
          <p:cNvPr id="24" name="TextBox 23">
            <a:extLst>
              <a:ext uri="{FF2B5EF4-FFF2-40B4-BE49-F238E27FC236}">
                <a16:creationId xmlns:a16="http://schemas.microsoft.com/office/drawing/2014/main" id="{7CAF310A-7DDF-4CEF-B739-B1C823CC11F3}"/>
              </a:ext>
            </a:extLst>
          </p:cNvPr>
          <p:cNvSpPr txBox="1"/>
          <p:nvPr/>
        </p:nvSpPr>
        <p:spPr>
          <a:xfrm>
            <a:off x="3293552" y="1716950"/>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Water Access Right-R59</a:t>
            </a:r>
            <a:endParaRPr lang="en-NL" dirty="0"/>
          </a:p>
        </p:txBody>
      </p:sp>
      <p:sp>
        <p:nvSpPr>
          <p:cNvPr id="25" name="Rechthoek 10">
            <a:extLst>
              <a:ext uri="{FF2B5EF4-FFF2-40B4-BE49-F238E27FC236}">
                <a16:creationId xmlns:a16="http://schemas.microsoft.com/office/drawing/2014/main" id="{44F20B31-D347-45B4-A182-7ACAC056049D}"/>
              </a:ext>
            </a:extLst>
          </p:cNvPr>
          <p:cNvSpPr/>
          <p:nvPr/>
        </p:nvSpPr>
        <p:spPr>
          <a:xfrm>
            <a:off x="5893999" y="1750560"/>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BAU-R11</a:t>
            </a:r>
          </a:p>
        </p:txBody>
      </p:sp>
      <p:cxnSp>
        <p:nvCxnSpPr>
          <p:cNvPr id="26" name="Straight Connector 25">
            <a:extLst>
              <a:ext uri="{FF2B5EF4-FFF2-40B4-BE49-F238E27FC236}">
                <a16:creationId xmlns:a16="http://schemas.microsoft.com/office/drawing/2014/main" id="{FF53F197-9D5B-4B70-9EE2-00A8D148BEB8}"/>
              </a:ext>
            </a:extLst>
          </p:cNvPr>
          <p:cNvCxnSpPr>
            <a:cxnSpLocks/>
            <a:stCxn id="25" idx="3"/>
            <a:endCxn id="23" idx="1"/>
          </p:cNvCxnSpPr>
          <p:nvPr/>
        </p:nvCxnSpPr>
        <p:spPr>
          <a:xfrm flipV="1">
            <a:off x="7119597" y="2040009"/>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BBC0B66F-2C15-42C8-A11D-DB22762FFF52}"/>
              </a:ext>
            </a:extLst>
          </p:cNvPr>
          <p:cNvCxnSpPr>
            <a:cxnSpLocks/>
            <a:stCxn id="24" idx="3"/>
            <a:endCxn id="25" idx="1"/>
          </p:cNvCxnSpPr>
          <p:nvPr/>
        </p:nvCxnSpPr>
        <p:spPr>
          <a:xfrm flipV="1">
            <a:off x="4743034" y="2040010"/>
            <a:ext cx="1150965" cy="106"/>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36" name="TextBox 35">
            <a:extLst>
              <a:ext uri="{FF2B5EF4-FFF2-40B4-BE49-F238E27FC236}">
                <a16:creationId xmlns:a16="http://schemas.microsoft.com/office/drawing/2014/main" id="{69653C9A-8200-4518-AB84-565F37D2AE03}"/>
              </a:ext>
            </a:extLst>
          </p:cNvPr>
          <p:cNvSpPr txBox="1"/>
          <p:nvPr/>
        </p:nvSpPr>
        <p:spPr>
          <a:xfrm>
            <a:off x="8320417" y="617777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WG15</a:t>
            </a:r>
            <a:endParaRPr lang="en-NL" dirty="0">
              <a:solidFill>
                <a:schemeClr val="tx1"/>
              </a:solidFill>
            </a:endParaRPr>
          </a:p>
        </p:txBody>
      </p:sp>
      <p:sp>
        <p:nvSpPr>
          <p:cNvPr id="37" name="Rechthoek 10">
            <a:extLst>
              <a:ext uri="{FF2B5EF4-FFF2-40B4-BE49-F238E27FC236}">
                <a16:creationId xmlns:a16="http://schemas.microsoft.com/office/drawing/2014/main" id="{41CC22B4-FADC-49EB-9A7B-54EBDD8751C6}"/>
              </a:ext>
            </a:extLst>
          </p:cNvPr>
          <p:cNvSpPr/>
          <p:nvPr/>
        </p:nvSpPr>
        <p:spPr>
          <a:xfrm>
            <a:off x="5893999" y="6177771"/>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BAU-R12</a:t>
            </a:r>
          </a:p>
        </p:txBody>
      </p:sp>
      <p:cxnSp>
        <p:nvCxnSpPr>
          <p:cNvPr id="38" name="Straight Connector 37">
            <a:extLst>
              <a:ext uri="{FF2B5EF4-FFF2-40B4-BE49-F238E27FC236}">
                <a16:creationId xmlns:a16="http://schemas.microsoft.com/office/drawing/2014/main" id="{CEE6D8D6-21AA-4C7C-A665-2BD4D78A9F0F}"/>
              </a:ext>
            </a:extLst>
          </p:cNvPr>
          <p:cNvCxnSpPr>
            <a:cxnSpLocks/>
            <a:stCxn id="37" idx="3"/>
            <a:endCxn id="36" idx="1"/>
          </p:cNvCxnSpPr>
          <p:nvPr/>
        </p:nvCxnSpPr>
        <p:spPr>
          <a:xfrm flipV="1">
            <a:off x="7119597" y="6467220"/>
            <a:ext cx="1200820" cy="1"/>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39" name="Straight Connector 38">
            <a:extLst>
              <a:ext uri="{FF2B5EF4-FFF2-40B4-BE49-F238E27FC236}">
                <a16:creationId xmlns:a16="http://schemas.microsoft.com/office/drawing/2014/main" id="{603DB1DC-989D-4ADA-B062-24602FAAC750}"/>
              </a:ext>
            </a:extLst>
          </p:cNvPr>
          <p:cNvCxnSpPr>
            <a:cxnSpLocks/>
            <a:stCxn id="19" idx="3"/>
            <a:endCxn id="37" idx="1"/>
          </p:cNvCxnSpPr>
          <p:nvPr/>
        </p:nvCxnSpPr>
        <p:spPr>
          <a:xfrm>
            <a:off x="4723985" y="6464564"/>
            <a:ext cx="1170014" cy="2657"/>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44" name="Rectangle: Folded Corner 43">
            <a:extLst>
              <a:ext uri="{FF2B5EF4-FFF2-40B4-BE49-F238E27FC236}">
                <a16:creationId xmlns:a16="http://schemas.microsoft.com/office/drawing/2014/main" id="{BDC13B0B-9E2B-445E-BF65-0ABCF783E70C}"/>
              </a:ext>
            </a:extLst>
          </p:cNvPr>
          <p:cNvSpPr/>
          <p:nvPr/>
        </p:nvSpPr>
        <p:spPr>
          <a:xfrm>
            <a:off x="9014368" y="3483025"/>
            <a:ext cx="2963436" cy="1583371"/>
          </a:xfrm>
          <a:prstGeom prst="foldedCorner">
            <a:avLst>
              <a:gd name="adj" fmla="val 1127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Sergey, a member of </a:t>
            </a:r>
            <a:r>
              <a:rPr lang="en-US" sz="1400" dirty="0" err="1"/>
              <a:t>Grassywoods</a:t>
            </a:r>
            <a:r>
              <a:rPr lang="en-US" sz="1400" dirty="0"/>
              <a:t>, has full access rights to both constructed and natural water sources. Ramon from Grassy Basin has domestic water use rights only on constructed  water source BAU-R11</a:t>
            </a:r>
            <a:endParaRPr lang="en-NL" sz="1400" dirty="0"/>
          </a:p>
        </p:txBody>
      </p:sp>
      <p:sp>
        <p:nvSpPr>
          <p:cNvPr id="47" name="Rectangle: Folded Corner 46">
            <a:extLst>
              <a:ext uri="{FF2B5EF4-FFF2-40B4-BE49-F238E27FC236}">
                <a16:creationId xmlns:a16="http://schemas.microsoft.com/office/drawing/2014/main" id="{1E9930ED-B1D9-4E0F-BCA8-9ACE88E7BF09}"/>
              </a:ext>
            </a:extLst>
          </p:cNvPr>
          <p:cNvSpPr/>
          <p:nvPr/>
        </p:nvSpPr>
        <p:spPr>
          <a:xfrm>
            <a:off x="8699957" y="5476223"/>
            <a:ext cx="1195488" cy="801047"/>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Natural water resource</a:t>
            </a:r>
            <a:endParaRPr lang="en-NL" sz="1400" dirty="0"/>
          </a:p>
        </p:txBody>
      </p:sp>
      <p:sp>
        <p:nvSpPr>
          <p:cNvPr id="62" name="TextBox 61">
            <a:extLst>
              <a:ext uri="{FF2B5EF4-FFF2-40B4-BE49-F238E27FC236}">
                <a16:creationId xmlns:a16="http://schemas.microsoft.com/office/drawing/2014/main" id="{A48D6DC5-69FF-43E9-8124-E69C3F36951E}"/>
              </a:ext>
            </a:extLst>
          </p:cNvPr>
          <p:cNvSpPr txBox="1"/>
          <p:nvPr/>
        </p:nvSpPr>
        <p:spPr>
          <a:xfrm>
            <a:off x="3290383" y="2782669"/>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Water Access Right-R61</a:t>
            </a:r>
            <a:endParaRPr lang="en-NL" dirty="0"/>
          </a:p>
        </p:txBody>
      </p:sp>
      <p:cxnSp>
        <p:nvCxnSpPr>
          <p:cNvPr id="65" name="Straight Connector 64">
            <a:extLst>
              <a:ext uri="{FF2B5EF4-FFF2-40B4-BE49-F238E27FC236}">
                <a16:creationId xmlns:a16="http://schemas.microsoft.com/office/drawing/2014/main" id="{1FA1E7FB-5C6F-41FD-8062-4B32F4AB31E3}"/>
              </a:ext>
            </a:extLst>
          </p:cNvPr>
          <p:cNvCxnSpPr>
            <a:cxnSpLocks/>
            <a:stCxn id="6" idx="3"/>
            <a:endCxn id="62" idx="1"/>
          </p:cNvCxnSpPr>
          <p:nvPr/>
        </p:nvCxnSpPr>
        <p:spPr>
          <a:xfrm>
            <a:off x="2091905" y="2035429"/>
            <a:ext cx="1198478" cy="10704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EEFCD3-0A03-4A91-B324-AAC216DB48BC}"/>
              </a:ext>
            </a:extLst>
          </p:cNvPr>
          <p:cNvCxnSpPr>
            <a:cxnSpLocks/>
            <a:stCxn id="62" idx="3"/>
            <a:endCxn id="37" idx="1"/>
          </p:cNvCxnSpPr>
          <p:nvPr/>
        </p:nvCxnSpPr>
        <p:spPr>
          <a:xfrm>
            <a:off x="4739865" y="3105835"/>
            <a:ext cx="1154134" cy="3361386"/>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81" name="TextBox 80">
            <a:extLst>
              <a:ext uri="{FF2B5EF4-FFF2-40B4-BE49-F238E27FC236}">
                <a16:creationId xmlns:a16="http://schemas.microsoft.com/office/drawing/2014/main" id="{DC83502B-23DD-49C8-A7CA-E151FD4925D8}"/>
              </a:ext>
            </a:extLst>
          </p:cNvPr>
          <p:cNvSpPr txBox="1"/>
          <p:nvPr/>
        </p:nvSpPr>
        <p:spPr>
          <a:xfrm>
            <a:off x="3290383" y="3813046"/>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Domestic water use Right-R62</a:t>
            </a:r>
            <a:endParaRPr lang="en-NL" dirty="0"/>
          </a:p>
        </p:txBody>
      </p:sp>
      <p:cxnSp>
        <p:nvCxnSpPr>
          <p:cNvPr id="82" name="Straight Connector 81">
            <a:extLst>
              <a:ext uri="{FF2B5EF4-FFF2-40B4-BE49-F238E27FC236}">
                <a16:creationId xmlns:a16="http://schemas.microsoft.com/office/drawing/2014/main" id="{44E2B86E-9717-4B72-A0B9-C3E37B4C9B51}"/>
              </a:ext>
            </a:extLst>
          </p:cNvPr>
          <p:cNvCxnSpPr>
            <a:cxnSpLocks/>
            <a:stCxn id="18" idx="3"/>
            <a:endCxn id="81" idx="1"/>
          </p:cNvCxnSpPr>
          <p:nvPr/>
        </p:nvCxnSpPr>
        <p:spPr>
          <a:xfrm flipV="1">
            <a:off x="2097736" y="4274711"/>
            <a:ext cx="1192647" cy="218985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F69FA5-3F41-49CE-88CA-B01A89CFE19A}"/>
              </a:ext>
            </a:extLst>
          </p:cNvPr>
          <p:cNvCxnSpPr>
            <a:cxnSpLocks/>
            <a:stCxn id="81" idx="3"/>
            <a:endCxn id="25" idx="1"/>
          </p:cNvCxnSpPr>
          <p:nvPr/>
        </p:nvCxnSpPr>
        <p:spPr>
          <a:xfrm flipV="1">
            <a:off x="4739865" y="2040010"/>
            <a:ext cx="1154134" cy="223470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Folded Corner 87">
            <a:extLst>
              <a:ext uri="{FF2B5EF4-FFF2-40B4-BE49-F238E27FC236}">
                <a16:creationId xmlns:a16="http://schemas.microsoft.com/office/drawing/2014/main" id="{55871033-4FD9-43A8-8FB6-769ADDC5D222}"/>
              </a:ext>
            </a:extLst>
          </p:cNvPr>
          <p:cNvSpPr/>
          <p:nvPr/>
        </p:nvSpPr>
        <p:spPr>
          <a:xfrm>
            <a:off x="8699957" y="2194210"/>
            <a:ext cx="1538894" cy="801047"/>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Constructed water resource</a:t>
            </a:r>
            <a:endParaRPr lang="en-NL" sz="1400" dirty="0"/>
          </a:p>
        </p:txBody>
      </p:sp>
      <p:sp>
        <p:nvSpPr>
          <p:cNvPr id="111" name="Rechthoek 13">
            <a:extLst>
              <a:ext uri="{FF2B5EF4-FFF2-40B4-BE49-F238E27FC236}">
                <a16:creationId xmlns:a16="http://schemas.microsoft.com/office/drawing/2014/main" id="{A6B409C5-4EE4-405E-AB64-A9DE705F953B}"/>
              </a:ext>
            </a:extLst>
          </p:cNvPr>
          <p:cNvSpPr/>
          <p:nvPr/>
        </p:nvSpPr>
        <p:spPr>
          <a:xfrm>
            <a:off x="3290384" y="5016247"/>
            <a:ext cx="1580360" cy="8771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Maintenance Responsibility-R63</a:t>
            </a:r>
          </a:p>
        </p:txBody>
      </p:sp>
      <p:cxnSp>
        <p:nvCxnSpPr>
          <p:cNvPr id="112" name="Straight Connector 111">
            <a:extLst>
              <a:ext uri="{FF2B5EF4-FFF2-40B4-BE49-F238E27FC236}">
                <a16:creationId xmlns:a16="http://schemas.microsoft.com/office/drawing/2014/main" id="{C2666E67-6208-488B-B7FB-633D2E19EABF}"/>
              </a:ext>
            </a:extLst>
          </p:cNvPr>
          <p:cNvCxnSpPr>
            <a:cxnSpLocks/>
            <a:stCxn id="18" idx="3"/>
            <a:endCxn id="111" idx="1"/>
          </p:cNvCxnSpPr>
          <p:nvPr/>
        </p:nvCxnSpPr>
        <p:spPr>
          <a:xfrm flipV="1">
            <a:off x="2097736" y="5454829"/>
            <a:ext cx="1192648" cy="100973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BFE926C-022B-4503-AA09-735AE552F25D}"/>
              </a:ext>
            </a:extLst>
          </p:cNvPr>
          <p:cNvCxnSpPr>
            <a:cxnSpLocks/>
            <a:stCxn id="111" idx="3"/>
            <a:endCxn id="25" idx="1"/>
          </p:cNvCxnSpPr>
          <p:nvPr/>
        </p:nvCxnSpPr>
        <p:spPr>
          <a:xfrm flipV="1">
            <a:off x="4870744" y="2040010"/>
            <a:ext cx="1023255" cy="341481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Folded Corner 118">
            <a:extLst>
              <a:ext uri="{FF2B5EF4-FFF2-40B4-BE49-F238E27FC236}">
                <a16:creationId xmlns:a16="http://schemas.microsoft.com/office/drawing/2014/main" id="{E87CB685-B888-498E-B252-C782F9B3DAF7}"/>
              </a:ext>
            </a:extLst>
          </p:cNvPr>
          <p:cNvSpPr/>
          <p:nvPr/>
        </p:nvSpPr>
        <p:spPr>
          <a:xfrm>
            <a:off x="603548" y="3985481"/>
            <a:ext cx="1538894" cy="801047"/>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Responsibility is fractional not full</a:t>
            </a:r>
            <a:endParaRPr lang="en-NL" sz="1400" dirty="0"/>
          </a:p>
        </p:txBody>
      </p:sp>
      <p:cxnSp>
        <p:nvCxnSpPr>
          <p:cNvPr id="121" name="Straight Connector 120">
            <a:extLst>
              <a:ext uri="{FF2B5EF4-FFF2-40B4-BE49-F238E27FC236}">
                <a16:creationId xmlns:a16="http://schemas.microsoft.com/office/drawing/2014/main" id="{F0EB26C9-EE01-493B-93A8-6A860129C6B2}"/>
              </a:ext>
            </a:extLst>
          </p:cNvPr>
          <p:cNvCxnSpPr>
            <a:stCxn id="119" idx="3"/>
          </p:cNvCxnSpPr>
          <p:nvPr/>
        </p:nvCxnSpPr>
        <p:spPr>
          <a:xfrm>
            <a:off x="2142442" y="4386005"/>
            <a:ext cx="1132061" cy="745659"/>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8022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#4 – Agricultural Land (REF slide 22 – renter)</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p:txBody>
          <a:bodyPr/>
          <a:lstStyle/>
          <a:p>
            <a:r>
              <a:rPr lang="en-US" dirty="0"/>
              <a:t>A homestead has assigned plots of land for crop cultivation. Plots may be near or farther from the homestead.</a:t>
            </a:r>
          </a:p>
          <a:p>
            <a:r>
              <a:rPr lang="en-US" dirty="0"/>
              <a:t>Land plots are allocated to households at a homestead based on the number dependents in the household.</a:t>
            </a:r>
          </a:p>
          <a:p>
            <a:r>
              <a:rPr lang="en-US" dirty="0"/>
              <a:t>Farming plots are allocated to men and women with the capacity to farm them limited by fairness and availability constraints. </a:t>
            </a:r>
          </a:p>
          <a:p>
            <a:r>
              <a:rPr lang="en-US" dirty="0"/>
              <a:t>Plots may be reassigned or revoked as part of land management processes of the community.</a:t>
            </a:r>
            <a:endParaRPr lang="en-NL" dirty="0"/>
          </a:p>
        </p:txBody>
      </p:sp>
    </p:spTree>
    <p:extLst>
      <p:ext uri="{BB962C8B-B14F-4D97-AF65-F5344CB8AC3E}">
        <p14:creationId xmlns:p14="http://schemas.microsoft.com/office/powerpoint/2010/main" val="171615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#4 – Grazing</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p:txBody>
          <a:bodyPr>
            <a:normAutofit fontScale="92500" lnSpcReduction="10000"/>
          </a:bodyPr>
          <a:lstStyle/>
          <a:p>
            <a:r>
              <a:rPr lang="en-US" dirty="0"/>
              <a:t>A community will have several preserved grazing plots where animals may be taken to graze or rest (</a:t>
            </a:r>
            <a:r>
              <a:rPr lang="en-US" dirty="0" err="1"/>
              <a:t>Olopololi</a:t>
            </a:r>
            <a:r>
              <a:rPr lang="en-US" dirty="0"/>
              <a:t>).</a:t>
            </a:r>
          </a:p>
          <a:p>
            <a:r>
              <a:rPr lang="en-US" dirty="0" err="1"/>
              <a:t>Olopololi</a:t>
            </a:r>
            <a:r>
              <a:rPr lang="en-US" dirty="0"/>
              <a:t> is usually near the homesteads that use it and maybe shared by several homesteads. But they are short term grazing plots.</a:t>
            </a:r>
          </a:p>
          <a:p>
            <a:r>
              <a:rPr lang="en-US" dirty="0"/>
              <a:t>Grazing is generally carried out all over the community’s land</a:t>
            </a:r>
          </a:p>
          <a:p>
            <a:r>
              <a:rPr lang="en-US" dirty="0"/>
              <a:t>In times of drought, animals may be taken to further away places for grazing – outside of the community boundaries. </a:t>
            </a:r>
          </a:p>
          <a:p>
            <a:r>
              <a:rPr lang="en-US" dirty="0"/>
              <a:t>Similarly, grazers from outside the community may be granted temporary grazing rights for a period of time – either in response to drought stresses or other reasons e.g. as part of a migratory passage through the community’s land </a:t>
            </a:r>
          </a:p>
        </p:txBody>
      </p:sp>
    </p:spTree>
    <p:extLst>
      <p:ext uri="{BB962C8B-B14F-4D97-AF65-F5344CB8AC3E}">
        <p14:creationId xmlns:p14="http://schemas.microsoft.com/office/powerpoint/2010/main" val="2498059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1E1D-F86F-4CDE-84F4-A83874C38F42}"/>
              </a:ext>
            </a:extLst>
          </p:cNvPr>
          <p:cNvSpPr>
            <a:spLocks noGrp="1"/>
          </p:cNvSpPr>
          <p:nvPr>
            <p:ph type="title"/>
          </p:nvPr>
        </p:nvSpPr>
        <p:spPr/>
        <p:txBody>
          <a:bodyPr/>
          <a:lstStyle/>
          <a:p>
            <a:r>
              <a:rPr lang="en-US" dirty="0"/>
              <a:t>Example – Communal water resources</a:t>
            </a:r>
            <a:endParaRPr lang="en-NL" dirty="0"/>
          </a:p>
        </p:txBody>
      </p:sp>
      <p:sp>
        <p:nvSpPr>
          <p:cNvPr id="6" name="Rectangle 5">
            <a:extLst>
              <a:ext uri="{FF2B5EF4-FFF2-40B4-BE49-F238E27FC236}">
                <a16:creationId xmlns:a16="http://schemas.microsoft.com/office/drawing/2014/main" id="{B7996C8D-E041-4552-9F90-968BFE962C3D}"/>
              </a:ext>
            </a:extLst>
          </p:cNvPr>
          <p:cNvSpPr/>
          <p:nvPr/>
        </p:nvSpPr>
        <p:spPr>
          <a:xfrm>
            <a:off x="929558" y="3105047"/>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Sergey: Party</a:t>
            </a:r>
            <a:endParaRPr lang="en-NL" dirty="0">
              <a:solidFill>
                <a:sysClr val="windowText" lastClr="000000"/>
              </a:solidFill>
            </a:endParaRPr>
          </a:p>
        </p:txBody>
      </p:sp>
      <p:cxnSp>
        <p:nvCxnSpPr>
          <p:cNvPr id="17" name="Straight Connector 16">
            <a:extLst>
              <a:ext uri="{FF2B5EF4-FFF2-40B4-BE49-F238E27FC236}">
                <a16:creationId xmlns:a16="http://schemas.microsoft.com/office/drawing/2014/main" id="{07A4BDC6-A5C8-470E-8AD3-7D66E4716DD8}"/>
              </a:ext>
            </a:extLst>
          </p:cNvPr>
          <p:cNvCxnSpPr>
            <a:cxnSpLocks/>
            <a:stCxn id="18" idx="3"/>
            <a:endCxn id="19" idx="1"/>
          </p:cNvCxnSpPr>
          <p:nvPr/>
        </p:nvCxnSpPr>
        <p:spPr>
          <a:xfrm>
            <a:off x="2376391" y="6168042"/>
            <a:ext cx="847218"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FA43B51-2D93-4B2C-BCC9-B509E30AA11D}"/>
              </a:ext>
            </a:extLst>
          </p:cNvPr>
          <p:cNvSpPr/>
          <p:nvPr/>
        </p:nvSpPr>
        <p:spPr>
          <a:xfrm>
            <a:off x="926909" y="5777517"/>
            <a:ext cx="1449482"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Pachalo</a:t>
            </a:r>
            <a:r>
              <a:rPr lang="en-US" dirty="0">
                <a:solidFill>
                  <a:sysClr val="windowText" lastClr="000000"/>
                </a:solidFill>
              </a:rPr>
              <a:t>: party</a:t>
            </a:r>
            <a:endParaRPr lang="en-NL" dirty="0">
              <a:solidFill>
                <a:sysClr val="windowText" lastClr="000000"/>
              </a:solidFill>
            </a:endParaRPr>
          </a:p>
        </p:txBody>
      </p:sp>
      <p:sp>
        <p:nvSpPr>
          <p:cNvPr id="19" name="TextBox 18">
            <a:extLst>
              <a:ext uri="{FF2B5EF4-FFF2-40B4-BE49-F238E27FC236}">
                <a16:creationId xmlns:a16="http://schemas.microsoft.com/office/drawing/2014/main" id="{30F31CBC-1C0D-4A14-870B-6C895334317F}"/>
              </a:ext>
            </a:extLst>
          </p:cNvPr>
          <p:cNvSpPr txBox="1"/>
          <p:nvPr/>
        </p:nvSpPr>
        <p:spPr>
          <a:xfrm>
            <a:off x="3223609" y="5567878"/>
            <a:ext cx="1449482" cy="1200329"/>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Temporary livestock resting Right-R67</a:t>
            </a:r>
            <a:endParaRPr lang="en-NL" dirty="0"/>
          </a:p>
        </p:txBody>
      </p:sp>
      <p:cxnSp>
        <p:nvCxnSpPr>
          <p:cNvPr id="22" name="Straight Connector 21">
            <a:extLst>
              <a:ext uri="{FF2B5EF4-FFF2-40B4-BE49-F238E27FC236}">
                <a16:creationId xmlns:a16="http://schemas.microsoft.com/office/drawing/2014/main" id="{C21C26D3-0BBB-4EEB-8555-04C406B8A53E}"/>
              </a:ext>
            </a:extLst>
          </p:cNvPr>
          <p:cNvCxnSpPr>
            <a:cxnSpLocks/>
            <a:stCxn id="6" idx="3"/>
            <a:endCxn id="24" idx="1"/>
          </p:cNvCxnSpPr>
          <p:nvPr/>
        </p:nvCxnSpPr>
        <p:spPr>
          <a:xfrm>
            <a:off x="2379041" y="3495572"/>
            <a:ext cx="844568" cy="1180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96F35B-BA0A-4041-A92E-E61B1E3C7A78}"/>
              </a:ext>
            </a:extLst>
          </p:cNvPr>
          <p:cNvSpPr txBox="1"/>
          <p:nvPr/>
        </p:nvSpPr>
        <p:spPr>
          <a:xfrm>
            <a:off x="7187277" y="4386741"/>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WG17</a:t>
            </a:r>
            <a:endParaRPr lang="en-NL" dirty="0">
              <a:solidFill>
                <a:schemeClr val="tx1"/>
              </a:solidFill>
            </a:endParaRPr>
          </a:p>
        </p:txBody>
      </p:sp>
      <p:sp>
        <p:nvSpPr>
          <p:cNvPr id="24" name="TextBox 23">
            <a:extLst>
              <a:ext uri="{FF2B5EF4-FFF2-40B4-BE49-F238E27FC236}">
                <a16:creationId xmlns:a16="http://schemas.microsoft.com/office/drawing/2014/main" id="{7CAF310A-7DDF-4CEF-B739-B1C823CC11F3}"/>
              </a:ext>
            </a:extLst>
          </p:cNvPr>
          <p:cNvSpPr txBox="1"/>
          <p:nvPr/>
        </p:nvSpPr>
        <p:spPr>
          <a:xfrm>
            <a:off x="3223609" y="4214525"/>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Grazing Access Right-R66</a:t>
            </a:r>
            <a:endParaRPr lang="en-NL" dirty="0"/>
          </a:p>
        </p:txBody>
      </p:sp>
      <p:sp>
        <p:nvSpPr>
          <p:cNvPr id="25" name="Rechthoek 10">
            <a:extLst>
              <a:ext uri="{FF2B5EF4-FFF2-40B4-BE49-F238E27FC236}">
                <a16:creationId xmlns:a16="http://schemas.microsoft.com/office/drawing/2014/main" id="{44F20B31-D347-45B4-A182-7ACAC056049D}"/>
              </a:ext>
            </a:extLst>
          </p:cNvPr>
          <p:cNvSpPr/>
          <p:nvPr/>
        </p:nvSpPr>
        <p:spPr>
          <a:xfrm>
            <a:off x="5294035" y="4388089"/>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BAU-R14</a:t>
            </a:r>
          </a:p>
        </p:txBody>
      </p:sp>
      <p:cxnSp>
        <p:nvCxnSpPr>
          <p:cNvPr id="26" name="Straight Connector 25">
            <a:extLst>
              <a:ext uri="{FF2B5EF4-FFF2-40B4-BE49-F238E27FC236}">
                <a16:creationId xmlns:a16="http://schemas.microsoft.com/office/drawing/2014/main" id="{FF53F197-9D5B-4B70-9EE2-00A8D148BEB8}"/>
              </a:ext>
            </a:extLst>
          </p:cNvPr>
          <p:cNvCxnSpPr>
            <a:cxnSpLocks/>
            <a:stCxn id="25" idx="3"/>
            <a:endCxn id="23" idx="1"/>
          </p:cNvCxnSpPr>
          <p:nvPr/>
        </p:nvCxnSpPr>
        <p:spPr>
          <a:xfrm flipV="1">
            <a:off x="6519633" y="4676191"/>
            <a:ext cx="667644" cy="13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C0B66F-2C15-42C8-A11D-DB22762FFF52}"/>
              </a:ext>
            </a:extLst>
          </p:cNvPr>
          <p:cNvCxnSpPr>
            <a:cxnSpLocks/>
            <a:stCxn id="24" idx="3"/>
            <a:endCxn id="25" idx="1"/>
          </p:cNvCxnSpPr>
          <p:nvPr/>
        </p:nvCxnSpPr>
        <p:spPr>
          <a:xfrm>
            <a:off x="4673091" y="4676190"/>
            <a:ext cx="620944" cy="13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37A155-425E-49B4-A816-E9D39ACE3D87}"/>
              </a:ext>
            </a:extLst>
          </p:cNvPr>
          <p:cNvCxnSpPr>
            <a:cxnSpLocks/>
            <a:stCxn id="52" idx="3"/>
            <a:endCxn id="89" idx="1"/>
          </p:cNvCxnSpPr>
          <p:nvPr/>
        </p:nvCxnSpPr>
        <p:spPr>
          <a:xfrm>
            <a:off x="8412540" y="2050623"/>
            <a:ext cx="19297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9653C9A-8200-4518-AB84-565F37D2AE03}"/>
              </a:ext>
            </a:extLst>
          </p:cNvPr>
          <p:cNvSpPr txBox="1"/>
          <p:nvPr/>
        </p:nvSpPr>
        <p:spPr>
          <a:xfrm>
            <a:off x="7187277" y="3205602"/>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WG16</a:t>
            </a:r>
            <a:endParaRPr lang="en-NL" dirty="0">
              <a:solidFill>
                <a:schemeClr val="tx1"/>
              </a:solidFill>
            </a:endParaRPr>
          </a:p>
        </p:txBody>
      </p:sp>
      <p:sp>
        <p:nvSpPr>
          <p:cNvPr id="37" name="Rechthoek 10">
            <a:extLst>
              <a:ext uri="{FF2B5EF4-FFF2-40B4-BE49-F238E27FC236}">
                <a16:creationId xmlns:a16="http://schemas.microsoft.com/office/drawing/2014/main" id="{41CC22B4-FADC-49EB-9A7B-54EBDD8751C6}"/>
              </a:ext>
            </a:extLst>
          </p:cNvPr>
          <p:cNvSpPr/>
          <p:nvPr/>
        </p:nvSpPr>
        <p:spPr>
          <a:xfrm>
            <a:off x="5294035" y="3205603"/>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BAU-R13</a:t>
            </a:r>
          </a:p>
        </p:txBody>
      </p:sp>
      <p:cxnSp>
        <p:nvCxnSpPr>
          <p:cNvPr id="38" name="Straight Connector 37">
            <a:extLst>
              <a:ext uri="{FF2B5EF4-FFF2-40B4-BE49-F238E27FC236}">
                <a16:creationId xmlns:a16="http://schemas.microsoft.com/office/drawing/2014/main" id="{CEE6D8D6-21AA-4C7C-A665-2BD4D78A9F0F}"/>
              </a:ext>
            </a:extLst>
          </p:cNvPr>
          <p:cNvCxnSpPr>
            <a:cxnSpLocks/>
            <a:stCxn id="37" idx="3"/>
            <a:endCxn id="36" idx="1"/>
          </p:cNvCxnSpPr>
          <p:nvPr/>
        </p:nvCxnSpPr>
        <p:spPr>
          <a:xfrm flipV="1">
            <a:off x="6519633" y="3495052"/>
            <a:ext cx="6676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3DB1DC-989D-4ADA-B062-24602FAAC750}"/>
              </a:ext>
            </a:extLst>
          </p:cNvPr>
          <p:cNvCxnSpPr>
            <a:cxnSpLocks/>
            <a:stCxn id="19" idx="3"/>
            <a:endCxn id="25" idx="1"/>
          </p:cNvCxnSpPr>
          <p:nvPr/>
        </p:nvCxnSpPr>
        <p:spPr>
          <a:xfrm flipV="1">
            <a:off x="4673091" y="4677539"/>
            <a:ext cx="620944" cy="14905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FBDDFA-A3FA-4129-9791-F0A10E001850}"/>
              </a:ext>
            </a:extLst>
          </p:cNvPr>
          <p:cNvSpPr txBox="1"/>
          <p:nvPr/>
        </p:nvSpPr>
        <p:spPr>
          <a:xfrm>
            <a:off x="10363965" y="4386742"/>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41" name="Straight Connector 40">
            <a:extLst>
              <a:ext uri="{FF2B5EF4-FFF2-40B4-BE49-F238E27FC236}">
                <a16:creationId xmlns:a16="http://schemas.microsoft.com/office/drawing/2014/main" id="{0BD993B8-39DD-4B59-AD0F-DE613E6EADC3}"/>
              </a:ext>
            </a:extLst>
          </p:cNvPr>
          <p:cNvCxnSpPr>
            <a:cxnSpLocks/>
            <a:stCxn id="23" idx="3"/>
            <a:endCxn id="40" idx="1"/>
          </p:cNvCxnSpPr>
          <p:nvPr/>
        </p:nvCxnSpPr>
        <p:spPr>
          <a:xfrm>
            <a:off x="8412540" y="4676191"/>
            <a:ext cx="195142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A1E7FB-5C6F-41FD-8062-4B32F4AB31E3}"/>
              </a:ext>
            </a:extLst>
          </p:cNvPr>
          <p:cNvCxnSpPr>
            <a:cxnSpLocks/>
            <a:stCxn id="6" idx="3"/>
            <a:endCxn id="81" idx="1"/>
          </p:cNvCxnSpPr>
          <p:nvPr/>
        </p:nvCxnSpPr>
        <p:spPr>
          <a:xfrm flipV="1">
            <a:off x="2379041" y="3495054"/>
            <a:ext cx="844568"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C83502B-23DD-49C8-A7CA-E151FD4925D8}"/>
              </a:ext>
            </a:extLst>
          </p:cNvPr>
          <p:cNvSpPr txBox="1"/>
          <p:nvPr/>
        </p:nvSpPr>
        <p:spPr>
          <a:xfrm>
            <a:off x="3223609" y="3171888"/>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Right-R65</a:t>
            </a:r>
            <a:endParaRPr lang="en-NL" dirty="0"/>
          </a:p>
        </p:txBody>
      </p:sp>
      <p:cxnSp>
        <p:nvCxnSpPr>
          <p:cNvPr id="85" name="Straight Connector 84">
            <a:extLst>
              <a:ext uri="{FF2B5EF4-FFF2-40B4-BE49-F238E27FC236}">
                <a16:creationId xmlns:a16="http://schemas.microsoft.com/office/drawing/2014/main" id="{0AF69FA5-3F41-49CE-88CA-B01A89CFE19A}"/>
              </a:ext>
            </a:extLst>
          </p:cNvPr>
          <p:cNvCxnSpPr>
            <a:cxnSpLocks/>
            <a:stCxn id="81" idx="3"/>
            <a:endCxn id="37" idx="1"/>
          </p:cNvCxnSpPr>
          <p:nvPr/>
        </p:nvCxnSpPr>
        <p:spPr>
          <a:xfrm flipV="1">
            <a:off x="4673091" y="3495053"/>
            <a:ext cx="6209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Folded Corner 87">
            <a:extLst>
              <a:ext uri="{FF2B5EF4-FFF2-40B4-BE49-F238E27FC236}">
                <a16:creationId xmlns:a16="http://schemas.microsoft.com/office/drawing/2014/main" id="{55871033-4FD9-43A8-8FB6-769ADDC5D222}"/>
              </a:ext>
            </a:extLst>
          </p:cNvPr>
          <p:cNvSpPr/>
          <p:nvPr/>
        </p:nvSpPr>
        <p:spPr>
          <a:xfrm>
            <a:off x="8003703" y="4005560"/>
            <a:ext cx="1041739" cy="525906"/>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err="1"/>
              <a:t>olopololi</a:t>
            </a:r>
            <a:endParaRPr lang="en-NL" sz="1400" dirty="0"/>
          </a:p>
        </p:txBody>
      </p:sp>
      <p:sp>
        <p:nvSpPr>
          <p:cNvPr id="89" name="TextBox 88">
            <a:extLst>
              <a:ext uri="{FF2B5EF4-FFF2-40B4-BE49-F238E27FC236}">
                <a16:creationId xmlns:a16="http://schemas.microsoft.com/office/drawing/2014/main" id="{96BDB737-BF8D-4737-A56B-268D12BC7DAB}"/>
              </a:ext>
            </a:extLst>
          </p:cNvPr>
          <p:cNvSpPr txBox="1"/>
          <p:nvPr/>
        </p:nvSpPr>
        <p:spPr>
          <a:xfrm>
            <a:off x="10342326" y="1761173"/>
            <a:ext cx="1248595"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92" name="Straight Arrow Connector 91">
            <a:extLst>
              <a:ext uri="{FF2B5EF4-FFF2-40B4-BE49-F238E27FC236}">
                <a16:creationId xmlns:a16="http://schemas.microsoft.com/office/drawing/2014/main" id="{0AEC4BA1-79F5-4EC8-B9DC-A2B490D7D5AD}"/>
              </a:ext>
            </a:extLst>
          </p:cNvPr>
          <p:cNvCxnSpPr>
            <a:cxnSpLocks/>
            <a:stCxn id="89" idx="2"/>
            <a:endCxn id="40" idx="0"/>
          </p:cNvCxnSpPr>
          <p:nvPr/>
        </p:nvCxnSpPr>
        <p:spPr>
          <a:xfrm>
            <a:off x="10966624" y="2340072"/>
            <a:ext cx="9973" cy="204667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0153CAA-5C42-4EC3-998B-3DBF358DCB7C}"/>
              </a:ext>
            </a:extLst>
          </p:cNvPr>
          <p:cNvSpPr txBox="1"/>
          <p:nvPr/>
        </p:nvSpPr>
        <p:spPr>
          <a:xfrm>
            <a:off x="10965658" y="3129393"/>
            <a:ext cx="971292" cy="369332"/>
          </a:xfrm>
          <a:prstGeom prst="rect">
            <a:avLst/>
          </a:prstGeom>
          <a:noFill/>
        </p:spPr>
        <p:txBody>
          <a:bodyPr wrap="none" rtlCol="0">
            <a:spAutoFit/>
          </a:bodyPr>
          <a:lstStyle/>
          <a:p>
            <a:r>
              <a:rPr lang="en-US" dirty="0"/>
              <a:t>contains</a:t>
            </a:r>
            <a:endParaRPr lang="en-NL" dirty="0"/>
          </a:p>
        </p:txBody>
      </p:sp>
      <p:sp>
        <p:nvSpPr>
          <p:cNvPr id="46" name="Rechthoek 27">
            <a:extLst>
              <a:ext uri="{FF2B5EF4-FFF2-40B4-BE49-F238E27FC236}">
                <a16:creationId xmlns:a16="http://schemas.microsoft.com/office/drawing/2014/main" id="{85D254AA-7188-420D-9D0C-93ACE0795D2C}"/>
              </a:ext>
            </a:extLst>
          </p:cNvPr>
          <p:cNvSpPr/>
          <p:nvPr/>
        </p:nvSpPr>
        <p:spPr>
          <a:xfrm>
            <a:off x="619272" y="1577741"/>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48" name="Rechte verbindingslijn 14">
            <a:extLst>
              <a:ext uri="{FF2B5EF4-FFF2-40B4-BE49-F238E27FC236}">
                <a16:creationId xmlns:a16="http://schemas.microsoft.com/office/drawing/2014/main" id="{4236BAFB-F889-46A0-A7DE-EDA6DF5F21EF}"/>
              </a:ext>
            </a:extLst>
          </p:cNvPr>
          <p:cNvCxnSpPr>
            <a:cxnSpLocks/>
            <a:stCxn id="46" idx="3"/>
            <a:endCxn id="53" idx="1"/>
          </p:cNvCxnSpPr>
          <p:nvPr/>
        </p:nvCxnSpPr>
        <p:spPr>
          <a:xfrm>
            <a:off x="2694625" y="2056248"/>
            <a:ext cx="7065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chte verbindingslijn 15">
            <a:extLst>
              <a:ext uri="{FF2B5EF4-FFF2-40B4-BE49-F238E27FC236}">
                <a16:creationId xmlns:a16="http://schemas.microsoft.com/office/drawing/2014/main" id="{D2CB1B8C-67AA-4A52-B30B-E030E69CFFB6}"/>
              </a:ext>
            </a:extLst>
          </p:cNvPr>
          <p:cNvCxnSpPr>
            <a:cxnSpLocks/>
            <a:stCxn id="53" idx="3"/>
            <a:endCxn id="51" idx="1"/>
          </p:cNvCxnSpPr>
          <p:nvPr/>
        </p:nvCxnSpPr>
        <p:spPr>
          <a:xfrm>
            <a:off x="4626726" y="2056248"/>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16">
            <a:extLst>
              <a:ext uri="{FF2B5EF4-FFF2-40B4-BE49-F238E27FC236}">
                <a16:creationId xmlns:a16="http://schemas.microsoft.com/office/drawing/2014/main" id="{D2817CFC-9995-4177-9922-9A2CF1ECBB49}"/>
              </a:ext>
            </a:extLst>
          </p:cNvPr>
          <p:cNvCxnSpPr>
            <a:cxnSpLocks/>
            <a:stCxn id="52" idx="1"/>
            <a:endCxn id="51" idx="3"/>
          </p:cNvCxnSpPr>
          <p:nvPr/>
        </p:nvCxnSpPr>
        <p:spPr>
          <a:xfrm flipH="1">
            <a:off x="6519633" y="2050623"/>
            <a:ext cx="667309" cy="5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hthoek 10">
            <a:extLst>
              <a:ext uri="{FF2B5EF4-FFF2-40B4-BE49-F238E27FC236}">
                <a16:creationId xmlns:a16="http://schemas.microsoft.com/office/drawing/2014/main" id="{33C7547C-99B9-4A6F-9AC6-7CCF0EB81DEA}"/>
              </a:ext>
            </a:extLst>
          </p:cNvPr>
          <p:cNvSpPr/>
          <p:nvPr/>
        </p:nvSpPr>
        <p:spPr>
          <a:xfrm>
            <a:off x="5294035" y="1766798"/>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BAU-R02</a:t>
            </a:r>
          </a:p>
        </p:txBody>
      </p:sp>
      <p:sp>
        <p:nvSpPr>
          <p:cNvPr id="52" name="Rechthoek 11">
            <a:extLst>
              <a:ext uri="{FF2B5EF4-FFF2-40B4-BE49-F238E27FC236}">
                <a16:creationId xmlns:a16="http://schemas.microsoft.com/office/drawing/2014/main" id="{780B5D53-33AD-4FEB-BC2F-32ECE3E2B91C}"/>
              </a:ext>
            </a:extLst>
          </p:cNvPr>
          <p:cNvSpPr/>
          <p:nvPr/>
        </p:nvSpPr>
        <p:spPr>
          <a:xfrm>
            <a:off x="7186942" y="1761173"/>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WG03A</a:t>
            </a:r>
          </a:p>
        </p:txBody>
      </p:sp>
      <p:sp>
        <p:nvSpPr>
          <p:cNvPr id="53" name="Rechthoek 13">
            <a:extLst>
              <a:ext uri="{FF2B5EF4-FFF2-40B4-BE49-F238E27FC236}">
                <a16:creationId xmlns:a16="http://schemas.microsoft.com/office/drawing/2014/main" id="{62E63A38-F045-45FD-9180-E7ACEA654266}"/>
              </a:ext>
            </a:extLst>
          </p:cNvPr>
          <p:cNvSpPr/>
          <p:nvPr/>
        </p:nvSpPr>
        <p:spPr>
          <a:xfrm>
            <a:off x="3401128" y="1766798"/>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Right-R02</a:t>
            </a:r>
          </a:p>
        </p:txBody>
      </p:sp>
      <p:cxnSp>
        <p:nvCxnSpPr>
          <p:cNvPr id="75" name="Straight Connector 74">
            <a:extLst>
              <a:ext uri="{FF2B5EF4-FFF2-40B4-BE49-F238E27FC236}">
                <a16:creationId xmlns:a16="http://schemas.microsoft.com/office/drawing/2014/main" id="{53170884-26B4-4603-BB9F-E22D284DB25B}"/>
              </a:ext>
            </a:extLst>
          </p:cNvPr>
          <p:cNvCxnSpPr>
            <a:cxnSpLocks/>
          </p:cNvCxnSpPr>
          <p:nvPr/>
        </p:nvCxnSpPr>
        <p:spPr>
          <a:xfrm flipV="1">
            <a:off x="1651650" y="2534755"/>
            <a:ext cx="2649" cy="57029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231A8D-FA76-490D-8EB4-4729BD614F08}"/>
              </a:ext>
            </a:extLst>
          </p:cNvPr>
          <p:cNvSpPr txBox="1"/>
          <p:nvPr/>
        </p:nvSpPr>
        <p:spPr>
          <a:xfrm>
            <a:off x="1688816" y="2641826"/>
            <a:ext cx="1431802" cy="369332"/>
          </a:xfrm>
          <a:prstGeom prst="rect">
            <a:avLst/>
          </a:prstGeom>
          <a:noFill/>
        </p:spPr>
        <p:txBody>
          <a:bodyPr wrap="none" rtlCol="0">
            <a:spAutoFit/>
          </a:bodyPr>
          <a:lstStyle/>
          <a:p>
            <a:r>
              <a:rPr lang="en-US" dirty="0"/>
              <a:t>Is member of</a:t>
            </a:r>
            <a:endParaRPr lang="en-NL" dirty="0"/>
          </a:p>
        </p:txBody>
      </p:sp>
      <p:sp>
        <p:nvSpPr>
          <p:cNvPr id="105" name="TextBox 104">
            <a:extLst>
              <a:ext uri="{FF2B5EF4-FFF2-40B4-BE49-F238E27FC236}">
                <a16:creationId xmlns:a16="http://schemas.microsoft.com/office/drawing/2014/main" id="{8EBF11AA-7D83-4A23-AE26-07CE62383023}"/>
              </a:ext>
            </a:extLst>
          </p:cNvPr>
          <p:cNvSpPr txBox="1"/>
          <p:nvPr/>
        </p:nvSpPr>
        <p:spPr>
          <a:xfrm>
            <a:off x="9073717" y="3199878"/>
            <a:ext cx="1248595"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106" name="Straight Connector 105">
            <a:extLst>
              <a:ext uri="{FF2B5EF4-FFF2-40B4-BE49-F238E27FC236}">
                <a16:creationId xmlns:a16="http://schemas.microsoft.com/office/drawing/2014/main" id="{5E69D8A6-E4A1-4144-A92B-ED84678ADFEC}"/>
              </a:ext>
            </a:extLst>
          </p:cNvPr>
          <p:cNvCxnSpPr>
            <a:cxnSpLocks/>
            <a:stCxn id="36" idx="3"/>
            <a:endCxn id="105" idx="1"/>
          </p:cNvCxnSpPr>
          <p:nvPr/>
        </p:nvCxnSpPr>
        <p:spPr>
          <a:xfrm flipV="1">
            <a:off x="8412540" y="3489328"/>
            <a:ext cx="661177" cy="57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01CDF2E-C28E-4F41-BD55-139611963CA4}"/>
              </a:ext>
            </a:extLst>
          </p:cNvPr>
          <p:cNvCxnSpPr>
            <a:cxnSpLocks/>
            <a:stCxn id="105" idx="2"/>
            <a:endCxn id="40" idx="0"/>
          </p:cNvCxnSpPr>
          <p:nvPr/>
        </p:nvCxnSpPr>
        <p:spPr>
          <a:xfrm>
            <a:off x="9698015" y="3778777"/>
            <a:ext cx="1278582" cy="607965"/>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D6ED80C-3688-491D-811B-078A188E6500}"/>
              </a:ext>
            </a:extLst>
          </p:cNvPr>
          <p:cNvSpPr txBox="1"/>
          <p:nvPr/>
        </p:nvSpPr>
        <p:spPr>
          <a:xfrm>
            <a:off x="9385258" y="2573518"/>
            <a:ext cx="971292" cy="369332"/>
          </a:xfrm>
          <a:prstGeom prst="rect">
            <a:avLst/>
          </a:prstGeom>
          <a:noFill/>
        </p:spPr>
        <p:txBody>
          <a:bodyPr wrap="none" rtlCol="0">
            <a:spAutoFit/>
          </a:bodyPr>
          <a:lstStyle/>
          <a:p>
            <a:r>
              <a:rPr lang="en-US" dirty="0"/>
              <a:t>contains</a:t>
            </a:r>
            <a:endParaRPr lang="en-NL" dirty="0"/>
          </a:p>
        </p:txBody>
      </p:sp>
      <p:sp>
        <p:nvSpPr>
          <p:cNvPr id="114" name="TextBox 113">
            <a:extLst>
              <a:ext uri="{FF2B5EF4-FFF2-40B4-BE49-F238E27FC236}">
                <a16:creationId xmlns:a16="http://schemas.microsoft.com/office/drawing/2014/main" id="{1A5BB776-921E-4767-8119-4C4F5D50210D}"/>
              </a:ext>
            </a:extLst>
          </p:cNvPr>
          <p:cNvSpPr txBox="1"/>
          <p:nvPr/>
        </p:nvSpPr>
        <p:spPr>
          <a:xfrm>
            <a:off x="9601020" y="3903317"/>
            <a:ext cx="612668" cy="369332"/>
          </a:xfrm>
          <a:prstGeom prst="rect">
            <a:avLst/>
          </a:prstGeom>
          <a:noFill/>
        </p:spPr>
        <p:txBody>
          <a:bodyPr wrap="none" rtlCol="0">
            <a:spAutoFit/>
          </a:bodyPr>
          <a:lstStyle/>
          <a:p>
            <a:r>
              <a:rPr lang="en-US" dirty="0"/>
              <a:t>near</a:t>
            </a:r>
            <a:endParaRPr lang="en-NL" dirty="0"/>
          </a:p>
        </p:txBody>
      </p:sp>
      <p:cxnSp>
        <p:nvCxnSpPr>
          <p:cNvPr id="115" name="Straight Arrow Connector 114">
            <a:extLst>
              <a:ext uri="{FF2B5EF4-FFF2-40B4-BE49-F238E27FC236}">
                <a16:creationId xmlns:a16="http://schemas.microsoft.com/office/drawing/2014/main" id="{21FB52BE-BE3B-43D6-A9FA-3D4F275A3145}"/>
              </a:ext>
            </a:extLst>
          </p:cNvPr>
          <p:cNvCxnSpPr>
            <a:cxnSpLocks/>
            <a:stCxn id="89" idx="2"/>
            <a:endCxn id="105" idx="0"/>
          </p:cNvCxnSpPr>
          <p:nvPr/>
        </p:nvCxnSpPr>
        <p:spPr>
          <a:xfrm flipH="1">
            <a:off x="9698015" y="2340072"/>
            <a:ext cx="1268609" cy="8598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330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7996C8D-E041-4552-9F90-968BFE962C3D}"/>
              </a:ext>
            </a:extLst>
          </p:cNvPr>
          <p:cNvSpPr/>
          <p:nvPr/>
        </p:nvSpPr>
        <p:spPr>
          <a:xfrm>
            <a:off x="929558" y="2780956"/>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Pachalo</a:t>
            </a:r>
            <a:r>
              <a:rPr lang="en-US" dirty="0">
                <a:solidFill>
                  <a:sysClr val="windowText" lastClr="000000"/>
                </a:solidFill>
              </a:rPr>
              <a:t>: Party</a:t>
            </a:r>
            <a:endParaRPr lang="en-NL" dirty="0">
              <a:solidFill>
                <a:sysClr val="windowText" lastClr="000000"/>
              </a:solidFill>
            </a:endParaRPr>
          </a:p>
        </p:txBody>
      </p:sp>
      <p:cxnSp>
        <p:nvCxnSpPr>
          <p:cNvPr id="22" name="Straight Connector 21">
            <a:extLst>
              <a:ext uri="{FF2B5EF4-FFF2-40B4-BE49-F238E27FC236}">
                <a16:creationId xmlns:a16="http://schemas.microsoft.com/office/drawing/2014/main" id="{C21C26D3-0BBB-4EEB-8555-04C406B8A53E}"/>
              </a:ext>
            </a:extLst>
          </p:cNvPr>
          <p:cNvCxnSpPr>
            <a:cxnSpLocks/>
            <a:stCxn id="6" idx="3"/>
            <a:endCxn id="24" idx="1"/>
          </p:cNvCxnSpPr>
          <p:nvPr/>
        </p:nvCxnSpPr>
        <p:spPr>
          <a:xfrm>
            <a:off x="2379041" y="3171481"/>
            <a:ext cx="641951" cy="1180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96F35B-BA0A-4041-A92E-E61B1E3C7A78}"/>
              </a:ext>
            </a:extLst>
          </p:cNvPr>
          <p:cNvSpPr txBox="1"/>
          <p:nvPr/>
        </p:nvSpPr>
        <p:spPr>
          <a:xfrm>
            <a:off x="7187277" y="4062650"/>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WG17</a:t>
            </a:r>
            <a:endParaRPr lang="en-NL" dirty="0">
              <a:solidFill>
                <a:schemeClr val="tx1"/>
              </a:solidFill>
            </a:endParaRPr>
          </a:p>
        </p:txBody>
      </p:sp>
      <p:sp>
        <p:nvSpPr>
          <p:cNvPr id="24" name="TextBox 23">
            <a:extLst>
              <a:ext uri="{FF2B5EF4-FFF2-40B4-BE49-F238E27FC236}">
                <a16:creationId xmlns:a16="http://schemas.microsoft.com/office/drawing/2014/main" id="{7CAF310A-7DDF-4CEF-B739-B1C823CC11F3}"/>
              </a:ext>
            </a:extLst>
          </p:cNvPr>
          <p:cNvSpPr txBox="1"/>
          <p:nvPr/>
        </p:nvSpPr>
        <p:spPr>
          <a:xfrm>
            <a:off x="3020992" y="3890434"/>
            <a:ext cx="1717465"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Temporary livestock resting Right-R67</a:t>
            </a:r>
            <a:endParaRPr lang="en-NL" dirty="0"/>
          </a:p>
        </p:txBody>
      </p:sp>
      <p:sp>
        <p:nvSpPr>
          <p:cNvPr id="25" name="Rechthoek 10">
            <a:extLst>
              <a:ext uri="{FF2B5EF4-FFF2-40B4-BE49-F238E27FC236}">
                <a16:creationId xmlns:a16="http://schemas.microsoft.com/office/drawing/2014/main" id="{44F20B31-D347-45B4-A182-7ACAC056049D}"/>
              </a:ext>
            </a:extLst>
          </p:cNvPr>
          <p:cNvSpPr/>
          <p:nvPr/>
        </p:nvSpPr>
        <p:spPr>
          <a:xfrm>
            <a:off x="5294035" y="4063998"/>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BAU-R14</a:t>
            </a:r>
          </a:p>
        </p:txBody>
      </p:sp>
      <p:cxnSp>
        <p:nvCxnSpPr>
          <p:cNvPr id="26" name="Straight Connector 25">
            <a:extLst>
              <a:ext uri="{FF2B5EF4-FFF2-40B4-BE49-F238E27FC236}">
                <a16:creationId xmlns:a16="http://schemas.microsoft.com/office/drawing/2014/main" id="{FF53F197-9D5B-4B70-9EE2-00A8D148BEB8}"/>
              </a:ext>
            </a:extLst>
          </p:cNvPr>
          <p:cNvCxnSpPr>
            <a:cxnSpLocks/>
            <a:stCxn id="25" idx="3"/>
            <a:endCxn id="23" idx="1"/>
          </p:cNvCxnSpPr>
          <p:nvPr/>
        </p:nvCxnSpPr>
        <p:spPr>
          <a:xfrm flipV="1">
            <a:off x="6519633" y="4352100"/>
            <a:ext cx="667644" cy="13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C0B66F-2C15-42C8-A11D-DB22762FFF52}"/>
              </a:ext>
            </a:extLst>
          </p:cNvPr>
          <p:cNvCxnSpPr>
            <a:cxnSpLocks/>
            <a:stCxn id="24" idx="3"/>
            <a:endCxn id="25" idx="1"/>
          </p:cNvCxnSpPr>
          <p:nvPr/>
        </p:nvCxnSpPr>
        <p:spPr>
          <a:xfrm>
            <a:off x="4738457" y="4352099"/>
            <a:ext cx="555578" cy="13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37A155-425E-49B4-A816-E9D39ACE3D87}"/>
              </a:ext>
            </a:extLst>
          </p:cNvPr>
          <p:cNvCxnSpPr>
            <a:cxnSpLocks/>
            <a:stCxn id="52" idx="3"/>
            <a:endCxn id="89" idx="1"/>
          </p:cNvCxnSpPr>
          <p:nvPr/>
        </p:nvCxnSpPr>
        <p:spPr>
          <a:xfrm>
            <a:off x="8412540" y="1726532"/>
            <a:ext cx="19297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9653C9A-8200-4518-AB84-565F37D2AE03}"/>
              </a:ext>
            </a:extLst>
          </p:cNvPr>
          <p:cNvSpPr txBox="1"/>
          <p:nvPr/>
        </p:nvSpPr>
        <p:spPr>
          <a:xfrm>
            <a:off x="7187277" y="2881511"/>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WG18</a:t>
            </a:r>
            <a:endParaRPr lang="en-NL" dirty="0">
              <a:solidFill>
                <a:schemeClr val="tx1"/>
              </a:solidFill>
            </a:endParaRPr>
          </a:p>
        </p:txBody>
      </p:sp>
      <p:sp>
        <p:nvSpPr>
          <p:cNvPr id="37" name="Rechthoek 10">
            <a:extLst>
              <a:ext uri="{FF2B5EF4-FFF2-40B4-BE49-F238E27FC236}">
                <a16:creationId xmlns:a16="http://schemas.microsoft.com/office/drawing/2014/main" id="{41CC22B4-FADC-49EB-9A7B-54EBDD8751C6}"/>
              </a:ext>
            </a:extLst>
          </p:cNvPr>
          <p:cNvSpPr/>
          <p:nvPr/>
        </p:nvSpPr>
        <p:spPr>
          <a:xfrm>
            <a:off x="5294035" y="2881512"/>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BAU-R15</a:t>
            </a:r>
          </a:p>
        </p:txBody>
      </p:sp>
      <p:cxnSp>
        <p:nvCxnSpPr>
          <p:cNvPr id="38" name="Straight Connector 37">
            <a:extLst>
              <a:ext uri="{FF2B5EF4-FFF2-40B4-BE49-F238E27FC236}">
                <a16:creationId xmlns:a16="http://schemas.microsoft.com/office/drawing/2014/main" id="{CEE6D8D6-21AA-4C7C-A665-2BD4D78A9F0F}"/>
              </a:ext>
            </a:extLst>
          </p:cNvPr>
          <p:cNvCxnSpPr>
            <a:cxnSpLocks/>
            <a:stCxn id="37" idx="3"/>
            <a:endCxn id="36" idx="1"/>
          </p:cNvCxnSpPr>
          <p:nvPr/>
        </p:nvCxnSpPr>
        <p:spPr>
          <a:xfrm flipV="1">
            <a:off x="6519633" y="3170961"/>
            <a:ext cx="6676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4FBDDFA-A3FA-4129-9791-F0A10E001850}"/>
              </a:ext>
            </a:extLst>
          </p:cNvPr>
          <p:cNvSpPr txBox="1"/>
          <p:nvPr/>
        </p:nvSpPr>
        <p:spPr>
          <a:xfrm>
            <a:off x="10363965" y="4062651"/>
            <a:ext cx="1225263"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41" name="Straight Connector 40">
            <a:extLst>
              <a:ext uri="{FF2B5EF4-FFF2-40B4-BE49-F238E27FC236}">
                <a16:creationId xmlns:a16="http://schemas.microsoft.com/office/drawing/2014/main" id="{0BD993B8-39DD-4B59-AD0F-DE613E6EADC3}"/>
              </a:ext>
            </a:extLst>
          </p:cNvPr>
          <p:cNvCxnSpPr>
            <a:cxnSpLocks/>
            <a:stCxn id="23" idx="3"/>
            <a:endCxn id="40" idx="1"/>
          </p:cNvCxnSpPr>
          <p:nvPr/>
        </p:nvCxnSpPr>
        <p:spPr>
          <a:xfrm>
            <a:off x="8412540" y="4352100"/>
            <a:ext cx="195142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A1E7FB-5C6F-41FD-8062-4B32F4AB31E3}"/>
              </a:ext>
            </a:extLst>
          </p:cNvPr>
          <p:cNvCxnSpPr>
            <a:cxnSpLocks/>
            <a:stCxn id="6" idx="3"/>
            <a:endCxn id="81" idx="1"/>
          </p:cNvCxnSpPr>
          <p:nvPr/>
        </p:nvCxnSpPr>
        <p:spPr>
          <a:xfrm flipV="1">
            <a:off x="2379041" y="3170963"/>
            <a:ext cx="844568"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DC83502B-23DD-49C8-A7CA-E151FD4925D8}"/>
              </a:ext>
            </a:extLst>
          </p:cNvPr>
          <p:cNvSpPr txBox="1"/>
          <p:nvPr/>
        </p:nvSpPr>
        <p:spPr>
          <a:xfrm>
            <a:off x="3223609" y="2847797"/>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Right-R68</a:t>
            </a:r>
            <a:endParaRPr lang="en-NL" dirty="0"/>
          </a:p>
        </p:txBody>
      </p:sp>
      <p:cxnSp>
        <p:nvCxnSpPr>
          <p:cNvPr id="85" name="Straight Connector 84">
            <a:extLst>
              <a:ext uri="{FF2B5EF4-FFF2-40B4-BE49-F238E27FC236}">
                <a16:creationId xmlns:a16="http://schemas.microsoft.com/office/drawing/2014/main" id="{0AF69FA5-3F41-49CE-88CA-B01A89CFE19A}"/>
              </a:ext>
            </a:extLst>
          </p:cNvPr>
          <p:cNvCxnSpPr>
            <a:cxnSpLocks/>
            <a:stCxn id="81" idx="3"/>
            <a:endCxn id="37" idx="1"/>
          </p:cNvCxnSpPr>
          <p:nvPr/>
        </p:nvCxnSpPr>
        <p:spPr>
          <a:xfrm flipV="1">
            <a:off x="4673091" y="3170962"/>
            <a:ext cx="6209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Folded Corner 87">
            <a:extLst>
              <a:ext uri="{FF2B5EF4-FFF2-40B4-BE49-F238E27FC236}">
                <a16:creationId xmlns:a16="http://schemas.microsoft.com/office/drawing/2014/main" id="{55871033-4FD9-43A8-8FB6-769ADDC5D222}"/>
              </a:ext>
            </a:extLst>
          </p:cNvPr>
          <p:cNvSpPr/>
          <p:nvPr/>
        </p:nvSpPr>
        <p:spPr>
          <a:xfrm>
            <a:off x="8003703" y="3681469"/>
            <a:ext cx="1041739" cy="525906"/>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err="1"/>
              <a:t>olopololi</a:t>
            </a:r>
            <a:endParaRPr lang="en-NL" sz="1400" dirty="0"/>
          </a:p>
        </p:txBody>
      </p:sp>
      <p:sp>
        <p:nvSpPr>
          <p:cNvPr id="89" name="TextBox 88">
            <a:extLst>
              <a:ext uri="{FF2B5EF4-FFF2-40B4-BE49-F238E27FC236}">
                <a16:creationId xmlns:a16="http://schemas.microsoft.com/office/drawing/2014/main" id="{96BDB737-BF8D-4737-A56B-268D12BC7DAB}"/>
              </a:ext>
            </a:extLst>
          </p:cNvPr>
          <p:cNvSpPr txBox="1"/>
          <p:nvPr/>
        </p:nvSpPr>
        <p:spPr>
          <a:xfrm>
            <a:off x="10342326" y="1437082"/>
            <a:ext cx="1248595"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92" name="Straight Arrow Connector 91">
            <a:extLst>
              <a:ext uri="{FF2B5EF4-FFF2-40B4-BE49-F238E27FC236}">
                <a16:creationId xmlns:a16="http://schemas.microsoft.com/office/drawing/2014/main" id="{0AEC4BA1-79F5-4EC8-B9DC-A2B490D7D5AD}"/>
              </a:ext>
            </a:extLst>
          </p:cNvPr>
          <p:cNvCxnSpPr>
            <a:cxnSpLocks/>
            <a:stCxn id="89" idx="2"/>
            <a:endCxn id="40" idx="0"/>
          </p:cNvCxnSpPr>
          <p:nvPr/>
        </p:nvCxnSpPr>
        <p:spPr>
          <a:xfrm>
            <a:off x="10966624" y="2015981"/>
            <a:ext cx="9973" cy="204667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0153CAA-5C42-4EC3-998B-3DBF358DCB7C}"/>
              </a:ext>
            </a:extLst>
          </p:cNvPr>
          <p:cNvSpPr txBox="1"/>
          <p:nvPr/>
        </p:nvSpPr>
        <p:spPr>
          <a:xfrm>
            <a:off x="10965658" y="2805302"/>
            <a:ext cx="971292" cy="369332"/>
          </a:xfrm>
          <a:prstGeom prst="rect">
            <a:avLst/>
          </a:prstGeom>
          <a:noFill/>
        </p:spPr>
        <p:txBody>
          <a:bodyPr wrap="none" rtlCol="0">
            <a:spAutoFit/>
          </a:bodyPr>
          <a:lstStyle/>
          <a:p>
            <a:r>
              <a:rPr lang="en-US" dirty="0"/>
              <a:t>contains</a:t>
            </a:r>
            <a:endParaRPr lang="en-NL" dirty="0"/>
          </a:p>
        </p:txBody>
      </p:sp>
      <p:sp>
        <p:nvSpPr>
          <p:cNvPr id="46" name="Rechthoek 27">
            <a:extLst>
              <a:ext uri="{FF2B5EF4-FFF2-40B4-BE49-F238E27FC236}">
                <a16:creationId xmlns:a16="http://schemas.microsoft.com/office/drawing/2014/main" id="{85D254AA-7188-420D-9D0C-93ACE0795D2C}"/>
              </a:ext>
            </a:extLst>
          </p:cNvPr>
          <p:cNvSpPr/>
          <p:nvPr/>
        </p:nvSpPr>
        <p:spPr>
          <a:xfrm>
            <a:off x="619272" y="1253650"/>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cxnSp>
        <p:nvCxnSpPr>
          <p:cNvPr id="48" name="Rechte verbindingslijn 14">
            <a:extLst>
              <a:ext uri="{FF2B5EF4-FFF2-40B4-BE49-F238E27FC236}">
                <a16:creationId xmlns:a16="http://schemas.microsoft.com/office/drawing/2014/main" id="{4236BAFB-F889-46A0-A7DE-EDA6DF5F21EF}"/>
              </a:ext>
            </a:extLst>
          </p:cNvPr>
          <p:cNvCxnSpPr>
            <a:cxnSpLocks/>
            <a:stCxn id="46" idx="3"/>
            <a:endCxn id="53" idx="1"/>
          </p:cNvCxnSpPr>
          <p:nvPr/>
        </p:nvCxnSpPr>
        <p:spPr>
          <a:xfrm>
            <a:off x="2694625" y="1732157"/>
            <a:ext cx="70650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Rechte verbindingslijn 15">
            <a:extLst>
              <a:ext uri="{FF2B5EF4-FFF2-40B4-BE49-F238E27FC236}">
                <a16:creationId xmlns:a16="http://schemas.microsoft.com/office/drawing/2014/main" id="{D2CB1B8C-67AA-4A52-B30B-E030E69CFFB6}"/>
              </a:ext>
            </a:extLst>
          </p:cNvPr>
          <p:cNvCxnSpPr>
            <a:cxnSpLocks/>
            <a:stCxn id="53" idx="3"/>
            <a:endCxn id="51" idx="1"/>
          </p:cNvCxnSpPr>
          <p:nvPr/>
        </p:nvCxnSpPr>
        <p:spPr>
          <a:xfrm>
            <a:off x="4626726" y="1732157"/>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16">
            <a:extLst>
              <a:ext uri="{FF2B5EF4-FFF2-40B4-BE49-F238E27FC236}">
                <a16:creationId xmlns:a16="http://schemas.microsoft.com/office/drawing/2014/main" id="{D2817CFC-9995-4177-9922-9A2CF1ECBB49}"/>
              </a:ext>
            </a:extLst>
          </p:cNvPr>
          <p:cNvCxnSpPr>
            <a:cxnSpLocks/>
            <a:stCxn id="52" idx="1"/>
            <a:endCxn id="51" idx="3"/>
          </p:cNvCxnSpPr>
          <p:nvPr/>
        </p:nvCxnSpPr>
        <p:spPr>
          <a:xfrm flipH="1">
            <a:off x="6519633" y="1726532"/>
            <a:ext cx="667309" cy="56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hthoek 10">
            <a:extLst>
              <a:ext uri="{FF2B5EF4-FFF2-40B4-BE49-F238E27FC236}">
                <a16:creationId xmlns:a16="http://schemas.microsoft.com/office/drawing/2014/main" id="{33C7547C-99B9-4A6F-9AC6-7CCF0EB81DEA}"/>
              </a:ext>
            </a:extLst>
          </p:cNvPr>
          <p:cNvSpPr/>
          <p:nvPr/>
        </p:nvSpPr>
        <p:spPr>
          <a:xfrm>
            <a:off x="5294035" y="1442707"/>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BAU-R02</a:t>
            </a:r>
          </a:p>
        </p:txBody>
      </p:sp>
      <p:sp>
        <p:nvSpPr>
          <p:cNvPr id="52" name="Rechthoek 11">
            <a:extLst>
              <a:ext uri="{FF2B5EF4-FFF2-40B4-BE49-F238E27FC236}">
                <a16:creationId xmlns:a16="http://schemas.microsoft.com/office/drawing/2014/main" id="{780B5D53-33AD-4FEB-BC2F-32ECE3E2B91C}"/>
              </a:ext>
            </a:extLst>
          </p:cNvPr>
          <p:cNvSpPr/>
          <p:nvPr/>
        </p:nvSpPr>
        <p:spPr>
          <a:xfrm>
            <a:off x="7186942" y="1437082"/>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WG03A</a:t>
            </a:r>
          </a:p>
        </p:txBody>
      </p:sp>
      <p:sp>
        <p:nvSpPr>
          <p:cNvPr id="53" name="Rechthoek 13">
            <a:extLst>
              <a:ext uri="{FF2B5EF4-FFF2-40B4-BE49-F238E27FC236}">
                <a16:creationId xmlns:a16="http://schemas.microsoft.com/office/drawing/2014/main" id="{62E63A38-F045-45FD-9180-E7ACEA654266}"/>
              </a:ext>
            </a:extLst>
          </p:cNvPr>
          <p:cNvSpPr/>
          <p:nvPr/>
        </p:nvSpPr>
        <p:spPr>
          <a:xfrm>
            <a:off x="3401128" y="1442707"/>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Right-R02</a:t>
            </a:r>
          </a:p>
        </p:txBody>
      </p:sp>
      <p:cxnSp>
        <p:nvCxnSpPr>
          <p:cNvPr id="75" name="Straight Connector 74">
            <a:extLst>
              <a:ext uri="{FF2B5EF4-FFF2-40B4-BE49-F238E27FC236}">
                <a16:creationId xmlns:a16="http://schemas.microsoft.com/office/drawing/2014/main" id="{53170884-26B4-4603-BB9F-E22D284DB25B}"/>
              </a:ext>
            </a:extLst>
          </p:cNvPr>
          <p:cNvCxnSpPr>
            <a:cxnSpLocks/>
          </p:cNvCxnSpPr>
          <p:nvPr/>
        </p:nvCxnSpPr>
        <p:spPr>
          <a:xfrm flipV="1">
            <a:off x="1651650" y="2210664"/>
            <a:ext cx="2649" cy="570292"/>
          </a:xfrm>
          <a:prstGeom prst="line">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1231A8D-FA76-490D-8EB4-4729BD614F08}"/>
              </a:ext>
            </a:extLst>
          </p:cNvPr>
          <p:cNvSpPr txBox="1"/>
          <p:nvPr/>
        </p:nvSpPr>
        <p:spPr>
          <a:xfrm>
            <a:off x="1688816" y="2317735"/>
            <a:ext cx="1431802" cy="369332"/>
          </a:xfrm>
          <a:prstGeom prst="rect">
            <a:avLst/>
          </a:prstGeom>
          <a:noFill/>
        </p:spPr>
        <p:txBody>
          <a:bodyPr wrap="none" rtlCol="0">
            <a:spAutoFit/>
          </a:bodyPr>
          <a:lstStyle/>
          <a:p>
            <a:r>
              <a:rPr lang="en-US" dirty="0"/>
              <a:t>Is member of</a:t>
            </a:r>
            <a:endParaRPr lang="en-NL" dirty="0"/>
          </a:p>
        </p:txBody>
      </p:sp>
      <p:sp>
        <p:nvSpPr>
          <p:cNvPr id="105" name="TextBox 104">
            <a:extLst>
              <a:ext uri="{FF2B5EF4-FFF2-40B4-BE49-F238E27FC236}">
                <a16:creationId xmlns:a16="http://schemas.microsoft.com/office/drawing/2014/main" id="{8EBF11AA-7D83-4A23-AE26-07CE62383023}"/>
              </a:ext>
            </a:extLst>
          </p:cNvPr>
          <p:cNvSpPr txBox="1"/>
          <p:nvPr/>
        </p:nvSpPr>
        <p:spPr>
          <a:xfrm>
            <a:off x="9073717" y="2875787"/>
            <a:ext cx="1248595" cy="578899"/>
          </a:xfrm>
          <a:prstGeom prst="rect">
            <a:avLst/>
          </a:prstGeom>
          <a:solidFill>
            <a:srgbClr val="7030A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Polygon</a:t>
            </a:r>
            <a:endParaRPr lang="en-NL" dirty="0">
              <a:solidFill>
                <a:schemeClr val="tx1"/>
              </a:solidFill>
            </a:endParaRPr>
          </a:p>
        </p:txBody>
      </p:sp>
      <p:cxnSp>
        <p:nvCxnSpPr>
          <p:cNvPr id="106" name="Straight Connector 105">
            <a:extLst>
              <a:ext uri="{FF2B5EF4-FFF2-40B4-BE49-F238E27FC236}">
                <a16:creationId xmlns:a16="http://schemas.microsoft.com/office/drawing/2014/main" id="{5E69D8A6-E4A1-4144-A92B-ED84678ADFEC}"/>
              </a:ext>
            </a:extLst>
          </p:cNvPr>
          <p:cNvCxnSpPr>
            <a:cxnSpLocks/>
            <a:stCxn id="36" idx="3"/>
            <a:endCxn id="105" idx="1"/>
          </p:cNvCxnSpPr>
          <p:nvPr/>
        </p:nvCxnSpPr>
        <p:spPr>
          <a:xfrm flipV="1">
            <a:off x="8412540" y="3165237"/>
            <a:ext cx="661177" cy="57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01CDF2E-C28E-4F41-BD55-139611963CA4}"/>
              </a:ext>
            </a:extLst>
          </p:cNvPr>
          <p:cNvCxnSpPr>
            <a:cxnSpLocks/>
            <a:stCxn id="105" idx="2"/>
            <a:endCxn id="40" idx="0"/>
          </p:cNvCxnSpPr>
          <p:nvPr/>
        </p:nvCxnSpPr>
        <p:spPr>
          <a:xfrm>
            <a:off x="9698015" y="3454686"/>
            <a:ext cx="1278582" cy="607965"/>
          </a:xfrm>
          <a:prstGeom prst="line">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D6ED80C-3688-491D-811B-078A188E6500}"/>
              </a:ext>
            </a:extLst>
          </p:cNvPr>
          <p:cNvSpPr txBox="1"/>
          <p:nvPr/>
        </p:nvSpPr>
        <p:spPr>
          <a:xfrm>
            <a:off x="9385258" y="2249427"/>
            <a:ext cx="971292" cy="369332"/>
          </a:xfrm>
          <a:prstGeom prst="rect">
            <a:avLst/>
          </a:prstGeom>
          <a:noFill/>
        </p:spPr>
        <p:txBody>
          <a:bodyPr wrap="none" rtlCol="0">
            <a:spAutoFit/>
          </a:bodyPr>
          <a:lstStyle/>
          <a:p>
            <a:r>
              <a:rPr lang="en-US" dirty="0"/>
              <a:t>contains</a:t>
            </a:r>
            <a:endParaRPr lang="en-NL" dirty="0"/>
          </a:p>
        </p:txBody>
      </p:sp>
      <p:sp>
        <p:nvSpPr>
          <p:cNvPr id="114" name="TextBox 113">
            <a:extLst>
              <a:ext uri="{FF2B5EF4-FFF2-40B4-BE49-F238E27FC236}">
                <a16:creationId xmlns:a16="http://schemas.microsoft.com/office/drawing/2014/main" id="{1A5BB776-921E-4767-8119-4C4F5D50210D}"/>
              </a:ext>
            </a:extLst>
          </p:cNvPr>
          <p:cNvSpPr txBox="1"/>
          <p:nvPr/>
        </p:nvSpPr>
        <p:spPr>
          <a:xfrm>
            <a:off x="9601020" y="3579226"/>
            <a:ext cx="450251" cy="369332"/>
          </a:xfrm>
          <a:prstGeom prst="rect">
            <a:avLst/>
          </a:prstGeom>
          <a:noFill/>
        </p:spPr>
        <p:txBody>
          <a:bodyPr wrap="none" rtlCol="0">
            <a:spAutoFit/>
          </a:bodyPr>
          <a:lstStyle/>
          <a:p>
            <a:r>
              <a:rPr lang="en-US" b="1" dirty="0"/>
              <a:t>far</a:t>
            </a:r>
            <a:endParaRPr lang="en-NL" b="1" dirty="0"/>
          </a:p>
        </p:txBody>
      </p:sp>
      <p:cxnSp>
        <p:nvCxnSpPr>
          <p:cNvPr id="115" name="Straight Arrow Connector 114">
            <a:extLst>
              <a:ext uri="{FF2B5EF4-FFF2-40B4-BE49-F238E27FC236}">
                <a16:creationId xmlns:a16="http://schemas.microsoft.com/office/drawing/2014/main" id="{21FB52BE-BE3B-43D6-A9FA-3D4F275A3145}"/>
              </a:ext>
            </a:extLst>
          </p:cNvPr>
          <p:cNvCxnSpPr>
            <a:cxnSpLocks/>
            <a:stCxn id="89" idx="2"/>
            <a:endCxn id="105" idx="0"/>
          </p:cNvCxnSpPr>
          <p:nvPr/>
        </p:nvCxnSpPr>
        <p:spPr>
          <a:xfrm flipH="1">
            <a:off x="9698015" y="2015981"/>
            <a:ext cx="1268609" cy="8598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6C0D74B-6B9C-4183-8572-2033C454967A}"/>
              </a:ext>
            </a:extLst>
          </p:cNvPr>
          <p:cNvSpPr/>
          <p:nvPr/>
        </p:nvSpPr>
        <p:spPr>
          <a:xfrm>
            <a:off x="9501914" y="3516173"/>
            <a:ext cx="622008" cy="47755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7" name="Rectangle: Folded Corner 46">
            <a:extLst>
              <a:ext uri="{FF2B5EF4-FFF2-40B4-BE49-F238E27FC236}">
                <a16:creationId xmlns:a16="http://schemas.microsoft.com/office/drawing/2014/main" id="{6878D085-DA3D-4A68-87C7-BE74D5138AC3}"/>
              </a:ext>
            </a:extLst>
          </p:cNvPr>
          <p:cNvSpPr/>
          <p:nvPr/>
        </p:nvSpPr>
        <p:spPr>
          <a:xfrm>
            <a:off x="5563242" y="4776349"/>
            <a:ext cx="2440461" cy="1180698"/>
          </a:xfrm>
          <a:prstGeom prst="foldedCorner">
            <a:avLst>
              <a:gd name="adj" fmla="val 16405"/>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Ramon can temporarily rest his livestock in the </a:t>
            </a:r>
            <a:r>
              <a:rPr lang="en-US" sz="1400" dirty="0" err="1"/>
              <a:t>olopololi</a:t>
            </a:r>
            <a:r>
              <a:rPr lang="en-US" sz="1400" dirty="0"/>
              <a:t> as his own boma is further from this part of the community land. </a:t>
            </a:r>
            <a:endParaRPr lang="en-NL" sz="1400" dirty="0"/>
          </a:p>
        </p:txBody>
      </p:sp>
      <p:cxnSp>
        <p:nvCxnSpPr>
          <p:cNvPr id="10" name="Straight Connector 9">
            <a:extLst>
              <a:ext uri="{FF2B5EF4-FFF2-40B4-BE49-F238E27FC236}">
                <a16:creationId xmlns:a16="http://schemas.microsoft.com/office/drawing/2014/main" id="{F170C589-4254-43BC-9A0D-CDCBBCD921E6}"/>
              </a:ext>
            </a:extLst>
          </p:cNvPr>
          <p:cNvCxnSpPr>
            <a:cxnSpLocks/>
            <a:stCxn id="47" idx="3"/>
            <a:endCxn id="8" idx="4"/>
          </p:cNvCxnSpPr>
          <p:nvPr/>
        </p:nvCxnSpPr>
        <p:spPr>
          <a:xfrm flipV="1">
            <a:off x="8003703" y="3993732"/>
            <a:ext cx="1809215" cy="137296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84ADC5-077F-4059-A2D4-D1A4A4C354A2}"/>
              </a:ext>
            </a:extLst>
          </p:cNvPr>
          <p:cNvCxnSpPr>
            <a:cxnSpLocks/>
            <a:stCxn id="47" idx="1"/>
            <a:endCxn id="24" idx="2"/>
          </p:cNvCxnSpPr>
          <p:nvPr/>
        </p:nvCxnSpPr>
        <p:spPr>
          <a:xfrm flipH="1" flipV="1">
            <a:off x="3879725" y="4813764"/>
            <a:ext cx="1683517" cy="552934"/>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787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a:xfrm>
            <a:off x="838200" y="1825624"/>
            <a:ext cx="10515600" cy="4788536"/>
          </a:xfrm>
        </p:spPr>
        <p:txBody>
          <a:bodyPr>
            <a:normAutofit/>
          </a:bodyPr>
          <a:lstStyle/>
          <a:p>
            <a:r>
              <a:rPr lang="en-US" dirty="0"/>
              <a:t>Each community has several retreats called </a:t>
            </a:r>
            <a:r>
              <a:rPr lang="en-US" dirty="0" err="1"/>
              <a:t>Orpul</a:t>
            </a:r>
            <a:r>
              <a:rPr lang="en-US" dirty="0"/>
              <a:t> used by senior warriors and elders for cleansing rituals.</a:t>
            </a:r>
          </a:p>
          <a:p>
            <a:r>
              <a:rPr lang="en-US" dirty="0"/>
              <a:t>The location of </a:t>
            </a:r>
            <a:r>
              <a:rPr lang="en-US" dirty="0" err="1"/>
              <a:t>Orpul</a:t>
            </a:r>
            <a:r>
              <a:rPr lang="en-US" dirty="0"/>
              <a:t>, although often predetermined and fixed over a considerable period of time, are dynamic. Once a group enters </a:t>
            </a:r>
            <a:r>
              <a:rPr lang="en-US" dirty="0" err="1"/>
              <a:t>Orpul</a:t>
            </a:r>
            <a:r>
              <a:rPr lang="en-US" dirty="0"/>
              <a:t> the </a:t>
            </a:r>
            <a:r>
              <a:rPr lang="en-US" dirty="0" err="1"/>
              <a:t>Orpul</a:t>
            </a:r>
            <a:r>
              <a:rPr lang="en-US" dirty="0"/>
              <a:t> location is then off-limits to anyone who did not start the </a:t>
            </a:r>
            <a:r>
              <a:rPr lang="en-US" dirty="0" err="1"/>
              <a:t>Orpul</a:t>
            </a:r>
            <a:r>
              <a:rPr lang="en-US" dirty="0"/>
              <a:t> with the group.</a:t>
            </a:r>
          </a:p>
        </p:txBody>
      </p:sp>
      <p:sp>
        <p:nvSpPr>
          <p:cNvPr id="4" name="Rectangle 3">
            <a:extLst>
              <a:ext uri="{FF2B5EF4-FFF2-40B4-BE49-F238E27FC236}">
                <a16:creationId xmlns:a16="http://schemas.microsoft.com/office/drawing/2014/main" id="{95CAEEE0-6150-4B27-9A30-DE7CB8EAED71}"/>
              </a:ext>
            </a:extLst>
          </p:cNvPr>
          <p:cNvSpPr/>
          <p:nvPr/>
        </p:nvSpPr>
        <p:spPr>
          <a:xfrm>
            <a:off x="1009588" y="4866873"/>
            <a:ext cx="1669618"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sp>
        <p:nvSpPr>
          <p:cNvPr id="5" name="TextBox 4">
            <a:extLst>
              <a:ext uri="{FF2B5EF4-FFF2-40B4-BE49-F238E27FC236}">
                <a16:creationId xmlns:a16="http://schemas.microsoft.com/office/drawing/2014/main" id="{1760C73C-C3AF-42B2-B7EF-6E2A78A78B9E}"/>
              </a:ext>
            </a:extLst>
          </p:cNvPr>
          <p:cNvSpPr txBox="1"/>
          <p:nvPr/>
        </p:nvSpPr>
        <p:spPr>
          <a:xfrm>
            <a:off x="7487441" y="4967428"/>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WG03A</a:t>
            </a:r>
            <a:endParaRPr lang="en-NL" dirty="0">
              <a:solidFill>
                <a:schemeClr val="tx1"/>
              </a:solidFill>
            </a:endParaRPr>
          </a:p>
        </p:txBody>
      </p:sp>
      <p:sp>
        <p:nvSpPr>
          <p:cNvPr id="6" name="Rechthoek 10">
            <a:extLst>
              <a:ext uri="{FF2B5EF4-FFF2-40B4-BE49-F238E27FC236}">
                <a16:creationId xmlns:a16="http://schemas.microsoft.com/office/drawing/2014/main" id="{F17CCA12-48B3-48D3-A426-810DBB94B6E9}"/>
              </a:ext>
            </a:extLst>
          </p:cNvPr>
          <p:cNvSpPr/>
          <p:nvPr/>
        </p:nvSpPr>
        <p:spPr>
          <a:xfrm>
            <a:off x="5594199" y="4967429"/>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BAU-R02</a:t>
            </a:r>
          </a:p>
        </p:txBody>
      </p:sp>
      <p:cxnSp>
        <p:nvCxnSpPr>
          <p:cNvPr id="7" name="Straight Connector 6">
            <a:extLst>
              <a:ext uri="{FF2B5EF4-FFF2-40B4-BE49-F238E27FC236}">
                <a16:creationId xmlns:a16="http://schemas.microsoft.com/office/drawing/2014/main" id="{04185A97-912F-4759-889E-BF11DCA1A329}"/>
              </a:ext>
            </a:extLst>
          </p:cNvPr>
          <p:cNvCxnSpPr>
            <a:cxnSpLocks/>
            <a:stCxn id="6" idx="3"/>
            <a:endCxn id="5" idx="1"/>
          </p:cNvCxnSpPr>
          <p:nvPr/>
        </p:nvCxnSpPr>
        <p:spPr>
          <a:xfrm flipV="1">
            <a:off x="6819797" y="5256878"/>
            <a:ext cx="6676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6C3E02-FB2F-47B2-B631-8061094336FB}"/>
              </a:ext>
            </a:extLst>
          </p:cNvPr>
          <p:cNvCxnSpPr>
            <a:cxnSpLocks/>
            <a:stCxn id="4" idx="3"/>
            <a:endCxn id="9" idx="1"/>
          </p:cNvCxnSpPr>
          <p:nvPr/>
        </p:nvCxnSpPr>
        <p:spPr>
          <a:xfrm flipV="1">
            <a:off x="2679206" y="5256880"/>
            <a:ext cx="844567"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442844-E228-4B5B-9681-C3F957A3EFFA}"/>
              </a:ext>
            </a:extLst>
          </p:cNvPr>
          <p:cNvSpPr txBox="1"/>
          <p:nvPr/>
        </p:nvSpPr>
        <p:spPr>
          <a:xfrm>
            <a:off x="3523773" y="4933714"/>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Orpul</a:t>
            </a:r>
            <a:r>
              <a:rPr lang="en-US" dirty="0"/>
              <a:t> Right-R69</a:t>
            </a:r>
            <a:endParaRPr lang="en-NL" dirty="0"/>
          </a:p>
        </p:txBody>
      </p:sp>
      <p:cxnSp>
        <p:nvCxnSpPr>
          <p:cNvPr id="10" name="Straight Connector 9">
            <a:extLst>
              <a:ext uri="{FF2B5EF4-FFF2-40B4-BE49-F238E27FC236}">
                <a16:creationId xmlns:a16="http://schemas.microsoft.com/office/drawing/2014/main" id="{E00E3F46-A67D-4528-B374-FD96323A5110}"/>
              </a:ext>
            </a:extLst>
          </p:cNvPr>
          <p:cNvCxnSpPr>
            <a:cxnSpLocks/>
            <a:stCxn id="9" idx="3"/>
            <a:endCxn id="6" idx="1"/>
          </p:cNvCxnSpPr>
          <p:nvPr/>
        </p:nvCxnSpPr>
        <p:spPr>
          <a:xfrm flipV="1">
            <a:off x="4973255" y="5256879"/>
            <a:ext cx="6209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536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a:t>
            </a:r>
            <a:endParaRPr lang="en-NL" dirty="0"/>
          </a:p>
        </p:txBody>
      </p:sp>
      <p:sp>
        <p:nvSpPr>
          <p:cNvPr id="24" name="Content Placeholder 23">
            <a:extLst>
              <a:ext uri="{FF2B5EF4-FFF2-40B4-BE49-F238E27FC236}">
                <a16:creationId xmlns:a16="http://schemas.microsoft.com/office/drawing/2014/main" id="{F55F4BF4-B3B0-4516-860E-7613698D6C5D}"/>
              </a:ext>
            </a:extLst>
          </p:cNvPr>
          <p:cNvSpPr>
            <a:spLocks noGrp="1"/>
          </p:cNvSpPr>
          <p:nvPr>
            <p:ph idx="1"/>
          </p:nvPr>
        </p:nvSpPr>
        <p:spPr>
          <a:xfrm>
            <a:off x="838200" y="4207921"/>
            <a:ext cx="10515600" cy="2284953"/>
          </a:xfrm>
        </p:spPr>
        <p:txBody>
          <a:bodyPr>
            <a:normAutofit fontScale="92500" lnSpcReduction="10000"/>
          </a:bodyPr>
          <a:lstStyle/>
          <a:p>
            <a:r>
              <a:rPr lang="en-US" dirty="0"/>
              <a:t>South of WG03B</a:t>
            </a:r>
          </a:p>
          <a:p>
            <a:r>
              <a:rPr lang="en-US" dirty="0"/>
              <a:t>North of WG05B</a:t>
            </a:r>
          </a:p>
          <a:p>
            <a:r>
              <a:rPr lang="en-US" dirty="0"/>
              <a:t>Nearer to WG05B than WG02</a:t>
            </a:r>
          </a:p>
          <a:p>
            <a:r>
              <a:rPr lang="en-US" dirty="0"/>
              <a:t>Nearer to WG03B than WG02</a:t>
            </a:r>
          </a:p>
          <a:p>
            <a:r>
              <a:rPr lang="en-US" dirty="0"/>
              <a:t>South East of Boma at WG18</a:t>
            </a:r>
            <a:endParaRPr lang="en-NL" dirty="0"/>
          </a:p>
          <a:p>
            <a:endParaRPr lang="en-NL" dirty="0"/>
          </a:p>
        </p:txBody>
      </p:sp>
      <p:sp>
        <p:nvSpPr>
          <p:cNvPr id="4" name="Rectangle 3">
            <a:extLst>
              <a:ext uri="{FF2B5EF4-FFF2-40B4-BE49-F238E27FC236}">
                <a16:creationId xmlns:a16="http://schemas.microsoft.com/office/drawing/2014/main" id="{95CAEEE0-6150-4B27-9A30-DE7CB8EAED71}"/>
              </a:ext>
            </a:extLst>
          </p:cNvPr>
          <p:cNvSpPr/>
          <p:nvPr/>
        </p:nvSpPr>
        <p:spPr>
          <a:xfrm>
            <a:off x="963289" y="1869029"/>
            <a:ext cx="1669618"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Woods Community: </a:t>
            </a:r>
            <a:r>
              <a:rPr lang="nl-NL" dirty="0" err="1">
                <a:solidFill>
                  <a:schemeClr val="tx1"/>
                </a:solidFill>
              </a:rPr>
              <a:t>LA_GroupParty</a:t>
            </a:r>
            <a:endParaRPr lang="nl-NL" dirty="0">
              <a:solidFill>
                <a:schemeClr val="tx1"/>
              </a:solidFill>
            </a:endParaRPr>
          </a:p>
        </p:txBody>
      </p:sp>
      <p:sp>
        <p:nvSpPr>
          <p:cNvPr id="5" name="TextBox 4">
            <a:extLst>
              <a:ext uri="{FF2B5EF4-FFF2-40B4-BE49-F238E27FC236}">
                <a16:creationId xmlns:a16="http://schemas.microsoft.com/office/drawing/2014/main" id="{1760C73C-C3AF-42B2-B7EF-6E2A78A78B9E}"/>
              </a:ext>
            </a:extLst>
          </p:cNvPr>
          <p:cNvSpPr txBox="1"/>
          <p:nvPr/>
        </p:nvSpPr>
        <p:spPr>
          <a:xfrm>
            <a:off x="7441142" y="1969584"/>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WG03A</a:t>
            </a:r>
            <a:endParaRPr lang="en-NL" dirty="0">
              <a:solidFill>
                <a:schemeClr val="tx1"/>
              </a:solidFill>
            </a:endParaRPr>
          </a:p>
        </p:txBody>
      </p:sp>
      <p:sp>
        <p:nvSpPr>
          <p:cNvPr id="6" name="Rechthoek 10">
            <a:extLst>
              <a:ext uri="{FF2B5EF4-FFF2-40B4-BE49-F238E27FC236}">
                <a16:creationId xmlns:a16="http://schemas.microsoft.com/office/drawing/2014/main" id="{F17CCA12-48B3-48D3-A426-810DBB94B6E9}"/>
              </a:ext>
            </a:extLst>
          </p:cNvPr>
          <p:cNvSpPr/>
          <p:nvPr/>
        </p:nvSpPr>
        <p:spPr>
          <a:xfrm>
            <a:off x="5547900" y="196958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BAU-R02</a:t>
            </a:r>
          </a:p>
        </p:txBody>
      </p:sp>
      <p:cxnSp>
        <p:nvCxnSpPr>
          <p:cNvPr id="7" name="Straight Connector 6">
            <a:extLst>
              <a:ext uri="{FF2B5EF4-FFF2-40B4-BE49-F238E27FC236}">
                <a16:creationId xmlns:a16="http://schemas.microsoft.com/office/drawing/2014/main" id="{04185A97-912F-4759-889E-BF11DCA1A329}"/>
              </a:ext>
            </a:extLst>
          </p:cNvPr>
          <p:cNvCxnSpPr>
            <a:cxnSpLocks/>
            <a:stCxn id="6" idx="3"/>
            <a:endCxn id="5" idx="1"/>
          </p:cNvCxnSpPr>
          <p:nvPr/>
        </p:nvCxnSpPr>
        <p:spPr>
          <a:xfrm flipV="1">
            <a:off x="6773498" y="2259034"/>
            <a:ext cx="6676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06C3E02-FB2F-47B2-B631-8061094336FB}"/>
              </a:ext>
            </a:extLst>
          </p:cNvPr>
          <p:cNvCxnSpPr>
            <a:cxnSpLocks/>
            <a:stCxn id="4" idx="3"/>
            <a:endCxn id="9" idx="1"/>
          </p:cNvCxnSpPr>
          <p:nvPr/>
        </p:nvCxnSpPr>
        <p:spPr>
          <a:xfrm flipV="1">
            <a:off x="2632907" y="2259036"/>
            <a:ext cx="844567"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6442844-E228-4B5B-9681-C3F957A3EFFA}"/>
              </a:ext>
            </a:extLst>
          </p:cNvPr>
          <p:cNvSpPr txBox="1"/>
          <p:nvPr/>
        </p:nvSpPr>
        <p:spPr>
          <a:xfrm>
            <a:off x="3477474" y="1935870"/>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Orpul</a:t>
            </a:r>
            <a:r>
              <a:rPr lang="en-US" dirty="0"/>
              <a:t> Right-R69</a:t>
            </a:r>
            <a:endParaRPr lang="en-NL" dirty="0"/>
          </a:p>
        </p:txBody>
      </p:sp>
      <p:cxnSp>
        <p:nvCxnSpPr>
          <p:cNvPr id="10" name="Straight Connector 9">
            <a:extLst>
              <a:ext uri="{FF2B5EF4-FFF2-40B4-BE49-F238E27FC236}">
                <a16:creationId xmlns:a16="http://schemas.microsoft.com/office/drawing/2014/main" id="{E00E3F46-A67D-4528-B374-FD96323A5110}"/>
              </a:ext>
            </a:extLst>
          </p:cNvPr>
          <p:cNvCxnSpPr>
            <a:cxnSpLocks/>
            <a:stCxn id="9" idx="3"/>
            <a:endCxn id="6" idx="1"/>
          </p:cNvCxnSpPr>
          <p:nvPr/>
        </p:nvCxnSpPr>
        <p:spPr>
          <a:xfrm flipV="1">
            <a:off x="4926956" y="2259035"/>
            <a:ext cx="6209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9CED4E7-665F-4F8F-BCE2-AFAE98901728}"/>
              </a:ext>
            </a:extLst>
          </p:cNvPr>
          <p:cNvSpPr txBox="1"/>
          <p:nvPr/>
        </p:nvSpPr>
        <p:spPr>
          <a:xfrm>
            <a:off x="7316053" y="3345286"/>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a:t>
            </a:r>
            <a:endParaRPr lang="en-NL" dirty="0">
              <a:solidFill>
                <a:schemeClr val="tx1"/>
              </a:solidFill>
            </a:endParaRPr>
          </a:p>
        </p:txBody>
      </p:sp>
      <p:sp>
        <p:nvSpPr>
          <p:cNvPr id="15" name="Rechthoek 10">
            <a:extLst>
              <a:ext uri="{FF2B5EF4-FFF2-40B4-BE49-F238E27FC236}">
                <a16:creationId xmlns:a16="http://schemas.microsoft.com/office/drawing/2014/main" id="{468F0623-8F93-4E8C-976D-46B181BC0BBB}"/>
              </a:ext>
            </a:extLst>
          </p:cNvPr>
          <p:cNvSpPr/>
          <p:nvPr/>
        </p:nvSpPr>
        <p:spPr>
          <a:xfrm>
            <a:off x="5422811" y="3345287"/>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a:t>
            </a:r>
          </a:p>
        </p:txBody>
      </p:sp>
      <p:cxnSp>
        <p:nvCxnSpPr>
          <p:cNvPr id="16" name="Straight Connector 15">
            <a:extLst>
              <a:ext uri="{FF2B5EF4-FFF2-40B4-BE49-F238E27FC236}">
                <a16:creationId xmlns:a16="http://schemas.microsoft.com/office/drawing/2014/main" id="{4E7B022D-9F79-4028-8E62-6F4A61345AC2}"/>
              </a:ext>
            </a:extLst>
          </p:cNvPr>
          <p:cNvCxnSpPr>
            <a:cxnSpLocks/>
            <a:stCxn id="15" idx="3"/>
            <a:endCxn id="14" idx="1"/>
          </p:cNvCxnSpPr>
          <p:nvPr/>
        </p:nvCxnSpPr>
        <p:spPr>
          <a:xfrm flipV="1">
            <a:off x="6648409" y="3634736"/>
            <a:ext cx="6676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A88EF1-F445-4ECD-A33D-0ADE9F14EF30}"/>
              </a:ext>
            </a:extLst>
          </p:cNvPr>
          <p:cNvCxnSpPr>
            <a:cxnSpLocks/>
            <a:stCxn id="4" idx="3"/>
            <a:endCxn id="18" idx="1"/>
          </p:cNvCxnSpPr>
          <p:nvPr/>
        </p:nvCxnSpPr>
        <p:spPr>
          <a:xfrm>
            <a:off x="2632907" y="2259554"/>
            <a:ext cx="719478" cy="13751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5327A32-AFBF-4001-A843-99FB7A8FFAA4}"/>
              </a:ext>
            </a:extLst>
          </p:cNvPr>
          <p:cNvSpPr txBox="1"/>
          <p:nvPr/>
        </p:nvSpPr>
        <p:spPr>
          <a:xfrm>
            <a:off x="3352385" y="3311572"/>
            <a:ext cx="1449482"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Orpul</a:t>
            </a:r>
            <a:r>
              <a:rPr lang="en-US" dirty="0"/>
              <a:t> Right-R69A</a:t>
            </a:r>
            <a:endParaRPr lang="en-NL" dirty="0"/>
          </a:p>
        </p:txBody>
      </p:sp>
      <p:cxnSp>
        <p:nvCxnSpPr>
          <p:cNvPr id="19" name="Straight Connector 18">
            <a:extLst>
              <a:ext uri="{FF2B5EF4-FFF2-40B4-BE49-F238E27FC236}">
                <a16:creationId xmlns:a16="http://schemas.microsoft.com/office/drawing/2014/main" id="{FAEA233F-E321-444B-9AC5-58C898BCAA86}"/>
              </a:ext>
            </a:extLst>
          </p:cNvPr>
          <p:cNvCxnSpPr>
            <a:cxnSpLocks/>
            <a:stCxn id="18" idx="3"/>
            <a:endCxn id="15" idx="1"/>
          </p:cNvCxnSpPr>
          <p:nvPr/>
        </p:nvCxnSpPr>
        <p:spPr>
          <a:xfrm flipV="1">
            <a:off x="4801867" y="3634737"/>
            <a:ext cx="62094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Folded Corner 20">
            <a:extLst>
              <a:ext uri="{FF2B5EF4-FFF2-40B4-BE49-F238E27FC236}">
                <a16:creationId xmlns:a16="http://schemas.microsoft.com/office/drawing/2014/main" id="{B9FFB622-C583-4B25-A52B-1580F21EAD2F}"/>
              </a:ext>
            </a:extLst>
          </p:cNvPr>
          <p:cNvSpPr/>
          <p:nvPr/>
        </p:nvSpPr>
        <p:spPr>
          <a:xfrm>
            <a:off x="2701714" y="1252144"/>
            <a:ext cx="2654229" cy="717440"/>
          </a:xfrm>
          <a:prstGeom prst="foldedCorner">
            <a:avLst>
              <a:gd name="adj" fmla="val 23586"/>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General right to establish a location for </a:t>
            </a:r>
            <a:r>
              <a:rPr lang="en-US" sz="1400" dirty="0" err="1"/>
              <a:t>Orpul</a:t>
            </a:r>
            <a:r>
              <a:rPr lang="en-US" sz="1400" dirty="0"/>
              <a:t> within WG03A</a:t>
            </a:r>
            <a:endParaRPr lang="en-NL" sz="1400" dirty="0"/>
          </a:p>
        </p:txBody>
      </p:sp>
      <p:sp>
        <p:nvSpPr>
          <p:cNvPr id="22" name="Rectangle: Folded Corner 21">
            <a:extLst>
              <a:ext uri="{FF2B5EF4-FFF2-40B4-BE49-F238E27FC236}">
                <a16:creationId xmlns:a16="http://schemas.microsoft.com/office/drawing/2014/main" id="{8E51F5AD-E006-417A-B5AE-C75F44452439}"/>
              </a:ext>
            </a:extLst>
          </p:cNvPr>
          <p:cNvSpPr/>
          <p:nvPr/>
        </p:nvSpPr>
        <p:spPr>
          <a:xfrm>
            <a:off x="2684114" y="2649043"/>
            <a:ext cx="2671829" cy="727256"/>
          </a:xfrm>
          <a:prstGeom prst="foldedCorner">
            <a:avLst>
              <a:gd name="adj" fmla="val 25969"/>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right to perform a concrete </a:t>
            </a:r>
            <a:r>
              <a:rPr lang="en-US" sz="1400" dirty="0" err="1"/>
              <a:t>Orpul</a:t>
            </a:r>
            <a:r>
              <a:rPr lang="en-US" sz="1400" dirty="0"/>
              <a:t> session at specified location</a:t>
            </a:r>
            <a:endParaRPr lang="en-NL" sz="1400" dirty="0"/>
          </a:p>
        </p:txBody>
      </p:sp>
      <p:sp>
        <p:nvSpPr>
          <p:cNvPr id="23" name="Rectangle: Folded Corner 22">
            <a:extLst>
              <a:ext uri="{FF2B5EF4-FFF2-40B4-BE49-F238E27FC236}">
                <a16:creationId xmlns:a16="http://schemas.microsoft.com/office/drawing/2014/main" id="{2EFE973B-B041-408A-A769-EA4E05DC1347}"/>
              </a:ext>
            </a:extLst>
          </p:cNvPr>
          <p:cNvSpPr/>
          <p:nvPr/>
        </p:nvSpPr>
        <p:spPr>
          <a:xfrm>
            <a:off x="6169332" y="2723206"/>
            <a:ext cx="1759352" cy="717439"/>
          </a:xfrm>
          <a:prstGeom prst="foldedCorner">
            <a:avLst>
              <a:gd name="adj" fmla="val 29514"/>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&lt;&lt;Note&gt;&gt;</a:t>
            </a:r>
          </a:p>
          <a:p>
            <a:r>
              <a:rPr lang="en-US" sz="1400" dirty="0"/>
              <a:t>Temporary </a:t>
            </a:r>
            <a:r>
              <a:rPr lang="en-US" sz="1400" dirty="0" err="1"/>
              <a:t>BAUnit</a:t>
            </a:r>
            <a:r>
              <a:rPr lang="en-US" sz="1400" dirty="0"/>
              <a:t> and Spatial Unit</a:t>
            </a:r>
            <a:endParaRPr lang="en-NL" sz="1400" dirty="0"/>
          </a:p>
        </p:txBody>
      </p:sp>
      <p:sp>
        <p:nvSpPr>
          <p:cNvPr id="26" name="TextBox 25">
            <a:extLst>
              <a:ext uri="{FF2B5EF4-FFF2-40B4-BE49-F238E27FC236}">
                <a16:creationId xmlns:a16="http://schemas.microsoft.com/office/drawing/2014/main" id="{4EB847E8-CFF5-49C8-9F1C-D05470B9F807}"/>
              </a:ext>
            </a:extLst>
          </p:cNvPr>
          <p:cNvSpPr txBox="1"/>
          <p:nvPr/>
        </p:nvSpPr>
        <p:spPr>
          <a:xfrm>
            <a:off x="6369599" y="4118276"/>
            <a:ext cx="1225263" cy="646331"/>
          </a:xfrm>
          <a:prstGeom prst="rect">
            <a:avLst/>
          </a:prstGeom>
          <a:noFill/>
          <a:ln>
            <a:solidFill>
              <a:schemeClr val="tx1"/>
            </a:solidFill>
          </a:ln>
        </p:spPr>
        <p:txBody>
          <a:bodyPr wrap="square" rtlCol="0">
            <a:spAutoFit/>
          </a:bodyPr>
          <a:lstStyle/>
          <a:p>
            <a:pPr algn="ctr"/>
            <a:r>
              <a:rPr lang="en-US" dirty="0"/>
              <a:t>Start-date</a:t>
            </a:r>
          </a:p>
          <a:p>
            <a:pPr algn="ctr"/>
            <a:r>
              <a:rPr lang="en-US" dirty="0"/>
              <a:t>End-date</a:t>
            </a:r>
            <a:endParaRPr lang="en-NL" dirty="0"/>
          </a:p>
        </p:txBody>
      </p:sp>
      <p:cxnSp>
        <p:nvCxnSpPr>
          <p:cNvPr id="28" name="Straight Connector 27">
            <a:extLst>
              <a:ext uri="{FF2B5EF4-FFF2-40B4-BE49-F238E27FC236}">
                <a16:creationId xmlns:a16="http://schemas.microsoft.com/office/drawing/2014/main" id="{51524C00-8C8C-4B4D-9CA4-4ED9F94FAB6C}"/>
              </a:ext>
            </a:extLst>
          </p:cNvPr>
          <p:cNvCxnSpPr>
            <a:stCxn id="26" idx="3"/>
            <a:endCxn id="14" idx="2"/>
          </p:cNvCxnSpPr>
          <p:nvPr/>
        </p:nvCxnSpPr>
        <p:spPr>
          <a:xfrm flipV="1">
            <a:off x="7594862" y="3924185"/>
            <a:ext cx="333823" cy="517257"/>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7AD18E-E517-4C70-BF0E-3F7116DD3D1D}"/>
              </a:ext>
            </a:extLst>
          </p:cNvPr>
          <p:cNvCxnSpPr>
            <a:stCxn id="26" idx="1"/>
            <a:endCxn id="15" idx="2"/>
          </p:cNvCxnSpPr>
          <p:nvPr/>
        </p:nvCxnSpPr>
        <p:spPr>
          <a:xfrm flipH="1" flipV="1">
            <a:off x="6035610" y="3924186"/>
            <a:ext cx="333989" cy="517256"/>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4F46CD0-1236-4A8A-AD70-E13FE0C2657A}"/>
              </a:ext>
            </a:extLst>
          </p:cNvPr>
          <p:cNvSpPr txBox="1"/>
          <p:nvPr/>
        </p:nvSpPr>
        <p:spPr>
          <a:xfrm>
            <a:off x="9583838" y="2259033"/>
            <a:ext cx="2317160" cy="2031325"/>
          </a:xfrm>
          <a:prstGeom prst="rect">
            <a:avLst/>
          </a:prstGeom>
          <a:noFill/>
        </p:spPr>
        <p:txBody>
          <a:bodyPr wrap="square" rtlCol="0">
            <a:spAutoFit/>
          </a:bodyPr>
          <a:lstStyle/>
          <a:p>
            <a:r>
              <a:rPr lang="en-US" dirty="0" err="1"/>
              <a:t>Orpul</a:t>
            </a:r>
            <a:r>
              <a:rPr lang="en-US" dirty="0"/>
              <a:t> is participated in by invited individuals – by mutual agreement. The parties participating therefore are not the entire community. </a:t>
            </a:r>
            <a:endParaRPr lang="en-NL" dirty="0"/>
          </a:p>
        </p:txBody>
      </p:sp>
    </p:spTree>
    <p:extLst>
      <p:ext uri="{BB962C8B-B14F-4D97-AF65-F5344CB8AC3E}">
        <p14:creationId xmlns:p14="http://schemas.microsoft.com/office/powerpoint/2010/main" val="309070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 (#2)</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a:xfrm>
            <a:off x="838200" y="1690688"/>
            <a:ext cx="10515600" cy="4923472"/>
          </a:xfrm>
        </p:spPr>
        <p:txBody>
          <a:bodyPr>
            <a:normAutofit/>
          </a:bodyPr>
          <a:lstStyle/>
          <a:p>
            <a:r>
              <a:rPr lang="en-US" dirty="0"/>
              <a:t>The most important rituals of the Maasai culture relate to the rights of passage across age groups.</a:t>
            </a:r>
          </a:p>
          <a:p>
            <a:r>
              <a:rPr lang="en-US" dirty="0"/>
              <a:t>There are six main age groups between which a male transitions. Each is associated with one or more ceremonies. </a:t>
            </a:r>
          </a:p>
          <a:p>
            <a:pPr lvl="1"/>
            <a:r>
              <a:rPr lang="en-US" dirty="0"/>
              <a:t>Children who do not belong a recognized age-set</a:t>
            </a:r>
          </a:p>
          <a:p>
            <a:pPr lvl="1"/>
            <a:r>
              <a:rPr lang="en-US" dirty="0"/>
              <a:t>The senior boy age group who form a so-called age-set </a:t>
            </a:r>
          </a:p>
          <a:p>
            <a:pPr lvl="1"/>
            <a:r>
              <a:rPr lang="en-US" dirty="0"/>
              <a:t>The warrior group (</a:t>
            </a:r>
            <a:r>
              <a:rPr lang="en-US" dirty="0" err="1"/>
              <a:t>Morrans</a:t>
            </a:r>
            <a:r>
              <a:rPr lang="en-US" dirty="0"/>
              <a:t>)</a:t>
            </a:r>
          </a:p>
          <a:p>
            <a:pPr lvl="1"/>
            <a:r>
              <a:rPr lang="en-US" dirty="0"/>
              <a:t>The senior warrior group</a:t>
            </a:r>
          </a:p>
          <a:p>
            <a:pPr lvl="1"/>
            <a:r>
              <a:rPr lang="en-US" dirty="0"/>
              <a:t>The junior elders group</a:t>
            </a:r>
          </a:p>
          <a:p>
            <a:pPr lvl="1"/>
            <a:r>
              <a:rPr lang="en-US" dirty="0"/>
              <a:t>The elders group</a:t>
            </a:r>
          </a:p>
          <a:p>
            <a:r>
              <a:rPr lang="en-US" dirty="0"/>
              <a:t>Two ceremonies used for illustration: Enkipaata and </a:t>
            </a:r>
            <a:r>
              <a:rPr lang="en-US" dirty="0" err="1"/>
              <a:t>Enkang</a:t>
            </a:r>
            <a:r>
              <a:rPr lang="en-US" dirty="0"/>
              <a:t> </a:t>
            </a:r>
            <a:r>
              <a:rPr lang="en-US" dirty="0" err="1"/>
              <a:t>oo-nkiri</a:t>
            </a:r>
            <a:endParaRPr lang="en-US" dirty="0"/>
          </a:p>
        </p:txBody>
      </p:sp>
    </p:spTree>
    <p:extLst>
      <p:ext uri="{BB962C8B-B14F-4D97-AF65-F5344CB8AC3E}">
        <p14:creationId xmlns:p14="http://schemas.microsoft.com/office/powerpoint/2010/main" val="1655489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p:txBody>
          <a:bodyPr/>
          <a:lstStyle/>
          <a:p>
            <a:r>
              <a:rPr lang="en-US" dirty="0"/>
              <a:t>Under the newly enacted Community Land Act, communities can opt for registration of community land to protect the land they depend on, from dispossession by outside actors, by applying for a community land title. This gives communities security of tenure.</a:t>
            </a:r>
          </a:p>
          <a:p>
            <a:r>
              <a:rPr lang="en-US" dirty="0"/>
              <a:t>For the registration, the land must be associated with a legal entity or group of legal entities. The communities are presented with two options. Registration can involve composite parties with defined or non-defined membership:</a:t>
            </a:r>
          </a:p>
          <a:p>
            <a:pPr lvl="1"/>
            <a:r>
              <a:rPr lang="en-US" dirty="0"/>
              <a:t>Defined – all members identified separately</a:t>
            </a:r>
          </a:p>
          <a:p>
            <a:pPr lvl="1"/>
            <a:r>
              <a:rPr lang="en-US" dirty="0"/>
              <a:t>Non-defined – representative(s) is(are) identified but not all members</a:t>
            </a:r>
          </a:p>
          <a:p>
            <a:pPr lvl="1"/>
            <a:endParaRPr lang="en-NL" dirty="0"/>
          </a:p>
        </p:txBody>
      </p:sp>
    </p:spTree>
    <p:extLst>
      <p:ext uri="{BB962C8B-B14F-4D97-AF65-F5344CB8AC3E}">
        <p14:creationId xmlns:p14="http://schemas.microsoft.com/office/powerpoint/2010/main" val="2177049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 (#3)</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a:xfrm>
            <a:off x="838200" y="1825624"/>
            <a:ext cx="10515600" cy="4788536"/>
          </a:xfrm>
        </p:spPr>
        <p:txBody>
          <a:bodyPr>
            <a:normAutofit/>
          </a:bodyPr>
          <a:lstStyle/>
          <a:p>
            <a:r>
              <a:rPr lang="en-US" dirty="0"/>
              <a:t>Each transition from a younger to an older age group involves a ceremony with more or less invasive land rights implications.</a:t>
            </a:r>
          </a:p>
          <a:p>
            <a:r>
              <a:rPr lang="en-US" dirty="0"/>
              <a:t>Enkipaata (establishing the senior boy ceremony)</a:t>
            </a:r>
          </a:p>
          <a:p>
            <a:pPr lvl="1"/>
            <a:r>
              <a:rPr lang="en-US" dirty="0"/>
              <a:t>Description</a:t>
            </a:r>
          </a:p>
          <a:p>
            <a:pPr marL="457200" lvl="1" indent="0" algn="just">
              <a:buNone/>
            </a:pPr>
            <a:r>
              <a:rPr lang="en-US" dirty="0"/>
              <a:t>Enkipaata is the first boy's initiation and declares a new age set. It is organized by fathers of the new age set. Enkipaata takes place after the group of newly graduated senior warriors are settled. The Enkipaata ceremony takes place at a large kraal whose location is chosen by the </a:t>
            </a:r>
            <a:r>
              <a:rPr lang="en-US" dirty="0" err="1"/>
              <a:t>Oloiboni</a:t>
            </a:r>
            <a:r>
              <a:rPr lang="en-US" dirty="0"/>
              <a:t> (prophet). A collection of 30-40 houses are built for the boys at the kraal.</a:t>
            </a:r>
          </a:p>
          <a:p>
            <a:pPr marL="457200" lvl="1" indent="0">
              <a:buNone/>
            </a:pPr>
            <a:endParaRPr lang="en-US" dirty="0"/>
          </a:p>
        </p:txBody>
      </p:sp>
    </p:spTree>
    <p:extLst>
      <p:ext uri="{BB962C8B-B14F-4D97-AF65-F5344CB8AC3E}">
        <p14:creationId xmlns:p14="http://schemas.microsoft.com/office/powerpoint/2010/main" val="723793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 (#3)</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a:xfrm>
            <a:off x="838200" y="1825624"/>
            <a:ext cx="10515600" cy="4788536"/>
          </a:xfrm>
        </p:spPr>
        <p:txBody>
          <a:bodyPr>
            <a:normAutofit/>
          </a:bodyPr>
          <a:lstStyle/>
          <a:p>
            <a:r>
              <a:rPr lang="en-US" dirty="0" err="1"/>
              <a:t>Enkipaata</a:t>
            </a:r>
            <a:r>
              <a:rPr lang="en-US" dirty="0"/>
              <a:t> (establishing the senior boy ceremony)</a:t>
            </a:r>
          </a:p>
          <a:p>
            <a:pPr lvl="1"/>
            <a:r>
              <a:rPr lang="en-US" dirty="0"/>
              <a:t>The Enkipaata ceremony takes place at a large kraal whose location is chosen by the </a:t>
            </a:r>
            <a:r>
              <a:rPr lang="en-US" dirty="0" err="1"/>
              <a:t>Oloiboni</a:t>
            </a:r>
            <a:r>
              <a:rPr lang="en-US" dirty="0"/>
              <a:t> (prophet). A collection of 30-40 houses are built for the boys at the kraal.</a:t>
            </a:r>
          </a:p>
          <a:p>
            <a:pPr marL="457200" lvl="1" indent="0">
              <a:buNone/>
            </a:pPr>
            <a:endParaRPr lang="en-US" dirty="0"/>
          </a:p>
        </p:txBody>
      </p:sp>
      <p:sp>
        <p:nvSpPr>
          <p:cNvPr id="4" name="Rectangle 3">
            <a:extLst>
              <a:ext uri="{FF2B5EF4-FFF2-40B4-BE49-F238E27FC236}">
                <a16:creationId xmlns:a16="http://schemas.microsoft.com/office/drawing/2014/main" id="{C87FEB03-A3CA-46EF-9945-3B9FD4C9EF60}"/>
              </a:ext>
            </a:extLst>
          </p:cNvPr>
          <p:cNvSpPr/>
          <p:nvPr/>
        </p:nvSpPr>
        <p:spPr>
          <a:xfrm>
            <a:off x="2214347" y="3744129"/>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Ramon: Party</a:t>
            </a:r>
            <a:endParaRPr lang="en-NL" dirty="0">
              <a:solidFill>
                <a:sysClr val="windowText" lastClr="000000"/>
              </a:solidFill>
            </a:endParaRPr>
          </a:p>
        </p:txBody>
      </p:sp>
      <p:sp>
        <p:nvSpPr>
          <p:cNvPr id="5" name="TextBox 4">
            <a:extLst>
              <a:ext uri="{FF2B5EF4-FFF2-40B4-BE49-F238E27FC236}">
                <a16:creationId xmlns:a16="http://schemas.microsoft.com/office/drawing/2014/main" id="{BD3CD6DB-15BA-412F-8488-797CAC9C06EF}"/>
              </a:ext>
            </a:extLst>
          </p:cNvPr>
          <p:cNvSpPr txBox="1"/>
          <p:nvPr/>
        </p:nvSpPr>
        <p:spPr>
          <a:xfrm>
            <a:off x="8472066" y="384520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WG18</a:t>
            </a:r>
            <a:endParaRPr lang="en-NL" dirty="0">
              <a:solidFill>
                <a:schemeClr val="tx1"/>
              </a:solidFill>
            </a:endParaRPr>
          </a:p>
        </p:txBody>
      </p:sp>
      <p:sp>
        <p:nvSpPr>
          <p:cNvPr id="6" name="Rechthoek 10">
            <a:extLst>
              <a:ext uri="{FF2B5EF4-FFF2-40B4-BE49-F238E27FC236}">
                <a16:creationId xmlns:a16="http://schemas.microsoft.com/office/drawing/2014/main" id="{CFE7E604-C615-4B3E-953C-A5B0B2A8B36B}"/>
              </a:ext>
            </a:extLst>
          </p:cNvPr>
          <p:cNvSpPr/>
          <p:nvPr/>
        </p:nvSpPr>
        <p:spPr>
          <a:xfrm>
            <a:off x="6578824" y="384520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BAU-R15</a:t>
            </a:r>
          </a:p>
        </p:txBody>
      </p:sp>
      <p:cxnSp>
        <p:nvCxnSpPr>
          <p:cNvPr id="7" name="Straight Connector 6">
            <a:extLst>
              <a:ext uri="{FF2B5EF4-FFF2-40B4-BE49-F238E27FC236}">
                <a16:creationId xmlns:a16="http://schemas.microsoft.com/office/drawing/2014/main" id="{DFEBCF0A-092B-4DFD-A207-6BB588E0412E}"/>
              </a:ext>
            </a:extLst>
          </p:cNvPr>
          <p:cNvCxnSpPr>
            <a:cxnSpLocks/>
          </p:cNvCxnSpPr>
          <p:nvPr/>
        </p:nvCxnSpPr>
        <p:spPr>
          <a:xfrm>
            <a:off x="7804422" y="4134654"/>
            <a:ext cx="6676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6AA94A-803F-4DAF-A5A5-EEE049AADF19}"/>
              </a:ext>
            </a:extLst>
          </p:cNvPr>
          <p:cNvCxnSpPr>
            <a:cxnSpLocks/>
          </p:cNvCxnSpPr>
          <p:nvPr/>
        </p:nvCxnSpPr>
        <p:spPr>
          <a:xfrm flipV="1">
            <a:off x="3663830" y="4134395"/>
            <a:ext cx="844568"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984DBC-D345-4FED-88DC-8722298BC89E}"/>
              </a:ext>
            </a:extLst>
          </p:cNvPr>
          <p:cNvSpPr txBox="1"/>
          <p:nvPr/>
        </p:nvSpPr>
        <p:spPr>
          <a:xfrm>
            <a:off x="4508397" y="3811489"/>
            <a:ext cx="1449483"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Right-R70</a:t>
            </a:r>
            <a:endParaRPr lang="en-NL" dirty="0"/>
          </a:p>
        </p:txBody>
      </p:sp>
      <p:cxnSp>
        <p:nvCxnSpPr>
          <p:cNvPr id="10" name="Straight Connector 9">
            <a:extLst>
              <a:ext uri="{FF2B5EF4-FFF2-40B4-BE49-F238E27FC236}">
                <a16:creationId xmlns:a16="http://schemas.microsoft.com/office/drawing/2014/main" id="{97628B61-F18D-4CF8-BE48-32FD1DDBB924}"/>
              </a:ext>
            </a:extLst>
          </p:cNvPr>
          <p:cNvCxnSpPr>
            <a:cxnSpLocks/>
          </p:cNvCxnSpPr>
          <p:nvPr/>
        </p:nvCxnSpPr>
        <p:spPr>
          <a:xfrm>
            <a:off x="5957880" y="4134654"/>
            <a:ext cx="6209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03B9AEF-40F9-4A42-BAE6-30041E3B21FC}"/>
              </a:ext>
            </a:extLst>
          </p:cNvPr>
          <p:cNvCxnSpPr>
            <a:cxnSpLocks/>
            <a:stCxn id="4" idx="3"/>
            <a:endCxn id="18" idx="1"/>
          </p:cNvCxnSpPr>
          <p:nvPr/>
        </p:nvCxnSpPr>
        <p:spPr>
          <a:xfrm>
            <a:off x="3663830" y="4134654"/>
            <a:ext cx="844568" cy="1044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D61935-5E84-42AD-84FE-B72DA1615CA2}"/>
              </a:ext>
            </a:extLst>
          </p:cNvPr>
          <p:cNvSpPr txBox="1"/>
          <p:nvPr/>
        </p:nvSpPr>
        <p:spPr>
          <a:xfrm>
            <a:off x="4508398" y="4717633"/>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Ekipaata</a:t>
            </a:r>
            <a:r>
              <a:rPr lang="en-US" dirty="0"/>
              <a:t> Restriction-R71</a:t>
            </a:r>
            <a:endParaRPr lang="en-NL" dirty="0"/>
          </a:p>
        </p:txBody>
      </p:sp>
      <p:cxnSp>
        <p:nvCxnSpPr>
          <p:cNvPr id="19" name="Straight Connector 18">
            <a:extLst>
              <a:ext uri="{FF2B5EF4-FFF2-40B4-BE49-F238E27FC236}">
                <a16:creationId xmlns:a16="http://schemas.microsoft.com/office/drawing/2014/main" id="{D52FF7AD-F779-4FC9-B118-2962C6017818}"/>
              </a:ext>
            </a:extLst>
          </p:cNvPr>
          <p:cNvCxnSpPr>
            <a:cxnSpLocks/>
            <a:stCxn id="18" idx="3"/>
            <a:endCxn id="6" idx="1"/>
          </p:cNvCxnSpPr>
          <p:nvPr/>
        </p:nvCxnSpPr>
        <p:spPr>
          <a:xfrm flipV="1">
            <a:off x="5957880" y="4134655"/>
            <a:ext cx="620944" cy="10446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25C214E-9899-4F45-BA4C-887599BAA86F}"/>
              </a:ext>
            </a:extLst>
          </p:cNvPr>
          <p:cNvSpPr/>
          <p:nvPr/>
        </p:nvSpPr>
        <p:spPr>
          <a:xfrm>
            <a:off x="2214347" y="5939421"/>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Oloiboni</a:t>
            </a:r>
            <a:r>
              <a:rPr lang="en-US" dirty="0">
                <a:solidFill>
                  <a:sysClr val="windowText" lastClr="000000"/>
                </a:solidFill>
              </a:rPr>
              <a:t>: </a:t>
            </a:r>
            <a:r>
              <a:rPr lang="en-US" dirty="0" err="1">
                <a:solidFill>
                  <a:sysClr val="windowText" lastClr="000000"/>
                </a:solidFill>
              </a:rPr>
              <a:t>PartyRole</a:t>
            </a:r>
            <a:endParaRPr lang="en-NL" dirty="0">
              <a:solidFill>
                <a:sysClr val="windowText" lastClr="000000"/>
              </a:solidFill>
            </a:endParaRPr>
          </a:p>
        </p:txBody>
      </p:sp>
      <p:cxnSp>
        <p:nvCxnSpPr>
          <p:cNvPr id="24" name="Straight Connector 23">
            <a:extLst>
              <a:ext uri="{FF2B5EF4-FFF2-40B4-BE49-F238E27FC236}">
                <a16:creationId xmlns:a16="http://schemas.microsoft.com/office/drawing/2014/main" id="{B9DDC978-44EB-477A-BEE5-144208C1DDB9}"/>
              </a:ext>
            </a:extLst>
          </p:cNvPr>
          <p:cNvCxnSpPr>
            <a:cxnSpLocks/>
            <a:stCxn id="20" idx="3"/>
            <a:endCxn id="25" idx="1"/>
          </p:cNvCxnSpPr>
          <p:nvPr/>
        </p:nvCxnSpPr>
        <p:spPr>
          <a:xfrm flipV="1">
            <a:off x="3663830" y="6329030"/>
            <a:ext cx="844568" cy="9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A7FB09-179A-4B81-84B0-D70549600E08}"/>
              </a:ext>
            </a:extLst>
          </p:cNvPr>
          <p:cNvSpPr txBox="1"/>
          <p:nvPr/>
        </p:nvSpPr>
        <p:spPr>
          <a:xfrm>
            <a:off x="4508398" y="5867365"/>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Enkipaata</a:t>
            </a:r>
            <a:r>
              <a:rPr lang="en-US" dirty="0"/>
              <a:t> designation Right-R72</a:t>
            </a:r>
            <a:endParaRPr lang="en-NL" dirty="0"/>
          </a:p>
        </p:txBody>
      </p:sp>
      <p:cxnSp>
        <p:nvCxnSpPr>
          <p:cNvPr id="26" name="Straight Connector 25">
            <a:extLst>
              <a:ext uri="{FF2B5EF4-FFF2-40B4-BE49-F238E27FC236}">
                <a16:creationId xmlns:a16="http://schemas.microsoft.com/office/drawing/2014/main" id="{93772309-4763-4CF9-B3BF-A7E78EE87E9F}"/>
              </a:ext>
            </a:extLst>
          </p:cNvPr>
          <p:cNvCxnSpPr>
            <a:cxnSpLocks/>
            <a:stCxn id="25" idx="3"/>
            <a:endCxn id="6" idx="1"/>
          </p:cNvCxnSpPr>
          <p:nvPr/>
        </p:nvCxnSpPr>
        <p:spPr>
          <a:xfrm flipV="1">
            <a:off x="5957880" y="4134655"/>
            <a:ext cx="620944" cy="21943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446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 (#3)</a:t>
            </a:r>
            <a:endParaRPr lang="en-NL" dirty="0"/>
          </a:p>
        </p:txBody>
      </p:sp>
      <p:sp>
        <p:nvSpPr>
          <p:cNvPr id="4" name="Rectangle 3">
            <a:extLst>
              <a:ext uri="{FF2B5EF4-FFF2-40B4-BE49-F238E27FC236}">
                <a16:creationId xmlns:a16="http://schemas.microsoft.com/office/drawing/2014/main" id="{C87FEB03-A3CA-46EF-9945-3B9FD4C9EF60}"/>
              </a:ext>
            </a:extLst>
          </p:cNvPr>
          <p:cNvSpPr/>
          <p:nvPr/>
        </p:nvSpPr>
        <p:spPr>
          <a:xfrm>
            <a:off x="2262473" y="1565560"/>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Ramon: Party</a:t>
            </a:r>
            <a:endParaRPr lang="en-NL" dirty="0">
              <a:solidFill>
                <a:sysClr val="windowText" lastClr="000000"/>
              </a:solidFill>
            </a:endParaRPr>
          </a:p>
        </p:txBody>
      </p:sp>
      <p:sp>
        <p:nvSpPr>
          <p:cNvPr id="5" name="TextBox 4">
            <a:extLst>
              <a:ext uri="{FF2B5EF4-FFF2-40B4-BE49-F238E27FC236}">
                <a16:creationId xmlns:a16="http://schemas.microsoft.com/office/drawing/2014/main" id="{BD3CD6DB-15BA-412F-8488-797CAC9C06EF}"/>
              </a:ext>
            </a:extLst>
          </p:cNvPr>
          <p:cNvSpPr txBox="1"/>
          <p:nvPr/>
        </p:nvSpPr>
        <p:spPr>
          <a:xfrm>
            <a:off x="8520192" y="1666636"/>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WG18</a:t>
            </a:r>
            <a:endParaRPr lang="en-NL" dirty="0">
              <a:solidFill>
                <a:schemeClr val="tx1"/>
              </a:solidFill>
            </a:endParaRPr>
          </a:p>
        </p:txBody>
      </p:sp>
      <p:sp>
        <p:nvSpPr>
          <p:cNvPr id="6" name="Rechthoek 10">
            <a:extLst>
              <a:ext uri="{FF2B5EF4-FFF2-40B4-BE49-F238E27FC236}">
                <a16:creationId xmlns:a16="http://schemas.microsoft.com/office/drawing/2014/main" id="{CFE7E604-C615-4B3E-953C-A5B0B2A8B36B}"/>
              </a:ext>
            </a:extLst>
          </p:cNvPr>
          <p:cNvSpPr/>
          <p:nvPr/>
        </p:nvSpPr>
        <p:spPr>
          <a:xfrm>
            <a:off x="6626950" y="1666636"/>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BAU-R15</a:t>
            </a:r>
          </a:p>
        </p:txBody>
      </p:sp>
      <p:cxnSp>
        <p:nvCxnSpPr>
          <p:cNvPr id="7" name="Straight Connector 6">
            <a:extLst>
              <a:ext uri="{FF2B5EF4-FFF2-40B4-BE49-F238E27FC236}">
                <a16:creationId xmlns:a16="http://schemas.microsoft.com/office/drawing/2014/main" id="{DFEBCF0A-092B-4DFD-A207-6BB588E0412E}"/>
              </a:ext>
            </a:extLst>
          </p:cNvPr>
          <p:cNvCxnSpPr>
            <a:cxnSpLocks/>
          </p:cNvCxnSpPr>
          <p:nvPr/>
        </p:nvCxnSpPr>
        <p:spPr>
          <a:xfrm>
            <a:off x="7852548" y="1956085"/>
            <a:ext cx="6676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6AA94A-803F-4DAF-A5A5-EEE049AADF19}"/>
              </a:ext>
            </a:extLst>
          </p:cNvPr>
          <p:cNvCxnSpPr>
            <a:cxnSpLocks/>
          </p:cNvCxnSpPr>
          <p:nvPr/>
        </p:nvCxnSpPr>
        <p:spPr>
          <a:xfrm flipV="1">
            <a:off x="3711956" y="1955826"/>
            <a:ext cx="844568"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984DBC-D345-4FED-88DC-8722298BC89E}"/>
              </a:ext>
            </a:extLst>
          </p:cNvPr>
          <p:cNvSpPr txBox="1"/>
          <p:nvPr/>
        </p:nvSpPr>
        <p:spPr>
          <a:xfrm>
            <a:off x="4556523" y="1632920"/>
            <a:ext cx="1449483"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Right-R70</a:t>
            </a:r>
            <a:endParaRPr lang="en-NL" dirty="0"/>
          </a:p>
        </p:txBody>
      </p:sp>
      <p:cxnSp>
        <p:nvCxnSpPr>
          <p:cNvPr id="10" name="Straight Connector 9">
            <a:extLst>
              <a:ext uri="{FF2B5EF4-FFF2-40B4-BE49-F238E27FC236}">
                <a16:creationId xmlns:a16="http://schemas.microsoft.com/office/drawing/2014/main" id="{97628B61-F18D-4CF8-BE48-32FD1DDBB924}"/>
              </a:ext>
            </a:extLst>
          </p:cNvPr>
          <p:cNvCxnSpPr>
            <a:cxnSpLocks/>
          </p:cNvCxnSpPr>
          <p:nvPr/>
        </p:nvCxnSpPr>
        <p:spPr>
          <a:xfrm>
            <a:off x="6006006" y="1956085"/>
            <a:ext cx="6209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03B9AEF-40F9-4A42-BAE6-30041E3B21FC}"/>
              </a:ext>
            </a:extLst>
          </p:cNvPr>
          <p:cNvCxnSpPr>
            <a:cxnSpLocks/>
            <a:stCxn id="4" idx="3"/>
            <a:endCxn id="18" idx="1"/>
          </p:cNvCxnSpPr>
          <p:nvPr/>
        </p:nvCxnSpPr>
        <p:spPr>
          <a:xfrm>
            <a:off x="3711956" y="1956085"/>
            <a:ext cx="844568" cy="1044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D61935-5E84-42AD-84FE-B72DA1615CA2}"/>
              </a:ext>
            </a:extLst>
          </p:cNvPr>
          <p:cNvSpPr txBox="1"/>
          <p:nvPr/>
        </p:nvSpPr>
        <p:spPr>
          <a:xfrm>
            <a:off x="4556524" y="2539064"/>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Ekipaata</a:t>
            </a:r>
            <a:r>
              <a:rPr lang="en-US" dirty="0"/>
              <a:t> Restriction-R71</a:t>
            </a:r>
            <a:endParaRPr lang="en-NL" dirty="0"/>
          </a:p>
        </p:txBody>
      </p:sp>
      <p:cxnSp>
        <p:nvCxnSpPr>
          <p:cNvPr id="19" name="Straight Connector 18">
            <a:extLst>
              <a:ext uri="{FF2B5EF4-FFF2-40B4-BE49-F238E27FC236}">
                <a16:creationId xmlns:a16="http://schemas.microsoft.com/office/drawing/2014/main" id="{D52FF7AD-F779-4FC9-B118-2962C6017818}"/>
              </a:ext>
            </a:extLst>
          </p:cNvPr>
          <p:cNvCxnSpPr>
            <a:cxnSpLocks/>
            <a:stCxn id="18" idx="3"/>
            <a:endCxn id="6" idx="1"/>
          </p:cNvCxnSpPr>
          <p:nvPr/>
        </p:nvCxnSpPr>
        <p:spPr>
          <a:xfrm flipV="1">
            <a:off x="6006006" y="1956086"/>
            <a:ext cx="620944" cy="10446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25C214E-9899-4F45-BA4C-887599BAA86F}"/>
              </a:ext>
            </a:extLst>
          </p:cNvPr>
          <p:cNvSpPr/>
          <p:nvPr/>
        </p:nvSpPr>
        <p:spPr>
          <a:xfrm>
            <a:off x="2262473" y="3760852"/>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ysClr val="windowText" lastClr="000000"/>
                </a:solidFill>
              </a:rPr>
              <a:t>Oloiboni</a:t>
            </a:r>
            <a:r>
              <a:rPr lang="en-US" dirty="0">
                <a:solidFill>
                  <a:sysClr val="windowText" lastClr="000000"/>
                </a:solidFill>
              </a:rPr>
              <a:t>: </a:t>
            </a:r>
            <a:r>
              <a:rPr lang="en-US" dirty="0" err="1">
                <a:solidFill>
                  <a:sysClr val="windowText" lastClr="000000"/>
                </a:solidFill>
              </a:rPr>
              <a:t>PartyRole</a:t>
            </a:r>
            <a:endParaRPr lang="en-NL" dirty="0">
              <a:solidFill>
                <a:sysClr val="windowText" lastClr="000000"/>
              </a:solidFill>
            </a:endParaRPr>
          </a:p>
        </p:txBody>
      </p:sp>
      <p:cxnSp>
        <p:nvCxnSpPr>
          <p:cNvPr id="24" name="Straight Connector 23">
            <a:extLst>
              <a:ext uri="{FF2B5EF4-FFF2-40B4-BE49-F238E27FC236}">
                <a16:creationId xmlns:a16="http://schemas.microsoft.com/office/drawing/2014/main" id="{B9DDC978-44EB-477A-BEE5-144208C1DDB9}"/>
              </a:ext>
            </a:extLst>
          </p:cNvPr>
          <p:cNvCxnSpPr>
            <a:cxnSpLocks/>
            <a:stCxn id="20" idx="3"/>
            <a:endCxn id="25" idx="1"/>
          </p:cNvCxnSpPr>
          <p:nvPr/>
        </p:nvCxnSpPr>
        <p:spPr>
          <a:xfrm flipV="1">
            <a:off x="3711956" y="4150461"/>
            <a:ext cx="844568" cy="9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3A7FB09-179A-4B81-84B0-D70549600E08}"/>
              </a:ext>
            </a:extLst>
          </p:cNvPr>
          <p:cNvSpPr txBox="1"/>
          <p:nvPr/>
        </p:nvSpPr>
        <p:spPr>
          <a:xfrm>
            <a:off x="4556524" y="3688796"/>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Enkipaata</a:t>
            </a:r>
            <a:r>
              <a:rPr lang="en-US" dirty="0"/>
              <a:t> designation Right-R72</a:t>
            </a:r>
            <a:endParaRPr lang="en-NL" dirty="0"/>
          </a:p>
        </p:txBody>
      </p:sp>
      <p:cxnSp>
        <p:nvCxnSpPr>
          <p:cNvPr id="26" name="Straight Connector 25">
            <a:extLst>
              <a:ext uri="{FF2B5EF4-FFF2-40B4-BE49-F238E27FC236}">
                <a16:creationId xmlns:a16="http://schemas.microsoft.com/office/drawing/2014/main" id="{93772309-4763-4CF9-B3BF-A7E78EE87E9F}"/>
              </a:ext>
            </a:extLst>
          </p:cNvPr>
          <p:cNvCxnSpPr>
            <a:cxnSpLocks/>
            <a:stCxn id="25" idx="3"/>
            <a:endCxn id="6" idx="1"/>
          </p:cNvCxnSpPr>
          <p:nvPr/>
        </p:nvCxnSpPr>
        <p:spPr>
          <a:xfrm flipV="1">
            <a:off x="6006006" y="1956086"/>
            <a:ext cx="620944" cy="21943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CE9E6AD-6604-477C-AB9F-5C72EA975AB1}"/>
              </a:ext>
            </a:extLst>
          </p:cNvPr>
          <p:cNvSpPr/>
          <p:nvPr/>
        </p:nvSpPr>
        <p:spPr>
          <a:xfrm>
            <a:off x="2262473" y="4829067"/>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Ramon: Party</a:t>
            </a:r>
            <a:endParaRPr lang="en-NL" dirty="0">
              <a:solidFill>
                <a:sysClr val="windowText" lastClr="000000"/>
              </a:solidFill>
            </a:endParaRPr>
          </a:p>
        </p:txBody>
      </p:sp>
      <p:sp>
        <p:nvSpPr>
          <p:cNvPr id="27" name="TextBox 26">
            <a:extLst>
              <a:ext uri="{FF2B5EF4-FFF2-40B4-BE49-F238E27FC236}">
                <a16:creationId xmlns:a16="http://schemas.microsoft.com/office/drawing/2014/main" id="{9634752C-43F3-4F0F-8944-E6EFEF97037B}"/>
              </a:ext>
            </a:extLst>
          </p:cNvPr>
          <p:cNvSpPr txBox="1"/>
          <p:nvPr/>
        </p:nvSpPr>
        <p:spPr>
          <a:xfrm>
            <a:off x="8520192" y="4930143"/>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WG18</a:t>
            </a:r>
            <a:endParaRPr lang="en-NL" dirty="0">
              <a:solidFill>
                <a:schemeClr val="tx1"/>
              </a:solidFill>
            </a:endParaRPr>
          </a:p>
        </p:txBody>
      </p:sp>
      <p:sp>
        <p:nvSpPr>
          <p:cNvPr id="28" name="Rechthoek 10">
            <a:extLst>
              <a:ext uri="{FF2B5EF4-FFF2-40B4-BE49-F238E27FC236}">
                <a16:creationId xmlns:a16="http://schemas.microsoft.com/office/drawing/2014/main" id="{69E05A0B-647D-47CB-A0B4-1D30D2B8C3CC}"/>
              </a:ext>
            </a:extLst>
          </p:cNvPr>
          <p:cNvSpPr/>
          <p:nvPr/>
        </p:nvSpPr>
        <p:spPr>
          <a:xfrm>
            <a:off x="6626950" y="4930143"/>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BAU-R15</a:t>
            </a:r>
          </a:p>
        </p:txBody>
      </p:sp>
      <p:cxnSp>
        <p:nvCxnSpPr>
          <p:cNvPr id="29" name="Straight Connector 28">
            <a:extLst>
              <a:ext uri="{FF2B5EF4-FFF2-40B4-BE49-F238E27FC236}">
                <a16:creationId xmlns:a16="http://schemas.microsoft.com/office/drawing/2014/main" id="{A27A134F-A453-4C0E-A0BE-9A9A2CBBE07A}"/>
              </a:ext>
            </a:extLst>
          </p:cNvPr>
          <p:cNvCxnSpPr>
            <a:cxnSpLocks/>
          </p:cNvCxnSpPr>
          <p:nvPr/>
        </p:nvCxnSpPr>
        <p:spPr>
          <a:xfrm>
            <a:off x="7852548" y="5219592"/>
            <a:ext cx="6676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4B261C-F9C7-4810-AC3C-4F6C1ACAB33E}"/>
              </a:ext>
            </a:extLst>
          </p:cNvPr>
          <p:cNvCxnSpPr>
            <a:cxnSpLocks/>
          </p:cNvCxnSpPr>
          <p:nvPr/>
        </p:nvCxnSpPr>
        <p:spPr>
          <a:xfrm flipV="1">
            <a:off x="3711956" y="5219333"/>
            <a:ext cx="844568" cy="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197C99-40DF-4FBA-9083-6D290881FDF1}"/>
              </a:ext>
            </a:extLst>
          </p:cNvPr>
          <p:cNvSpPr txBox="1"/>
          <p:nvPr/>
        </p:nvSpPr>
        <p:spPr>
          <a:xfrm>
            <a:off x="4556523" y="4896427"/>
            <a:ext cx="1449483"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Boma Right-R70</a:t>
            </a:r>
            <a:endParaRPr lang="en-NL" dirty="0"/>
          </a:p>
        </p:txBody>
      </p:sp>
      <p:cxnSp>
        <p:nvCxnSpPr>
          <p:cNvPr id="32" name="Straight Connector 31">
            <a:extLst>
              <a:ext uri="{FF2B5EF4-FFF2-40B4-BE49-F238E27FC236}">
                <a16:creationId xmlns:a16="http://schemas.microsoft.com/office/drawing/2014/main" id="{CD21321A-9A5D-4165-A570-43B524DAE491}"/>
              </a:ext>
            </a:extLst>
          </p:cNvPr>
          <p:cNvCxnSpPr>
            <a:cxnSpLocks/>
          </p:cNvCxnSpPr>
          <p:nvPr/>
        </p:nvCxnSpPr>
        <p:spPr>
          <a:xfrm>
            <a:off x="6006006" y="5219592"/>
            <a:ext cx="6209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29893C-B8DF-4EBF-9EA4-6AF1A7164F2E}"/>
              </a:ext>
            </a:extLst>
          </p:cNvPr>
          <p:cNvCxnSpPr>
            <a:cxnSpLocks/>
            <a:stCxn id="23" idx="3"/>
            <a:endCxn id="34" idx="1"/>
          </p:cNvCxnSpPr>
          <p:nvPr/>
        </p:nvCxnSpPr>
        <p:spPr>
          <a:xfrm>
            <a:off x="3711956" y="5219592"/>
            <a:ext cx="844568" cy="1044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ADE4DBF-780C-49F3-B458-85EC87D8AEB6}"/>
              </a:ext>
            </a:extLst>
          </p:cNvPr>
          <p:cNvSpPr txBox="1"/>
          <p:nvPr/>
        </p:nvSpPr>
        <p:spPr>
          <a:xfrm>
            <a:off x="4556524" y="5802571"/>
            <a:ext cx="1449482"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Ekipaata</a:t>
            </a:r>
            <a:r>
              <a:rPr lang="en-US" dirty="0"/>
              <a:t> Restriction-R71</a:t>
            </a:r>
            <a:endParaRPr lang="en-NL" dirty="0"/>
          </a:p>
        </p:txBody>
      </p:sp>
      <p:cxnSp>
        <p:nvCxnSpPr>
          <p:cNvPr id="35" name="Straight Connector 34">
            <a:extLst>
              <a:ext uri="{FF2B5EF4-FFF2-40B4-BE49-F238E27FC236}">
                <a16:creationId xmlns:a16="http://schemas.microsoft.com/office/drawing/2014/main" id="{EC087035-C3F9-4692-9072-0FFDB3841CB8}"/>
              </a:ext>
            </a:extLst>
          </p:cNvPr>
          <p:cNvCxnSpPr>
            <a:cxnSpLocks/>
            <a:stCxn id="34" idx="3"/>
            <a:endCxn id="28" idx="1"/>
          </p:cNvCxnSpPr>
          <p:nvPr/>
        </p:nvCxnSpPr>
        <p:spPr>
          <a:xfrm flipV="1">
            <a:off x="6006006" y="5219593"/>
            <a:ext cx="620944" cy="10446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12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#6 – Cultural and Religious Rituals (#4)</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a:xfrm>
            <a:off x="838200" y="1825624"/>
            <a:ext cx="10515600" cy="4788536"/>
          </a:xfrm>
        </p:spPr>
        <p:txBody>
          <a:bodyPr>
            <a:normAutofit lnSpcReduction="10000"/>
          </a:bodyPr>
          <a:lstStyle/>
          <a:p>
            <a:r>
              <a:rPr lang="en-US" dirty="0"/>
              <a:t>Each transition from a younger to an older age group involves a ceremony with more or less invasive land rights implications.</a:t>
            </a:r>
          </a:p>
          <a:p>
            <a:r>
              <a:rPr lang="en-US" dirty="0" err="1"/>
              <a:t>Enkang</a:t>
            </a:r>
            <a:r>
              <a:rPr lang="en-US" dirty="0"/>
              <a:t> </a:t>
            </a:r>
            <a:r>
              <a:rPr lang="en-US" dirty="0" err="1"/>
              <a:t>oo-nkiri</a:t>
            </a:r>
            <a:r>
              <a:rPr lang="en-US" dirty="0"/>
              <a:t> (meat ceremony/initiation camp) </a:t>
            </a:r>
          </a:p>
          <a:p>
            <a:pPr lvl="1"/>
            <a:r>
              <a:rPr lang="en-US" dirty="0"/>
              <a:t>The senior warrior group</a:t>
            </a:r>
          </a:p>
          <a:p>
            <a:pPr marL="457200" lvl="1" indent="0" algn="just">
              <a:buNone/>
            </a:pPr>
            <a:r>
              <a:rPr lang="en-US" dirty="0"/>
              <a:t>The </a:t>
            </a:r>
            <a:r>
              <a:rPr lang="en-US" dirty="0" err="1"/>
              <a:t>Enkang</a:t>
            </a:r>
            <a:r>
              <a:rPr lang="en-US" dirty="0"/>
              <a:t> </a:t>
            </a:r>
            <a:r>
              <a:rPr lang="en-US" dirty="0" err="1"/>
              <a:t>oo-nkiri</a:t>
            </a:r>
            <a:r>
              <a:rPr lang="en-US" dirty="0"/>
              <a:t>, is an initiation ceremony performed as part of the rite of passage from the status of a warrior into that of a senior warrior after Eunoto (the actual ceremony of becoming an elder) and before </a:t>
            </a:r>
            <a:r>
              <a:rPr lang="en-US" dirty="0" err="1"/>
              <a:t>Enkang</a:t>
            </a:r>
            <a:r>
              <a:rPr lang="en-US" dirty="0"/>
              <a:t> e-</a:t>
            </a:r>
            <a:r>
              <a:rPr lang="en-US" dirty="0" err="1"/>
              <a:t>kule</a:t>
            </a:r>
            <a:r>
              <a:rPr lang="en-US" dirty="0"/>
              <a:t> (milk drinking ceremony during which the warriors have the long ochre-stained hair cut and they are freed to eat in the presence of their female lovers).   </a:t>
            </a:r>
          </a:p>
          <a:p>
            <a:pPr marL="457200" lvl="1" indent="0" algn="just">
              <a:buNone/>
            </a:pPr>
            <a:r>
              <a:rPr lang="en-US" dirty="0"/>
              <a:t>A camp of ten to twenty houses is chosen for the </a:t>
            </a:r>
            <a:r>
              <a:rPr lang="en-US" dirty="0" err="1"/>
              <a:t>Enkang</a:t>
            </a:r>
            <a:r>
              <a:rPr lang="en-US" dirty="0"/>
              <a:t> </a:t>
            </a:r>
            <a:r>
              <a:rPr lang="en-US" dirty="0" err="1"/>
              <a:t>oo-nkiri</a:t>
            </a:r>
            <a:r>
              <a:rPr lang="en-US" dirty="0"/>
              <a:t> ceremony. The houses are selected from among those of wives of the initiating junior elders. This camp is located in a convenient location near the home of a friendly age mate(?). As many meat camps as needed can be established throughout the region. </a:t>
            </a:r>
          </a:p>
        </p:txBody>
      </p:sp>
    </p:spTree>
    <p:extLst>
      <p:ext uri="{BB962C8B-B14F-4D97-AF65-F5344CB8AC3E}">
        <p14:creationId xmlns:p14="http://schemas.microsoft.com/office/powerpoint/2010/main" val="2046167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51503-517B-4119-A676-FEB152B06B98}"/>
              </a:ext>
            </a:extLst>
          </p:cNvPr>
          <p:cNvSpPr>
            <a:spLocks noGrp="1"/>
          </p:cNvSpPr>
          <p:nvPr>
            <p:ph type="title"/>
          </p:nvPr>
        </p:nvSpPr>
        <p:spPr/>
        <p:txBody>
          <a:bodyPr/>
          <a:lstStyle/>
          <a:p>
            <a:r>
              <a:rPr lang="en-US" dirty="0"/>
              <a:t>Rules #7 – Extraordinary times</a:t>
            </a:r>
            <a:endParaRPr lang="en-NL" dirty="0"/>
          </a:p>
        </p:txBody>
      </p:sp>
      <p:sp>
        <p:nvSpPr>
          <p:cNvPr id="3" name="Content Placeholder 2">
            <a:extLst>
              <a:ext uri="{FF2B5EF4-FFF2-40B4-BE49-F238E27FC236}">
                <a16:creationId xmlns:a16="http://schemas.microsoft.com/office/drawing/2014/main" id="{CA62B4A6-0AFE-46ED-9B47-0EC06CE73BD7}"/>
              </a:ext>
            </a:extLst>
          </p:cNvPr>
          <p:cNvSpPr>
            <a:spLocks noGrp="1"/>
          </p:cNvSpPr>
          <p:nvPr>
            <p:ph idx="1"/>
          </p:nvPr>
        </p:nvSpPr>
        <p:spPr/>
        <p:txBody>
          <a:bodyPr/>
          <a:lstStyle/>
          <a:p>
            <a:r>
              <a:rPr lang="en-US" dirty="0"/>
              <a:t>During drought or severely dry periods, men will drive their livestock to distant grazing reserves: an activity known as “</a:t>
            </a:r>
            <a:r>
              <a:rPr lang="en-US" dirty="0" err="1"/>
              <a:t>rónco</a:t>
            </a:r>
            <a:r>
              <a:rPr lang="en-US" dirty="0"/>
              <a:t>”. </a:t>
            </a:r>
            <a:r>
              <a:rPr lang="en-US" dirty="0" err="1"/>
              <a:t>Ronco</a:t>
            </a:r>
            <a:r>
              <a:rPr lang="en-US" dirty="0"/>
              <a:t> can also be used to refer to the place where the grazing is taking place, in particular, to the temporary settlement (Boma) that a group of herders build for the purpose of long-term herding away from home.</a:t>
            </a:r>
          </a:p>
          <a:p>
            <a:endParaRPr lang="en-US" dirty="0"/>
          </a:p>
          <a:p>
            <a:endParaRPr lang="en-NL" dirty="0"/>
          </a:p>
        </p:txBody>
      </p:sp>
      <p:grpSp>
        <p:nvGrpSpPr>
          <p:cNvPr id="4" name="Group 3">
            <a:extLst>
              <a:ext uri="{FF2B5EF4-FFF2-40B4-BE49-F238E27FC236}">
                <a16:creationId xmlns:a16="http://schemas.microsoft.com/office/drawing/2014/main" id="{9490BBDD-10BD-4742-A11E-7785830A9015}"/>
              </a:ext>
            </a:extLst>
          </p:cNvPr>
          <p:cNvGrpSpPr/>
          <p:nvPr/>
        </p:nvGrpSpPr>
        <p:grpSpPr>
          <a:xfrm>
            <a:off x="1312882" y="4008675"/>
            <a:ext cx="8326417" cy="2133679"/>
            <a:chOff x="1312882" y="4008675"/>
            <a:chExt cx="8326417" cy="2133679"/>
          </a:xfrm>
        </p:grpSpPr>
        <p:cxnSp>
          <p:nvCxnSpPr>
            <p:cNvPr id="5" name="Straight Connector 4">
              <a:extLst>
                <a:ext uri="{FF2B5EF4-FFF2-40B4-BE49-F238E27FC236}">
                  <a16:creationId xmlns:a16="http://schemas.microsoft.com/office/drawing/2014/main" id="{ED1CD904-BDA5-4AAB-8CFE-32C0E5707B6D}"/>
                </a:ext>
              </a:extLst>
            </p:cNvPr>
            <p:cNvCxnSpPr>
              <a:cxnSpLocks/>
              <a:stCxn id="14" idx="3"/>
              <a:endCxn id="7" idx="1"/>
            </p:cNvCxnSpPr>
            <p:nvPr/>
          </p:nvCxnSpPr>
          <p:spPr>
            <a:xfrm flipV="1">
              <a:off x="5038841" y="5068095"/>
              <a:ext cx="1074799" cy="683735"/>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A9A8F57E-F11F-4174-B00D-045A606FA0EB}"/>
                </a:ext>
              </a:extLst>
            </p:cNvPr>
            <p:cNvSpPr txBox="1"/>
            <p:nvPr/>
          </p:nvSpPr>
          <p:spPr>
            <a:xfrm>
              <a:off x="8414036" y="4778645"/>
              <a:ext cx="1225263"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WG03A</a:t>
              </a:r>
              <a:endParaRPr lang="en-NL" dirty="0">
                <a:solidFill>
                  <a:schemeClr val="tx1"/>
                </a:solidFill>
              </a:endParaRPr>
            </a:p>
          </p:txBody>
        </p:sp>
        <p:sp>
          <p:nvSpPr>
            <p:cNvPr id="7" name="Rechthoek 10">
              <a:extLst>
                <a:ext uri="{FF2B5EF4-FFF2-40B4-BE49-F238E27FC236}">
                  <a16:creationId xmlns:a16="http://schemas.microsoft.com/office/drawing/2014/main" id="{AF98BF52-86BF-4FEA-AC86-0D83C524B036}"/>
                </a:ext>
              </a:extLst>
            </p:cNvPr>
            <p:cNvSpPr/>
            <p:nvPr/>
          </p:nvSpPr>
          <p:spPr>
            <a:xfrm>
              <a:off x="6113640" y="4778645"/>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BAU-R03A</a:t>
              </a:r>
            </a:p>
          </p:txBody>
        </p:sp>
        <p:cxnSp>
          <p:nvCxnSpPr>
            <p:cNvPr id="8" name="Straight Connector 7">
              <a:extLst>
                <a:ext uri="{FF2B5EF4-FFF2-40B4-BE49-F238E27FC236}">
                  <a16:creationId xmlns:a16="http://schemas.microsoft.com/office/drawing/2014/main" id="{80F3D4E8-E9FB-4016-AE96-4549399B0A9C}"/>
                </a:ext>
              </a:extLst>
            </p:cNvPr>
            <p:cNvCxnSpPr>
              <a:cxnSpLocks/>
              <a:stCxn id="7" idx="3"/>
              <a:endCxn id="6" idx="1"/>
            </p:cNvCxnSpPr>
            <p:nvPr/>
          </p:nvCxnSpPr>
          <p:spPr>
            <a:xfrm>
              <a:off x="7339238" y="5068095"/>
              <a:ext cx="1074798" cy="0"/>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9" name="Straight Connector 8">
              <a:extLst>
                <a:ext uri="{FF2B5EF4-FFF2-40B4-BE49-F238E27FC236}">
                  <a16:creationId xmlns:a16="http://schemas.microsoft.com/office/drawing/2014/main" id="{20BCF54B-8864-4EF0-BEE5-5C176B4DF3B0}"/>
                </a:ext>
              </a:extLst>
            </p:cNvPr>
            <p:cNvCxnSpPr>
              <a:cxnSpLocks/>
              <a:stCxn id="15" idx="3"/>
              <a:endCxn id="7" idx="1"/>
            </p:cNvCxnSpPr>
            <p:nvPr/>
          </p:nvCxnSpPr>
          <p:spPr>
            <a:xfrm>
              <a:off x="5038841" y="4470340"/>
              <a:ext cx="1074799" cy="597755"/>
            </a:xfrm>
            <a:prstGeom prst="line">
              <a:avLst/>
            </a:prstGeom>
            <a:ln w="57150">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A294B756-64EC-40AA-90BB-16C3263200D1}"/>
                </a:ext>
              </a:extLst>
            </p:cNvPr>
            <p:cNvCxnSpPr>
              <a:cxnSpLocks/>
              <a:stCxn id="16" idx="3"/>
              <a:endCxn id="14" idx="1"/>
            </p:cNvCxnSpPr>
            <p:nvPr/>
          </p:nvCxnSpPr>
          <p:spPr>
            <a:xfrm>
              <a:off x="2622962" y="5751829"/>
              <a:ext cx="1181479"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B29DFFB-DB80-437F-91B2-E7AADE6D16A4}"/>
                </a:ext>
              </a:extLst>
            </p:cNvPr>
            <p:cNvGrpSpPr/>
            <p:nvPr/>
          </p:nvGrpSpPr>
          <p:grpSpPr>
            <a:xfrm>
              <a:off x="1312882" y="4079815"/>
              <a:ext cx="1449483" cy="2062539"/>
              <a:chOff x="1312882" y="4079815"/>
              <a:chExt cx="1449483" cy="2062539"/>
            </a:xfrm>
          </p:grpSpPr>
          <p:sp>
            <p:nvSpPr>
              <p:cNvPr id="16" name="Rectangle 15">
                <a:extLst>
                  <a:ext uri="{FF2B5EF4-FFF2-40B4-BE49-F238E27FC236}">
                    <a16:creationId xmlns:a16="http://schemas.microsoft.com/office/drawing/2014/main" id="{FD669002-F0C6-4120-8EC4-C3DB494F5FDB}"/>
                  </a:ext>
                </a:extLst>
              </p:cNvPr>
              <p:cNvSpPr/>
              <p:nvPr/>
            </p:nvSpPr>
            <p:spPr>
              <a:xfrm>
                <a:off x="1312882" y="5361304"/>
                <a:ext cx="1310080"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Woods community</a:t>
                </a:r>
                <a:endParaRPr lang="en-NL" dirty="0">
                  <a:solidFill>
                    <a:sysClr val="windowText" lastClr="000000"/>
                  </a:solidFill>
                </a:endParaRPr>
              </a:p>
            </p:txBody>
          </p:sp>
          <p:sp>
            <p:nvSpPr>
              <p:cNvPr id="17" name="Rectangle 16">
                <a:extLst>
                  <a:ext uri="{FF2B5EF4-FFF2-40B4-BE49-F238E27FC236}">
                    <a16:creationId xmlns:a16="http://schemas.microsoft.com/office/drawing/2014/main" id="{E64253D2-535F-40B8-A89F-C7A855C1FBBE}"/>
                  </a:ext>
                </a:extLst>
              </p:cNvPr>
              <p:cNvSpPr/>
              <p:nvPr/>
            </p:nvSpPr>
            <p:spPr>
              <a:xfrm>
                <a:off x="1312882" y="4079815"/>
                <a:ext cx="1449483" cy="781050"/>
              </a:xfrm>
              <a:prstGeom prst="rect">
                <a:avLst/>
              </a:prstGeom>
              <a:solidFill>
                <a:srgbClr val="92D050"/>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ysClr val="windowText" lastClr="000000"/>
                    </a:solidFill>
                  </a:rPr>
                  <a:t>Grassy Basin community</a:t>
                </a:r>
                <a:endParaRPr lang="en-NL" dirty="0">
                  <a:solidFill>
                    <a:sysClr val="windowText" lastClr="000000"/>
                  </a:solidFill>
                </a:endParaRPr>
              </a:p>
            </p:txBody>
          </p:sp>
        </p:grpSp>
        <p:cxnSp>
          <p:nvCxnSpPr>
            <p:cNvPr id="12" name="Straight Connector 11">
              <a:extLst>
                <a:ext uri="{FF2B5EF4-FFF2-40B4-BE49-F238E27FC236}">
                  <a16:creationId xmlns:a16="http://schemas.microsoft.com/office/drawing/2014/main" id="{23339FD8-EAC9-435E-AAA0-4F3DC161858F}"/>
                </a:ext>
              </a:extLst>
            </p:cNvPr>
            <p:cNvCxnSpPr>
              <a:cxnSpLocks/>
              <a:stCxn id="17" idx="3"/>
              <a:endCxn id="15" idx="1"/>
            </p:cNvCxnSpPr>
            <p:nvPr/>
          </p:nvCxnSpPr>
          <p:spPr>
            <a:xfrm>
              <a:off x="2762365" y="4470340"/>
              <a:ext cx="1042076"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DC42485-A663-489D-9A61-7A784A264DB4}"/>
                </a:ext>
              </a:extLst>
            </p:cNvPr>
            <p:cNvGrpSpPr/>
            <p:nvPr/>
          </p:nvGrpSpPr>
          <p:grpSpPr>
            <a:xfrm>
              <a:off x="3804441" y="4008675"/>
              <a:ext cx="1234400" cy="2066320"/>
              <a:chOff x="3867881" y="4008675"/>
              <a:chExt cx="1234400" cy="2066320"/>
            </a:xfrm>
          </p:grpSpPr>
          <p:sp>
            <p:nvSpPr>
              <p:cNvPr id="14" name="TextBox 13">
                <a:extLst>
                  <a:ext uri="{FF2B5EF4-FFF2-40B4-BE49-F238E27FC236}">
                    <a16:creationId xmlns:a16="http://schemas.microsoft.com/office/drawing/2014/main" id="{16E22565-F226-4251-AAC6-F5DC8C319B0A}"/>
                  </a:ext>
                </a:extLst>
              </p:cNvPr>
              <p:cNvSpPr txBox="1"/>
              <p:nvPr/>
            </p:nvSpPr>
            <p:spPr>
              <a:xfrm>
                <a:off x="3867881" y="5428664"/>
                <a:ext cx="1234400" cy="646331"/>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a:t>Ownership Right-R02</a:t>
                </a:r>
                <a:endParaRPr lang="en-NL" dirty="0"/>
              </a:p>
            </p:txBody>
          </p:sp>
          <p:sp>
            <p:nvSpPr>
              <p:cNvPr id="15" name="TextBox 14">
                <a:extLst>
                  <a:ext uri="{FF2B5EF4-FFF2-40B4-BE49-F238E27FC236}">
                    <a16:creationId xmlns:a16="http://schemas.microsoft.com/office/drawing/2014/main" id="{889FF67D-FD21-476F-8C86-C3FB4F6D1DCF}"/>
                  </a:ext>
                </a:extLst>
              </p:cNvPr>
              <p:cNvSpPr txBox="1"/>
              <p:nvPr/>
            </p:nvSpPr>
            <p:spPr>
              <a:xfrm>
                <a:off x="3867881" y="4008675"/>
                <a:ext cx="1234400" cy="923330"/>
              </a:xfrm>
              <a:prstGeom prst="rect">
                <a:avLst/>
              </a:prstGeom>
              <a:solidFill>
                <a:srgbClr val="FFFF00"/>
              </a:solidFill>
              <a:ln w="12700">
                <a:solidFill>
                  <a:schemeClr val="tx1"/>
                </a:solidFill>
              </a:ln>
            </p:spPr>
            <p:txBody>
              <a:bodyPr wrap="square" rtlCol="0">
                <a:spAutoFit/>
              </a:bodyPr>
              <a:lstStyle>
                <a:defPPr>
                  <a:defRPr lang="en-US"/>
                </a:defPPr>
              </a:lstStyle>
              <a:p>
                <a:pPr algn="ctr"/>
                <a:r>
                  <a:rPr lang="en-US" dirty="0" err="1"/>
                  <a:t>Ronco</a:t>
                </a:r>
                <a:r>
                  <a:rPr lang="en-US" dirty="0"/>
                  <a:t> way of right Right-R73</a:t>
                </a:r>
                <a:endParaRPr lang="en-NL" dirty="0"/>
              </a:p>
            </p:txBody>
          </p:sp>
        </p:grpSp>
      </p:grpSp>
    </p:spTree>
    <p:extLst>
      <p:ext uri="{BB962C8B-B14F-4D97-AF65-F5344CB8AC3E}">
        <p14:creationId xmlns:p14="http://schemas.microsoft.com/office/powerpoint/2010/main" val="47674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9CC9-1E1A-4C69-9B10-B1542EB4BDB5}"/>
              </a:ext>
            </a:extLst>
          </p:cNvPr>
          <p:cNvSpPr>
            <a:spLocks noGrp="1"/>
          </p:cNvSpPr>
          <p:nvPr>
            <p:ph type="title"/>
          </p:nvPr>
        </p:nvSpPr>
        <p:spPr>
          <a:xfrm>
            <a:off x="838200" y="365125"/>
            <a:ext cx="11353800" cy="1325563"/>
          </a:xfrm>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A1A78E3D-9632-40CC-8A3B-3892244F2CCC}"/>
              </a:ext>
            </a:extLst>
          </p:cNvPr>
          <p:cNvSpPr>
            <a:spLocks noGrp="1"/>
          </p:cNvSpPr>
          <p:nvPr>
            <p:ph idx="1"/>
          </p:nvPr>
        </p:nvSpPr>
        <p:spPr/>
        <p:txBody>
          <a:bodyPr/>
          <a:lstStyle/>
          <a:p>
            <a:pPr lvl="1"/>
            <a:r>
              <a:rPr lang="en-US" dirty="0"/>
              <a:t>Defining the community</a:t>
            </a:r>
            <a:endParaRPr lang="en-NL" dirty="0"/>
          </a:p>
        </p:txBody>
      </p:sp>
      <p:pic>
        <p:nvPicPr>
          <p:cNvPr id="9" name="Picture 8">
            <a:extLst>
              <a:ext uri="{FF2B5EF4-FFF2-40B4-BE49-F238E27FC236}">
                <a16:creationId xmlns:a16="http://schemas.microsoft.com/office/drawing/2014/main" id="{DBD1180C-4002-4859-A6A4-D5426FD7B6DA}"/>
              </a:ext>
            </a:extLst>
          </p:cNvPr>
          <p:cNvPicPr>
            <a:picLocks noChangeAspect="1"/>
          </p:cNvPicPr>
          <p:nvPr/>
        </p:nvPicPr>
        <p:blipFill rotWithShape="1">
          <a:blip r:embed="rId2"/>
          <a:srcRect l="5630" t="4448" r="34792" b="8152"/>
          <a:stretch/>
        </p:blipFill>
        <p:spPr>
          <a:xfrm>
            <a:off x="749300" y="3009900"/>
            <a:ext cx="3632200" cy="2997200"/>
          </a:xfrm>
          <a:prstGeom prst="rect">
            <a:avLst/>
          </a:prstGeom>
          <a:ln>
            <a:solidFill>
              <a:schemeClr val="tx1"/>
            </a:solidFill>
          </a:ln>
        </p:spPr>
      </p:pic>
      <p:pic>
        <p:nvPicPr>
          <p:cNvPr id="10" name="Picture 9">
            <a:extLst>
              <a:ext uri="{FF2B5EF4-FFF2-40B4-BE49-F238E27FC236}">
                <a16:creationId xmlns:a16="http://schemas.microsoft.com/office/drawing/2014/main" id="{131D4A51-9B6F-4F35-8F96-8391016F1AAA}"/>
              </a:ext>
            </a:extLst>
          </p:cNvPr>
          <p:cNvPicPr>
            <a:picLocks noChangeAspect="1"/>
          </p:cNvPicPr>
          <p:nvPr/>
        </p:nvPicPr>
        <p:blipFill rotWithShape="1">
          <a:blip r:embed="rId3"/>
          <a:srcRect l="5629" r="36668"/>
          <a:stretch/>
        </p:blipFill>
        <p:spPr>
          <a:xfrm>
            <a:off x="4622800" y="3009900"/>
            <a:ext cx="3517900" cy="3429297"/>
          </a:xfrm>
          <a:prstGeom prst="rect">
            <a:avLst/>
          </a:prstGeom>
          <a:ln>
            <a:solidFill>
              <a:schemeClr val="tx1"/>
            </a:solidFill>
          </a:ln>
        </p:spPr>
      </p:pic>
      <p:pic>
        <p:nvPicPr>
          <p:cNvPr id="11" name="Picture 10">
            <a:extLst>
              <a:ext uri="{FF2B5EF4-FFF2-40B4-BE49-F238E27FC236}">
                <a16:creationId xmlns:a16="http://schemas.microsoft.com/office/drawing/2014/main" id="{B246E365-F811-49C7-AF3A-FAB3AB7CA635}"/>
              </a:ext>
            </a:extLst>
          </p:cNvPr>
          <p:cNvPicPr>
            <a:picLocks noChangeAspect="1"/>
          </p:cNvPicPr>
          <p:nvPr/>
        </p:nvPicPr>
        <p:blipFill rotWithShape="1">
          <a:blip r:embed="rId4"/>
          <a:srcRect l="4588" r="37708" b="26303"/>
          <a:stretch/>
        </p:blipFill>
        <p:spPr>
          <a:xfrm>
            <a:off x="8382000" y="3009900"/>
            <a:ext cx="3517900" cy="2527300"/>
          </a:xfrm>
          <a:prstGeom prst="rect">
            <a:avLst/>
          </a:prstGeom>
          <a:ln>
            <a:solidFill>
              <a:schemeClr val="tx1"/>
            </a:solidFill>
          </a:ln>
        </p:spPr>
      </p:pic>
      <p:cxnSp>
        <p:nvCxnSpPr>
          <p:cNvPr id="5" name="Straight Connector 4">
            <a:extLst>
              <a:ext uri="{FF2B5EF4-FFF2-40B4-BE49-F238E27FC236}">
                <a16:creationId xmlns:a16="http://schemas.microsoft.com/office/drawing/2014/main" id="{1348A332-5C26-429A-8518-B0CCD88F639D}"/>
              </a:ext>
            </a:extLst>
          </p:cNvPr>
          <p:cNvCxnSpPr>
            <a:cxnSpLocks/>
          </p:cNvCxnSpPr>
          <p:nvPr/>
        </p:nvCxnSpPr>
        <p:spPr>
          <a:xfrm>
            <a:off x="9918192" y="5041392"/>
            <a:ext cx="4145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06CE8F9-95B3-4F46-84BA-A8D7DBCA9E16}"/>
              </a:ext>
            </a:extLst>
          </p:cNvPr>
          <p:cNvSpPr txBox="1"/>
          <p:nvPr/>
        </p:nvSpPr>
        <p:spPr>
          <a:xfrm>
            <a:off x="8469313" y="1256051"/>
            <a:ext cx="2617787" cy="1200329"/>
          </a:xfrm>
          <a:prstGeom prst="rect">
            <a:avLst/>
          </a:prstGeom>
          <a:noFill/>
        </p:spPr>
        <p:txBody>
          <a:bodyPr wrap="square" rtlCol="0">
            <a:spAutoFit/>
          </a:bodyPr>
          <a:lstStyle/>
          <a:p>
            <a:r>
              <a:rPr lang="en-US" dirty="0"/>
              <a:t>Text font size must be uniform but legible.</a:t>
            </a:r>
          </a:p>
          <a:p>
            <a:r>
              <a:rPr lang="en-US" dirty="0"/>
              <a:t>Class colors must be uniform as well.</a:t>
            </a:r>
            <a:endParaRPr lang="en-NL" dirty="0"/>
          </a:p>
        </p:txBody>
      </p:sp>
      <p:sp>
        <p:nvSpPr>
          <p:cNvPr id="6" name="TextBox 5">
            <a:extLst>
              <a:ext uri="{FF2B5EF4-FFF2-40B4-BE49-F238E27FC236}">
                <a16:creationId xmlns:a16="http://schemas.microsoft.com/office/drawing/2014/main" id="{5EF8325E-7202-49AD-A9A0-43986318A37C}"/>
              </a:ext>
            </a:extLst>
          </p:cNvPr>
          <p:cNvSpPr txBox="1"/>
          <p:nvPr/>
        </p:nvSpPr>
        <p:spPr>
          <a:xfrm>
            <a:off x="5767387" y="3750667"/>
            <a:ext cx="309563" cy="307777"/>
          </a:xfrm>
          <a:prstGeom prst="rect">
            <a:avLst/>
          </a:prstGeom>
          <a:noFill/>
          <a:ln>
            <a:solidFill>
              <a:schemeClr val="tx1"/>
            </a:solidFill>
          </a:ln>
        </p:spPr>
        <p:txBody>
          <a:bodyPr wrap="square" lIns="45720" rIns="45720" rtlCol="0">
            <a:spAutoFit/>
          </a:bodyPr>
          <a:lstStyle/>
          <a:p>
            <a:r>
              <a:rPr lang="en-US" sz="1400" b="1" dirty="0"/>
              <a:t>&lt;=</a:t>
            </a:r>
            <a:endParaRPr lang="en-NL" sz="1400" b="1" dirty="0"/>
          </a:p>
        </p:txBody>
      </p:sp>
      <p:sp>
        <p:nvSpPr>
          <p:cNvPr id="7" name="Rectangle: Folded Corner 6">
            <a:extLst>
              <a:ext uri="{FF2B5EF4-FFF2-40B4-BE49-F238E27FC236}">
                <a16:creationId xmlns:a16="http://schemas.microsoft.com/office/drawing/2014/main" id="{0C0F9404-B5CE-4EDC-8133-9392DD07321C}"/>
              </a:ext>
            </a:extLst>
          </p:cNvPr>
          <p:cNvSpPr/>
          <p:nvPr/>
        </p:nvSpPr>
        <p:spPr>
          <a:xfrm>
            <a:off x="246062" y="2361903"/>
            <a:ext cx="3476626" cy="77152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Group Party model </a:t>
            </a:r>
            <a:r>
              <a:rPr lang="en-US" dirty="0" err="1"/>
              <a:t>pg</a:t>
            </a:r>
            <a:r>
              <a:rPr lang="en-US" dirty="0"/>
              <a:t> 17 LADM.</a:t>
            </a:r>
          </a:p>
          <a:p>
            <a:pPr algn="ctr"/>
            <a:r>
              <a:rPr lang="en-US" sz="1050" dirty="0"/>
              <a:t>Party with </a:t>
            </a:r>
            <a:r>
              <a:rPr lang="en-US" sz="1050" dirty="0" err="1"/>
              <a:t>roletype</a:t>
            </a:r>
            <a:r>
              <a:rPr lang="en-US" sz="1050" dirty="0"/>
              <a:t> party member</a:t>
            </a:r>
          </a:p>
          <a:p>
            <a:pPr algn="ctr"/>
            <a:r>
              <a:rPr lang="en-US" sz="1050" dirty="0"/>
              <a:t>Party as </a:t>
            </a:r>
            <a:r>
              <a:rPr lang="en-US" sz="1050" dirty="0" err="1"/>
              <a:t>la_partymember</a:t>
            </a:r>
            <a:r>
              <a:rPr lang="en-US" sz="1050" dirty="0"/>
              <a:t> via associative class</a:t>
            </a:r>
            <a:endParaRPr lang="en-NL" sz="1050" dirty="0"/>
          </a:p>
        </p:txBody>
      </p:sp>
    </p:spTree>
    <p:extLst>
      <p:ext uri="{BB962C8B-B14F-4D97-AF65-F5344CB8AC3E}">
        <p14:creationId xmlns:p14="http://schemas.microsoft.com/office/powerpoint/2010/main" val="126100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p:txBody>
          <a:bodyPr/>
          <a:lstStyle/>
          <a:p>
            <a:r>
              <a:rPr lang="en-US" dirty="0"/>
              <a:t>Community 1 being nearer to the city decides to register the community with defined membership taken at a fixed point in time and </a:t>
            </a:r>
            <a:r>
              <a:rPr lang="en-US" i="1" dirty="0"/>
              <a:t>updated annually</a:t>
            </a:r>
            <a:r>
              <a:rPr lang="en-US" dirty="0"/>
              <a:t>.</a:t>
            </a:r>
          </a:p>
          <a:p>
            <a:endParaRPr lang="en-NL" dirty="0"/>
          </a:p>
        </p:txBody>
      </p:sp>
      <p:grpSp>
        <p:nvGrpSpPr>
          <p:cNvPr id="27" name="Group 26">
            <a:extLst>
              <a:ext uri="{FF2B5EF4-FFF2-40B4-BE49-F238E27FC236}">
                <a16:creationId xmlns:a16="http://schemas.microsoft.com/office/drawing/2014/main" id="{30C60BBA-B9AF-4B5D-992B-BB929BB32E2E}"/>
              </a:ext>
            </a:extLst>
          </p:cNvPr>
          <p:cNvGrpSpPr/>
          <p:nvPr/>
        </p:nvGrpSpPr>
        <p:grpSpPr>
          <a:xfrm>
            <a:off x="769257" y="3133294"/>
            <a:ext cx="10957587" cy="3615213"/>
            <a:chOff x="769257" y="3133294"/>
            <a:chExt cx="10957587" cy="3615213"/>
          </a:xfrm>
        </p:grpSpPr>
        <p:grpSp>
          <p:nvGrpSpPr>
            <p:cNvPr id="12" name="Group 11">
              <a:extLst>
                <a:ext uri="{FF2B5EF4-FFF2-40B4-BE49-F238E27FC236}">
                  <a16:creationId xmlns:a16="http://schemas.microsoft.com/office/drawing/2014/main" id="{1CAC3216-4284-442E-8A3F-F751D48412C0}"/>
                </a:ext>
              </a:extLst>
            </p:cNvPr>
            <p:cNvGrpSpPr/>
            <p:nvPr/>
          </p:nvGrpSpPr>
          <p:grpSpPr>
            <a:xfrm flipH="1">
              <a:off x="769257" y="3133294"/>
              <a:ext cx="5262822" cy="3615213"/>
              <a:chOff x="1851297" y="2989757"/>
              <a:chExt cx="5262822" cy="3615213"/>
            </a:xfrm>
          </p:grpSpPr>
          <p:sp>
            <p:nvSpPr>
              <p:cNvPr id="4" name="Rechthoek 27">
                <a:extLst>
                  <a:ext uri="{FF2B5EF4-FFF2-40B4-BE49-F238E27FC236}">
                    <a16:creationId xmlns:a16="http://schemas.microsoft.com/office/drawing/2014/main" id="{3AFEF6D2-7E34-4046-9627-E953A62178ED}"/>
                  </a:ext>
                </a:extLst>
              </p:cNvPr>
              <p:cNvSpPr/>
              <p:nvPr/>
            </p:nvSpPr>
            <p:spPr>
              <a:xfrm flipH="1">
                <a:off x="1851297" y="3429000"/>
                <a:ext cx="2075353" cy="95701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a:t>
                </a:r>
                <a:r>
                  <a:rPr lang="nl-NL" dirty="0" err="1">
                    <a:solidFill>
                      <a:schemeClr val="tx1"/>
                    </a:solidFill>
                  </a:rPr>
                  <a:t>Basin</a:t>
                </a:r>
                <a:r>
                  <a:rPr lang="nl-NL" dirty="0">
                    <a:solidFill>
                      <a:schemeClr val="tx1"/>
                    </a:solidFill>
                  </a:rPr>
                  <a:t> Community: </a:t>
                </a:r>
                <a:r>
                  <a:rPr lang="nl-NL" dirty="0" err="1">
                    <a:solidFill>
                      <a:schemeClr val="tx1"/>
                    </a:solidFill>
                  </a:rPr>
                  <a:t>LA_GroupParty</a:t>
                </a:r>
                <a:endParaRPr lang="nl-NL" dirty="0">
                  <a:solidFill>
                    <a:schemeClr val="tx1"/>
                  </a:solidFill>
                </a:endParaRPr>
              </a:p>
            </p:txBody>
          </p:sp>
          <p:cxnSp>
            <p:nvCxnSpPr>
              <p:cNvPr id="5" name="Rechte verbindingslijn 76">
                <a:extLst>
                  <a:ext uri="{FF2B5EF4-FFF2-40B4-BE49-F238E27FC236}">
                    <a16:creationId xmlns:a16="http://schemas.microsoft.com/office/drawing/2014/main" id="{98C9DB29-AA1B-4069-940E-E16C6A9A1D0E}"/>
                  </a:ext>
                </a:extLst>
              </p:cNvPr>
              <p:cNvCxnSpPr>
                <a:cxnSpLocks/>
                <a:stCxn id="6" idx="3"/>
                <a:endCxn id="4" idx="1"/>
              </p:cNvCxnSpPr>
              <p:nvPr/>
            </p:nvCxnSpPr>
            <p:spPr>
              <a:xfrm flipH="1">
                <a:off x="3926650" y="3306755"/>
                <a:ext cx="1112116" cy="6007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hthoek 75">
                <a:extLst>
                  <a:ext uri="{FF2B5EF4-FFF2-40B4-BE49-F238E27FC236}">
                    <a16:creationId xmlns:a16="http://schemas.microsoft.com/office/drawing/2014/main" id="{239EB820-BEFA-42EE-A34A-4ECF9B950FBB}"/>
                  </a:ext>
                </a:extLst>
              </p:cNvPr>
              <p:cNvSpPr/>
              <p:nvPr/>
            </p:nvSpPr>
            <p:spPr>
              <a:xfrm flipH="1">
                <a:off x="5038766" y="2989757"/>
                <a:ext cx="2075353"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Member_1: Party</a:t>
                </a:r>
              </a:p>
            </p:txBody>
          </p:sp>
          <p:cxnSp>
            <p:nvCxnSpPr>
              <p:cNvPr id="7" name="Rechte verbindingslijn 85">
                <a:extLst>
                  <a:ext uri="{FF2B5EF4-FFF2-40B4-BE49-F238E27FC236}">
                    <a16:creationId xmlns:a16="http://schemas.microsoft.com/office/drawing/2014/main" id="{5C1D1F2E-6CCA-4B61-988D-C1B47760CC1F}"/>
                  </a:ext>
                </a:extLst>
              </p:cNvPr>
              <p:cNvCxnSpPr>
                <a:cxnSpLocks/>
                <a:stCxn id="8" idx="3"/>
                <a:endCxn id="4" idx="1"/>
              </p:cNvCxnSpPr>
              <p:nvPr/>
            </p:nvCxnSpPr>
            <p:spPr>
              <a:xfrm flipH="1" flipV="1">
                <a:off x="3926650" y="3907507"/>
                <a:ext cx="1087310" cy="795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hoek 88">
                <a:extLst>
                  <a:ext uri="{FF2B5EF4-FFF2-40B4-BE49-F238E27FC236}">
                    <a16:creationId xmlns:a16="http://schemas.microsoft.com/office/drawing/2014/main" id="{F73BBA53-5AED-4E54-BFDC-9983588A7F73}"/>
                  </a:ext>
                </a:extLst>
              </p:cNvPr>
              <p:cNvSpPr/>
              <p:nvPr/>
            </p:nvSpPr>
            <p:spPr>
              <a:xfrm flipH="1">
                <a:off x="5013960" y="4386014"/>
                <a:ext cx="2075353"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Member_2: Party</a:t>
                </a:r>
              </a:p>
            </p:txBody>
          </p:sp>
          <p:sp>
            <p:nvSpPr>
              <p:cNvPr id="9" name="Rechthoek 88">
                <a:extLst>
                  <a:ext uri="{FF2B5EF4-FFF2-40B4-BE49-F238E27FC236}">
                    <a16:creationId xmlns:a16="http://schemas.microsoft.com/office/drawing/2014/main" id="{D8A62CD5-FEF5-42BD-A06A-03E388D19C64}"/>
                  </a:ext>
                </a:extLst>
              </p:cNvPr>
              <p:cNvSpPr/>
              <p:nvPr/>
            </p:nvSpPr>
            <p:spPr>
              <a:xfrm flipH="1">
                <a:off x="5029200" y="5970974"/>
                <a:ext cx="2075353" cy="633996"/>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Member</a:t>
                </a:r>
                <a:r>
                  <a:rPr lang="nl-NL" err="1">
                    <a:solidFill>
                      <a:schemeClr val="tx1"/>
                    </a:solidFill>
                  </a:rPr>
                  <a:t>_</a:t>
                </a:r>
                <a:r>
                  <a:rPr lang="nl-NL">
                    <a:solidFill>
                      <a:schemeClr val="tx1"/>
                    </a:solidFill>
                  </a:rPr>
                  <a:t>N</a:t>
                </a:r>
                <a:r>
                  <a:rPr lang="nl-NL" dirty="0">
                    <a:solidFill>
                      <a:schemeClr val="tx1"/>
                    </a:solidFill>
                  </a:rPr>
                  <a:t>: Party</a:t>
                </a:r>
              </a:p>
            </p:txBody>
          </p:sp>
          <p:cxnSp>
            <p:nvCxnSpPr>
              <p:cNvPr id="10" name="Straight Connector 9">
                <a:extLst>
                  <a:ext uri="{FF2B5EF4-FFF2-40B4-BE49-F238E27FC236}">
                    <a16:creationId xmlns:a16="http://schemas.microsoft.com/office/drawing/2014/main" id="{F4C6DE64-4720-47CB-B482-2FED707F9079}"/>
                  </a:ext>
                </a:extLst>
              </p:cNvPr>
              <p:cNvCxnSpPr>
                <a:cxnSpLocks/>
                <a:stCxn id="9" idx="3"/>
                <a:endCxn id="4" idx="1"/>
              </p:cNvCxnSpPr>
              <p:nvPr/>
            </p:nvCxnSpPr>
            <p:spPr>
              <a:xfrm flipH="1" flipV="1">
                <a:off x="3926650" y="3907507"/>
                <a:ext cx="1102550" cy="2380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B8A90-B382-40BE-897B-90174F28DF4B}"/>
                  </a:ext>
                </a:extLst>
              </p:cNvPr>
              <p:cNvSpPr txBox="1"/>
              <p:nvPr/>
            </p:nvSpPr>
            <p:spPr>
              <a:xfrm>
                <a:off x="5910056" y="5196840"/>
                <a:ext cx="861774" cy="369332"/>
              </a:xfrm>
              <a:prstGeom prst="rect">
                <a:avLst/>
              </a:prstGeom>
              <a:noFill/>
            </p:spPr>
            <p:txBody>
              <a:bodyPr vert="vert" wrap="square" rtlCol="0">
                <a:spAutoFit/>
              </a:bodyPr>
              <a:lstStyle/>
              <a:p>
                <a:r>
                  <a:rPr lang="en-US" sz="4400" dirty="0">
                    <a:latin typeface="Aharoni" panose="02010803020104030203" pitchFamily="2" charset="-79"/>
                    <a:cs typeface="Aharoni" panose="02010803020104030203" pitchFamily="2" charset="-79"/>
                  </a:rPr>
                  <a:t>…</a:t>
                </a:r>
              </a:p>
            </p:txBody>
          </p:sp>
        </p:grpSp>
        <p:cxnSp>
          <p:nvCxnSpPr>
            <p:cNvPr id="13" name="Rechte verbindingslijn 14">
              <a:extLst>
                <a:ext uri="{FF2B5EF4-FFF2-40B4-BE49-F238E27FC236}">
                  <a16:creationId xmlns:a16="http://schemas.microsoft.com/office/drawing/2014/main" id="{27075AA7-0BB9-4F0E-B0F9-32F3EAA5E298}"/>
                </a:ext>
              </a:extLst>
            </p:cNvPr>
            <p:cNvCxnSpPr>
              <a:cxnSpLocks/>
              <a:stCxn id="4" idx="3"/>
              <a:endCxn id="18" idx="1"/>
            </p:cNvCxnSpPr>
            <p:nvPr/>
          </p:nvCxnSpPr>
          <p:spPr>
            <a:xfrm>
              <a:off x="6032079" y="4051044"/>
              <a:ext cx="6833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5">
              <a:extLst>
                <a:ext uri="{FF2B5EF4-FFF2-40B4-BE49-F238E27FC236}">
                  <a16:creationId xmlns:a16="http://schemas.microsoft.com/office/drawing/2014/main" id="{AB53C099-75BF-41C9-A6DC-92A7A9511C22}"/>
                </a:ext>
              </a:extLst>
            </p:cNvPr>
            <p:cNvCxnSpPr>
              <a:cxnSpLocks/>
              <a:stCxn id="18" idx="3"/>
              <a:endCxn id="16" idx="1"/>
            </p:cNvCxnSpPr>
            <p:nvPr/>
          </p:nvCxnSpPr>
          <p:spPr>
            <a:xfrm>
              <a:off x="7941030" y="4051044"/>
              <a:ext cx="6673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6">
              <a:extLst>
                <a:ext uri="{FF2B5EF4-FFF2-40B4-BE49-F238E27FC236}">
                  <a16:creationId xmlns:a16="http://schemas.microsoft.com/office/drawing/2014/main" id="{EF228460-9B66-46D8-94F7-63CE1A8B5C27}"/>
                </a:ext>
              </a:extLst>
            </p:cNvPr>
            <p:cNvCxnSpPr>
              <a:cxnSpLocks/>
              <a:stCxn id="17" idx="1"/>
              <a:endCxn id="16" idx="3"/>
            </p:cNvCxnSpPr>
            <p:nvPr/>
          </p:nvCxnSpPr>
          <p:spPr>
            <a:xfrm flipH="1">
              <a:off x="9833937" y="3461219"/>
              <a:ext cx="667309" cy="5898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hthoek 10">
              <a:extLst>
                <a:ext uri="{FF2B5EF4-FFF2-40B4-BE49-F238E27FC236}">
                  <a16:creationId xmlns:a16="http://schemas.microsoft.com/office/drawing/2014/main" id="{AE10F231-23D1-4E1B-8CBB-C207A19B4019}"/>
                </a:ext>
              </a:extLst>
            </p:cNvPr>
            <p:cNvSpPr/>
            <p:nvPr/>
          </p:nvSpPr>
          <p:spPr>
            <a:xfrm>
              <a:off x="8608339" y="3761594"/>
              <a:ext cx="1225598" cy="5788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BAU-R01</a:t>
              </a:r>
            </a:p>
          </p:txBody>
        </p:sp>
        <p:sp>
          <p:nvSpPr>
            <p:cNvPr id="17" name="Rechthoek 11">
              <a:extLst>
                <a:ext uri="{FF2B5EF4-FFF2-40B4-BE49-F238E27FC236}">
                  <a16:creationId xmlns:a16="http://schemas.microsoft.com/office/drawing/2014/main" id="{D072612B-BEB1-4D28-9615-E72A9BDC5187}"/>
                </a:ext>
              </a:extLst>
            </p:cNvPr>
            <p:cNvSpPr/>
            <p:nvPr/>
          </p:nvSpPr>
          <p:spPr>
            <a:xfrm>
              <a:off x="10501246" y="3171769"/>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highlight>
                    <a:srgbClr val="FFFF00"/>
                  </a:highlight>
                </a:rPr>
                <a:t>GB</a:t>
              </a:r>
              <a:r>
                <a:rPr lang="nl-NL" dirty="0">
                  <a:solidFill>
                    <a:schemeClr val="tx1"/>
                  </a:solidFill>
                </a:rPr>
                <a:t>01A</a:t>
              </a:r>
            </a:p>
          </p:txBody>
        </p:sp>
        <p:sp>
          <p:nvSpPr>
            <p:cNvPr id="18" name="Rechthoek 13">
              <a:extLst>
                <a:ext uri="{FF2B5EF4-FFF2-40B4-BE49-F238E27FC236}">
                  <a16:creationId xmlns:a16="http://schemas.microsoft.com/office/drawing/2014/main" id="{6BC850AF-99EB-4F98-85FA-D90352A115C0}"/>
                </a:ext>
              </a:extLst>
            </p:cNvPr>
            <p:cNvSpPr/>
            <p:nvPr/>
          </p:nvSpPr>
          <p:spPr>
            <a:xfrm>
              <a:off x="6715432" y="3761594"/>
              <a:ext cx="1225598" cy="57889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Ownership</a:t>
              </a:r>
              <a:r>
                <a:rPr lang="nl-NL" dirty="0">
                  <a:solidFill>
                    <a:schemeClr val="tx1"/>
                  </a:solidFill>
                </a:rPr>
                <a:t> Right-R01</a:t>
              </a:r>
            </a:p>
          </p:txBody>
        </p:sp>
        <p:sp>
          <p:nvSpPr>
            <p:cNvPr id="23" name="Rechthoek 11">
              <a:extLst>
                <a:ext uri="{FF2B5EF4-FFF2-40B4-BE49-F238E27FC236}">
                  <a16:creationId xmlns:a16="http://schemas.microsoft.com/office/drawing/2014/main" id="{7638C134-3DDA-4C89-ACE6-6922986C842C}"/>
                </a:ext>
              </a:extLst>
            </p:cNvPr>
            <p:cNvSpPr/>
            <p:nvPr/>
          </p:nvSpPr>
          <p:spPr>
            <a:xfrm>
              <a:off x="10501246" y="4340493"/>
              <a:ext cx="1225598" cy="578899"/>
            </a:xfrm>
            <a:prstGeom prst="rect">
              <a:avLst/>
            </a:prstGeom>
            <a:solidFill>
              <a:schemeClr val="accent4">
                <a:lumMod val="60000"/>
                <a:lumOff val="40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highlight>
                    <a:srgbClr val="FFFF00"/>
                  </a:highlight>
                </a:rPr>
                <a:t>GB</a:t>
              </a:r>
              <a:r>
                <a:rPr lang="nl-NL" dirty="0">
                  <a:solidFill>
                    <a:schemeClr val="tx1"/>
                  </a:solidFill>
                </a:rPr>
                <a:t>01B</a:t>
              </a:r>
            </a:p>
          </p:txBody>
        </p:sp>
        <p:cxnSp>
          <p:nvCxnSpPr>
            <p:cNvPr id="24" name="Rechte verbindingslijn 16">
              <a:extLst>
                <a:ext uri="{FF2B5EF4-FFF2-40B4-BE49-F238E27FC236}">
                  <a16:creationId xmlns:a16="http://schemas.microsoft.com/office/drawing/2014/main" id="{38D2A105-A18C-413A-9C90-E62BE7AAAD27}"/>
                </a:ext>
              </a:extLst>
            </p:cNvPr>
            <p:cNvCxnSpPr>
              <a:cxnSpLocks/>
              <a:stCxn id="23" idx="1"/>
              <a:endCxn id="16" idx="3"/>
            </p:cNvCxnSpPr>
            <p:nvPr/>
          </p:nvCxnSpPr>
          <p:spPr>
            <a:xfrm flipH="1" flipV="1">
              <a:off x="9833937" y="4051044"/>
              <a:ext cx="667309" cy="578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522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480E-436B-4265-8642-5A6CB8389CA4}"/>
              </a:ext>
            </a:extLst>
          </p:cNvPr>
          <p:cNvSpPr>
            <a:spLocks noGrp="1"/>
          </p:cNvSpPr>
          <p:nvPr>
            <p:ph type="title"/>
          </p:nvPr>
        </p:nvSpPr>
        <p:spPr/>
        <p:txBody>
          <a:bodyPr/>
          <a:lstStyle/>
          <a:p>
            <a:r>
              <a:rPr lang="en-US" dirty="0"/>
              <a:t>1. Registration of communities</a:t>
            </a:r>
            <a:endParaRPr lang="en-NL" dirty="0"/>
          </a:p>
        </p:txBody>
      </p:sp>
      <p:sp>
        <p:nvSpPr>
          <p:cNvPr id="3" name="Content Placeholder 2">
            <a:extLst>
              <a:ext uri="{FF2B5EF4-FFF2-40B4-BE49-F238E27FC236}">
                <a16:creationId xmlns:a16="http://schemas.microsoft.com/office/drawing/2014/main" id="{F5842F84-A105-49D2-8442-3317F72F8930}"/>
              </a:ext>
            </a:extLst>
          </p:cNvPr>
          <p:cNvSpPr>
            <a:spLocks noGrp="1"/>
          </p:cNvSpPr>
          <p:nvPr>
            <p:ph idx="1"/>
          </p:nvPr>
        </p:nvSpPr>
        <p:spPr>
          <a:xfrm>
            <a:off x="838200" y="1690688"/>
            <a:ext cx="5551412" cy="4486275"/>
          </a:xfrm>
        </p:spPr>
        <p:txBody>
          <a:bodyPr/>
          <a:lstStyle/>
          <a:p>
            <a:r>
              <a:rPr lang="en-US" dirty="0"/>
              <a:t>Defined membership – all members identified separately</a:t>
            </a:r>
            <a:endParaRPr lang="en-NL" dirty="0"/>
          </a:p>
        </p:txBody>
      </p:sp>
      <p:grpSp>
        <p:nvGrpSpPr>
          <p:cNvPr id="4" name="Group 3">
            <a:extLst>
              <a:ext uri="{FF2B5EF4-FFF2-40B4-BE49-F238E27FC236}">
                <a16:creationId xmlns:a16="http://schemas.microsoft.com/office/drawing/2014/main" id="{CACD944B-17F4-4816-87A8-7D670CC6CF24}"/>
              </a:ext>
            </a:extLst>
          </p:cNvPr>
          <p:cNvGrpSpPr/>
          <p:nvPr/>
        </p:nvGrpSpPr>
        <p:grpSpPr>
          <a:xfrm>
            <a:off x="1181098" y="2696687"/>
            <a:ext cx="4572613" cy="3615213"/>
            <a:chOff x="2199217" y="2989757"/>
            <a:chExt cx="4572613" cy="3615213"/>
          </a:xfrm>
        </p:grpSpPr>
        <p:sp>
          <p:nvSpPr>
            <p:cNvPr id="6" name="Rechthoek 27">
              <a:extLst>
                <a:ext uri="{FF2B5EF4-FFF2-40B4-BE49-F238E27FC236}">
                  <a16:creationId xmlns:a16="http://schemas.microsoft.com/office/drawing/2014/main" id="{D0DC3A92-C5BA-4F2C-9E34-AFAB1C0E5A30}"/>
                </a:ext>
              </a:extLst>
            </p:cNvPr>
            <p:cNvSpPr/>
            <p:nvPr/>
          </p:nvSpPr>
          <p:spPr>
            <a:xfrm flipH="1">
              <a:off x="2199217" y="3623752"/>
              <a:ext cx="1727431" cy="8857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Grassy</a:t>
              </a:r>
              <a:r>
                <a:rPr lang="nl-NL" dirty="0">
                  <a:solidFill>
                    <a:schemeClr val="tx1"/>
                  </a:solidFill>
                </a:rPr>
                <a:t> </a:t>
              </a:r>
              <a:r>
                <a:rPr lang="nl-NL" dirty="0" err="1">
                  <a:solidFill>
                    <a:schemeClr val="tx1"/>
                  </a:solidFill>
                </a:rPr>
                <a:t>Basin</a:t>
              </a:r>
              <a:r>
                <a:rPr lang="nl-NL" dirty="0">
                  <a:solidFill>
                    <a:schemeClr val="tx1"/>
                  </a:solidFill>
                </a:rPr>
                <a:t> Community: </a:t>
              </a:r>
              <a:r>
                <a:rPr lang="nl-NL" dirty="0" err="1">
                  <a:solidFill>
                    <a:schemeClr val="tx1"/>
                  </a:solidFill>
                </a:rPr>
                <a:t>LA_GroupParty</a:t>
              </a:r>
              <a:endParaRPr lang="nl-NL" dirty="0">
                <a:solidFill>
                  <a:schemeClr val="tx1"/>
                </a:solidFill>
              </a:endParaRPr>
            </a:p>
          </p:txBody>
        </p:sp>
        <p:cxnSp>
          <p:nvCxnSpPr>
            <p:cNvPr id="7" name="Rechte verbindingslijn 76">
              <a:extLst>
                <a:ext uri="{FF2B5EF4-FFF2-40B4-BE49-F238E27FC236}">
                  <a16:creationId xmlns:a16="http://schemas.microsoft.com/office/drawing/2014/main" id="{9EC6B24E-6A88-4A77-942A-E757536CD7FB}"/>
                </a:ext>
              </a:extLst>
            </p:cNvPr>
            <p:cNvCxnSpPr>
              <a:cxnSpLocks/>
              <a:stCxn id="10" idx="3"/>
              <a:endCxn id="6" idx="1"/>
            </p:cNvCxnSpPr>
            <p:nvPr/>
          </p:nvCxnSpPr>
          <p:spPr>
            <a:xfrm flipH="1">
              <a:off x="3926648" y="3306755"/>
              <a:ext cx="1112116" cy="7598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hoek 75">
              <a:extLst>
                <a:ext uri="{FF2B5EF4-FFF2-40B4-BE49-F238E27FC236}">
                  <a16:creationId xmlns:a16="http://schemas.microsoft.com/office/drawing/2014/main" id="{8020D1CA-39DB-436B-8D0A-8095B8172C7F}"/>
                </a:ext>
              </a:extLst>
            </p:cNvPr>
            <p:cNvSpPr/>
            <p:nvPr/>
          </p:nvSpPr>
          <p:spPr>
            <a:xfrm flipH="1">
              <a:off x="5038764" y="2989757"/>
              <a:ext cx="1488019" cy="6339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Member_1: </a:t>
              </a:r>
              <a:r>
                <a:rPr lang="nl-NL" dirty="0" err="1">
                  <a:solidFill>
                    <a:schemeClr val="tx1"/>
                  </a:solidFill>
                  <a:highlight>
                    <a:srgbClr val="FFFF00"/>
                  </a:highlight>
                </a:rPr>
                <a:t>LA_</a:t>
              </a:r>
              <a:r>
                <a:rPr lang="nl-NL" dirty="0" err="1">
                  <a:solidFill>
                    <a:schemeClr val="tx1"/>
                  </a:solidFill>
                </a:rPr>
                <a:t>Party</a:t>
              </a:r>
              <a:endParaRPr lang="nl-NL" dirty="0">
                <a:solidFill>
                  <a:schemeClr val="tx1"/>
                </a:solidFill>
              </a:endParaRPr>
            </a:p>
          </p:txBody>
        </p:sp>
        <p:cxnSp>
          <p:nvCxnSpPr>
            <p:cNvPr id="12" name="Rechte verbindingslijn 85">
              <a:extLst>
                <a:ext uri="{FF2B5EF4-FFF2-40B4-BE49-F238E27FC236}">
                  <a16:creationId xmlns:a16="http://schemas.microsoft.com/office/drawing/2014/main" id="{CCD3930A-59CF-46D0-9DA4-3D74D56D40A5}"/>
                </a:ext>
              </a:extLst>
            </p:cNvPr>
            <p:cNvCxnSpPr>
              <a:cxnSpLocks/>
              <a:stCxn id="13" idx="3"/>
              <a:endCxn id="6" idx="1"/>
            </p:cNvCxnSpPr>
            <p:nvPr/>
          </p:nvCxnSpPr>
          <p:spPr>
            <a:xfrm flipH="1" flipV="1">
              <a:off x="3926648" y="4066611"/>
              <a:ext cx="1087312" cy="63640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hoek 88">
              <a:extLst>
                <a:ext uri="{FF2B5EF4-FFF2-40B4-BE49-F238E27FC236}">
                  <a16:creationId xmlns:a16="http://schemas.microsoft.com/office/drawing/2014/main" id="{A386061D-A99A-40AE-A353-51C5B6556CE3}"/>
                </a:ext>
              </a:extLst>
            </p:cNvPr>
            <p:cNvSpPr/>
            <p:nvPr/>
          </p:nvSpPr>
          <p:spPr>
            <a:xfrm flipH="1">
              <a:off x="5013960" y="4386014"/>
              <a:ext cx="1488020" cy="6339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Member_2: Party</a:t>
              </a:r>
            </a:p>
          </p:txBody>
        </p:sp>
        <p:sp>
          <p:nvSpPr>
            <p:cNvPr id="26" name="Rechthoek 88">
              <a:extLst>
                <a:ext uri="{FF2B5EF4-FFF2-40B4-BE49-F238E27FC236}">
                  <a16:creationId xmlns:a16="http://schemas.microsoft.com/office/drawing/2014/main" id="{03058B54-93A3-4E07-8D93-698ED6D08272}"/>
                </a:ext>
              </a:extLst>
            </p:cNvPr>
            <p:cNvSpPr/>
            <p:nvPr/>
          </p:nvSpPr>
          <p:spPr>
            <a:xfrm flipH="1">
              <a:off x="5029199" y="5970974"/>
              <a:ext cx="1488019" cy="6339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Member</a:t>
              </a:r>
              <a:r>
                <a:rPr lang="nl-NL" err="1">
                  <a:solidFill>
                    <a:schemeClr val="tx1"/>
                  </a:solidFill>
                </a:rPr>
                <a:t>_</a:t>
              </a:r>
              <a:r>
                <a:rPr lang="nl-NL">
                  <a:solidFill>
                    <a:schemeClr val="tx1"/>
                  </a:solidFill>
                </a:rPr>
                <a:t>N</a:t>
              </a:r>
              <a:r>
                <a:rPr lang="nl-NL" dirty="0">
                  <a:solidFill>
                    <a:schemeClr val="tx1"/>
                  </a:solidFill>
                </a:rPr>
                <a:t>: Party</a:t>
              </a:r>
            </a:p>
          </p:txBody>
        </p:sp>
        <p:cxnSp>
          <p:nvCxnSpPr>
            <p:cNvPr id="28" name="Straight Connector 27">
              <a:extLst>
                <a:ext uri="{FF2B5EF4-FFF2-40B4-BE49-F238E27FC236}">
                  <a16:creationId xmlns:a16="http://schemas.microsoft.com/office/drawing/2014/main" id="{805D3857-F26E-4952-8BBA-7974A26EC8D7}"/>
                </a:ext>
              </a:extLst>
            </p:cNvPr>
            <p:cNvCxnSpPr>
              <a:cxnSpLocks/>
              <a:stCxn id="26" idx="3"/>
              <a:endCxn id="6" idx="1"/>
            </p:cNvCxnSpPr>
            <p:nvPr/>
          </p:nvCxnSpPr>
          <p:spPr>
            <a:xfrm flipH="1" flipV="1">
              <a:off x="3926648" y="4066611"/>
              <a:ext cx="1102551" cy="22213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0C1443E-23BD-48D3-99D9-3AE6F7AF57CC}"/>
                </a:ext>
              </a:extLst>
            </p:cNvPr>
            <p:cNvSpPr txBox="1"/>
            <p:nvPr/>
          </p:nvSpPr>
          <p:spPr>
            <a:xfrm>
              <a:off x="5910056" y="5196840"/>
              <a:ext cx="861774" cy="369332"/>
            </a:xfrm>
            <a:prstGeom prst="rect">
              <a:avLst/>
            </a:prstGeom>
            <a:noFill/>
          </p:spPr>
          <p:txBody>
            <a:bodyPr vert="vert" wrap="square" rtlCol="0">
              <a:spAutoFit/>
            </a:bodyPr>
            <a:lstStyle/>
            <a:p>
              <a:r>
                <a:rPr lang="en-US" sz="4400" dirty="0">
                  <a:latin typeface="Aharoni" panose="02010803020104030203" pitchFamily="2" charset="-79"/>
                  <a:cs typeface="Aharoni" panose="02010803020104030203" pitchFamily="2" charset="-79"/>
                </a:rPr>
                <a:t>…</a:t>
              </a:r>
            </a:p>
          </p:txBody>
        </p:sp>
      </p:grpSp>
      <p:sp>
        <p:nvSpPr>
          <p:cNvPr id="5" name="TextBox 4">
            <a:extLst>
              <a:ext uri="{FF2B5EF4-FFF2-40B4-BE49-F238E27FC236}">
                <a16:creationId xmlns:a16="http://schemas.microsoft.com/office/drawing/2014/main" id="{E821AAC9-630E-4F7C-AB90-E9EB5B05F6FA}"/>
              </a:ext>
            </a:extLst>
          </p:cNvPr>
          <p:cNvSpPr txBox="1"/>
          <p:nvPr/>
        </p:nvSpPr>
        <p:spPr>
          <a:xfrm>
            <a:off x="6389612" y="1494861"/>
            <a:ext cx="5639409" cy="5196166"/>
          </a:xfrm>
          <a:prstGeom prst="rect">
            <a:avLst/>
          </a:prstGeom>
          <a:noFill/>
        </p:spPr>
        <p:txBody>
          <a:bodyPr wrap="square" numCol="2" rtlCol="0">
            <a:spAutoFit/>
          </a:bodyPr>
          <a:lstStyle/>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Sergey (m)</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Maxwell (m)</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John (m)</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Sarah (f)</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Maria (f)</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Saipei</a:t>
            </a:r>
            <a:r>
              <a:rPr lang="en-US" sz="2800" dirty="0">
                <a:latin typeface="Times New Roman" panose="02020603050405020304" pitchFamily="18" charset="0"/>
                <a:cs typeface="Times New Roman" panose="02020603050405020304" pitchFamily="18" charset="0"/>
              </a:rPr>
              <a:t> (m)</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Marjorie (f)</a:t>
            </a:r>
          </a:p>
          <a:p>
            <a:pPr marL="342900" indent="-342900">
              <a:lnSpc>
                <a:spcPct val="150000"/>
              </a:lnSpc>
              <a:buFont typeface="+mj-lt"/>
              <a:buAutoNum type="arabicPeriod"/>
            </a:pPr>
            <a:r>
              <a:rPr lang="en-US" sz="2800" dirty="0">
                <a:latin typeface="Times New Roman" panose="02020603050405020304" pitchFamily="18" charset="0"/>
                <a:cs typeface="Times New Roman" panose="02020603050405020304" pitchFamily="18" charset="0"/>
              </a:rPr>
              <a:t>Jing </a:t>
            </a:r>
            <a:r>
              <a:rPr lang="en-US" sz="2800" dirty="0" err="1">
                <a:latin typeface="Times New Roman" panose="02020603050405020304" pitchFamily="18" charset="0"/>
                <a:cs typeface="Times New Roman" panose="02020603050405020304" pitchFamily="18" charset="0"/>
              </a:rPr>
              <a:t>Jing</a:t>
            </a:r>
            <a:r>
              <a:rPr lang="en-US" sz="2800" dirty="0">
                <a:latin typeface="Times New Roman" panose="02020603050405020304" pitchFamily="18" charset="0"/>
                <a:cs typeface="Times New Roman" panose="02020603050405020304" pitchFamily="18" charset="0"/>
              </a:rPr>
              <a:t> (f)</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Mishek</a:t>
            </a:r>
            <a:r>
              <a:rPr lang="en-US" sz="2800" dirty="0">
                <a:latin typeface="Times New Roman" panose="02020603050405020304" pitchFamily="18" charset="0"/>
                <a:cs typeface="Times New Roman" panose="02020603050405020304" pitchFamily="18" charset="0"/>
              </a:rPr>
              <a:t> (m)</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Mitakata</a:t>
            </a:r>
            <a:r>
              <a:rPr lang="en-US" sz="2800" dirty="0">
                <a:latin typeface="Times New Roman" panose="02020603050405020304" pitchFamily="18" charset="0"/>
                <a:cs typeface="Times New Roman" panose="02020603050405020304" pitchFamily="18" charset="0"/>
              </a:rPr>
              <a:t> (m)</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Yobukwa’u</a:t>
            </a:r>
            <a:r>
              <a:rPr lang="en-US" sz="2800" dirty="0">
                <a:latin typeface="Times New Roman" panose="02020603050405020304" pitchFamily="18" charset="0"/>
                <a:cs typeface="Times New Roman" panose="02020603050405020304" pitchFamily="18" charset="0"/>
              </a:rPr>
              <a:t> (m)</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Ilaka’isi</a:t>
            </a:r>
            <a:r>
              <a:rPr lang="en-US" sz="2800" dirty="0">
                <a:latin typeface="Times New Roman" panose="02020603050405020304" pitchFamily="18" charset="0"/>
                <a:cs typeface="Times New Roman" panose="02020603050405020304" pitchFamily="18" charset="0"/>
              </a:rPr>
              <a:t> (f)</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Yamikani</a:t>
            </a:r>
            <a:r>
              <a:rPr lang="en-US" sz="2800" dirty="0">
                <a:latin typeface="Times New Roman" panose="02020603050405020304" pitchFamily="18" charset="0"/>
                <a:cs typeface="Times New Roman" panose="02020603050405020304" pitchFamily="18" charset="0"/>
              </a:rPr>
              <a:t> (f)</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Yabachi</a:t>
            </a:r>
            <a:r>
              <a:rPr lang="en-US" sz="2800" dirty="0">
                <a:latin typeface="Times New Roman" panose="02020603050405020304" pitchFamily="18" charset="0"/>
                <a:cs typeface="Times New Roman" panose="02020603050405020304" pitchFamily="18" charset="0"/>
              </a:rPr>
              <a:t> (f)</a:t>
            </a:r>
          </a:p>
          <a:p>
            <a:pPr marL="342900" indent="-342900">
              <a:lnSpc>
                <a:spcPct val="150000"/>
              </a:lnSpc>
              <a:buFont typeface="+mj-lt"/>
              <a:buAutoNum type="arabicPeriod"/>
            </a:pPr>
            <a:r>
              <a:rPr lang="en-US" sz="2800" dirty="0" err="1">
                <a:latin typeface="Times New Roman" panose="02020603050405020304" pitchFamily="18" charset="0"/>
                <a:cs typeface="Times New Roman" panose="02020603050405020304" pitchFamily="18" charset="0"/>
              </a:rPr>
              <a:t>Njerura</a:t>
            </a:r>
            <a:r>
              <a:rPr lang="en-US" sz="2800" dirty="0">
                <a:latin typeface="Times New Roman" panose="02020603050405020304" pitchFamily="18" charset="0"/>
                <a:cs typeface="Times New Roman" panose="02020603050405020304" pitchFamily="18" charset="0"/>
              </a:rPr>
              <a:t> (f)</a:t>
            </a:r>
            <a:endParaRPr lang="en-NL"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618015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5181</Words>
  <Application>Microsoft Office PowerPoint</Application>
  <PresentationFormat>Widescreen</PresentationFormat>
  <Paragraphs>969</Paragraphs>
  <Slides>64</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64</vt:i4>
      </vt:variant>
    </vt:vector>
  </HeadingPairs>
  <TitlesOfParts>
    <vt:vector size="71" baseType="lpstr">
      <vt:lpstr>Aharoni</vt:lpstr>
      <vt:lpstr>Arial</vt:lpstr>
      <vt:lpstr>Calibri</vt:lpstr>
      <vt:lpstr>Calibri Light</vt:lpstr>
      <vt:lpstr>Times New Roman</vt:lpstr>
      <vt:lpstr>Kantoorthema</vt:lpstr>
      <vt:lpstr>1_Kantoorthema</vt:lpstr>
      <vt:lpstr>LADM – Customary Tenure Scenarios</vt:lpstr>
      <vt:lpstr>PowerPoint Presentation</vt:lpstr>
      <vt:lpstr>Water River  is part of a  bigger area</vt:lpstr>
      <vt:lpstr>PowerPoint Presentation</vt:lpstr>
      <vt:lpstr>Woodygrass Basin</vt:lpstr>
      <vt:lpstr>1. Registration of communities</vt:lpstr>
      <vt:lpstr>1. Registration of communities</vt:lpstr>
      <vt:lpstr>1. Registration of communities</vt:lpstr>
      <vt:lpstr>1. Registration of communities</vt:lpstr>
      <vt:lpstr>Community 1: Grassybasin community</vt:lpstr>
      <vt:lpstr>1. Registration of communities</vt:lpstr>
      <vt:lpstr>1. Registration of communities</vt:lpstr>
      <vt:lpstr>Community 2: Grassywoods community</vt:lpstr>
      <vt:lpstr>1. Registration of communities</vt:lpstr>
      <vt:lpstr>1. Registration of communities</vt:lpstr>
      <vt:lpstr>1. Registration of communities</vt:lpstr>
      <vt:lpstr>1. Registration of communities</vt:lpstr>
      <vt:lpstr>1. Registration of communities</vt:lpstr>
      <vt:lpstr>1. Registration of communities</vt:lpstr>
      <vt:lpstr>1. Registration of communities</vt:lpstr>
      <vt:lpstr>1. Registration of communities</vt:lpstr>
      <vt:lpstr>1. Registration of communities</vt:lpstr>
      <vt:lpstr>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2. Considerations for Spatial Representation</vt:lpstr>
      <vt:lpstr>Rules #1 – Community</vt:lpstr>
      <vt:lpstr>Example – Community</vt:lpstr>
      <vt:lpstr>Example – Community</vt:lpstr>
      <vt:lpstr>1. Registration of communities</vt:lpstr>
      <vt:lpstr>Example – Community</vt:lpstr>
      <vt:lpstr>1. Registration of communities</vt:lpstr>
      <vt:lpstr>Rules #2 – Homestead and Living Spaces</vt:lpstr>
      <vt:lpstr>Example – Homestead and Living Spaces</vt:lpstr>
      <vt:lpstr>Example – Homestead and Living Spaces</vt:lpstr>
      <vt:lpstr>Rules #2 – Homestead and Living Spaces (#2)</vt:lpstr>
      <vt:lpstr>Example – Homestead and Living Spaces</vt:lpstr>
      <vt:lpstr>Rules #2 – Homestead and Living Spaces (#3)</vt:lpstr>
      <vt:lpstr>Rules #3 – Communal water resources</vt:lpstr>
      <vt:lpstr>Example – Communal water resources</vt:lpstr>
      <vt:lpstr>Rules #4 – Agricultural Land (REF slide 22 – renter)</vt:lpstr>
      <vt:lpstr>Rules #4 – Grazing</vt:lpstr>
      <vt:lpstr>Example – Communal water resources</vt:lpstr>
      <vt:lpstr>PowerPoint Presentation</vt:lpstr>
      <vt:lpstr>Rules #6 – Cultural and Religious Rituals</vt:lpstr>
      <vt:lpstr>Rules #6 – Cultural and Religious Rituals</vt:lpstr>
      <vt:lpstr>Rules #6 – Cultural and Religious Rituals (#2)</vt:lpstr>
      <vt:lpstr>Rules #6 – Cultural and Religious Rituals (#3)</vt:lpstr>
      <vt:lpstr>Rules #6 – Cultural and Religious Rituals (#3)</vt:lpstr>
      <vt:lpstr>Rules #6 – Cultural and Religious Rituals (#3)</vt:lpstr>
      <vt:lpstr>Rules #6 – Cultural and Religious Rituals (#4)</vt:lpstr>
      <vt:lpstr>Rules #7 – Extraordinary times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Lemmen, Chrit</dc:creator>
  <cp:lastModifiedBy>Chipofya, Malumbo (UT-ITC)</cp:lastModifiedBy>
  <cp:revision>88</cp:revision>
  <dcterms:created xsi:type="dcterms:W3CDTF">2021-02-22T07:51:00Z</dcterms:created>
  <dcterms:modified xsi:type="dcterms:W3CDTF">2022-04-21T14:24:45Z</dcterms:modified>
</cp:coreProperties>
</file>